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8" r:id="rId3"/>
    <p:sldId id="266" r:id="rId4"/>
    <p:sldId id="265" r:id="rId5"/>
    <p:sldId id="267" r:id="rId6"/>
    <p:sldId id="260" r:id="rId7"/>
    <p:sldId id="278" r:id="rId8"/>
    <p:sldId id="272" r:id="rId9"/>
    <p:sldId id="271" r:id="rId10"/>
    <p:sldId id="270" r:id="rId11"/>
    <p:sldId id="273" r:id="rId12"/>
    <p:sldId id="279" r:id="rId13"/>
    <p:sldId id="268" r:id="rId14"/>
    <p:sldId id="275" r:id="rId15"/>
    <p:sldId id="277" r:id="rId16"/>
    <p:sldId id="261"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B16D8-B6FB-4C54-94D3-E5B0C96281EA}" v="1031" dt="2025-05-08T17:50:16.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 Ivan Garavito  Moreno" userId="645bc4df-f3fb-4d80-abff-ed4fabc36e13" providerId="ADAL" clId="{5EEB16D8-B6FB-4C54-94D3-E5B0C96281EA}"/>
    <pc:docChg chg="undo custSel addSld delSld modSld sldOrd">
      <pc:chgData name="Jairo Ivan Garavito  Moreno" userId="645bc4df-f3fb-4d80-abff-ed4fabc36e13" providerId="ADAL" clId="{5EEB16D8-B6FB-4C54-94D3-E5B0C96281EA}" dt="2025-05-08T17:55:01.211" v="4493" actId="122"/>
      <pc:docMkLst>
        <pc:docMk/>
      </pc:docMkLst>
      <pc:sldChg chg="addSp delSp modSp mod">
        <pc:chgData name="Jairo Ivan Garavito  Moreno" userId="645bc4df-f3fb-4d80-abff-ed4fabc36e13" providerId="ADAL" clId="{5EEB16D8-B6FB-4C54-94D3-E5B0C96281EA}" dt="2025-05-08T14:28:40.064" v="3658" actId="2711"/>
        <pc:sldMkLst>
          <pc:docMk/>
          <pc:sldMk cId="3741526153" sldId="256"/>
        </pc:sldMkLst>
        <pc:spChg chg="mod">
          <ac:chgData name="Jairo Ivan Garavito  Moreno" userId="645bc4df-f3fb-4d80-abff-ed4fabc36e13" providerId="ADAL" clId="{5EEB16D8-B6FB-4C54-94D3-E5B0C96281EA}" dt="2025-05-08T14:28:31.808" v="3657" actId="2711"/>
          <ac:spMkLst>
            <pc:docMk/>
            <pc:sldMk cId="3741526153" sldId="256"/>
            <ac:spMk id="2" creationId="{00000000-0000-0000-0000-000000000000}"/>
          </ac:spMkLst>
        </pc:spChg>
        <pc:spChg chg="mod">
          <ac:chgData name="Jairo Ivan Garavito  Moreno" userId="645bc4df-f3fb-4d80-abff-ed4fabc36e13" providerId="ADAL" clId="{5EEB16D8-B6FB-4C54-94D3-E5B0C96281EA}" dt="2025-05-08T14:28:40.064" v="3658" actId="2711"/>
          <ac:spMkLst>
            <pc:docMk/>
            <pc:sldMk cId="3741526153" sldId="256"/>
            <ac:spMk id="3" creationId="{00000000-0000-0000-0000-000000000000}"/>
          </ac:spMkLst>
        </pc:spChg>
        <pc:spChg chg="mod">
          <ac:chgData name="Jairo Ivan Garavito  Moreno" userId="645bc4df-f3fb-4d80-abff-ed4fabc36e13" providerId="ADAL" clId="{5EEB16D8-B6FB-4C54-94D3-E5B0C96281EA}" dt="2025-05-08T00:25:56.336" v="61"/>
          <ac:spMkLst>
            <pc:docMk/>
            <pc:sldMk cId="3741526153" sldId="256"/>
            <ac:spMk id="5" creationId="{1E2E34F7-FF57-54C1-BEC8-1557142395F4}"/>
          </ac:spMkLst>
        </pc:spChg>
        <pc:spChg chg="mod">
          <ac:chgData name="Jairo Ivan Garavito  Moreno" userId="645bc4df-f3fb-4d80-abff-ed4fabc36e13" providerId="ADAL" clId="{5EEB16D8-B6FB-4C54-94D3-E5B0C96281EA}" dt="2025-05-08T00:25:56.336" v="61"/>
          <ac:spMkLst>
            <pc:docMk/>
            <pc:sldMk cId="3741526153" sldId="256"/>
            <ac:spMk id="6" creationId="{65908EF4-00F3-DF9E-FCEA-01191D0815F7}"/>
          </ac:spMkLst>
        </pc:spChg>
        <pc:spChg chg="mod">
          <ac:chgData name="Jairo Ivan Garavito  Moreno" userId="645bc4df-f3fb-4d80-abff-ed4fabc36e13" providerId="ADAL" clId="{5EEB16D8-B6FB-4C54-94D3-E5B0C96281EA}" dt="2025-05-08T00:25:56.336" v="61"/>
          <ac:spMkLst>
            <pc:docMk/>
            <pc:sldMk cId="3741526153" sldId="256"/>
            <ac:spMk id="7" creationId="{66FF867D-0362-EB37-1ABD-3A39DFE70C8E}"/>
          </ac:spMkLst>
        </pc:spChg>
        <pc:spChg chg="add del mod">
          <ac:chgData name="Jairo Ivan Garavito  Moreno" userId="645bc4df-f3fb-4d80-abff-ed4fabc36e13" providerId="ADAL" clId="{5EEB16D8-B6FB-4C54-94D3-E5B0C96281EA}" dt="2025-05-08T00:31:53.029" v="900"/>
          <ac:spMkLst>
            <pc:docMk/>
            <pc:sldMk cId="3741526153" sldId="256"/>
            <ac:spMk id="8" creationId="{00000000-0000-0000-0000-000000000000}"/>
          </ac:spMkLst>
        </pc:spChg>
        <pc:spChg chg="mod">
          <ac:chgData name="Jairo Ivan Garavito  Moreno" userId="645bc4df-f3fb-4d80-abff-ed4fabc36e13" providerId="ADAL" clId="{5EEB16D8-B6FB-4C54-94D3-E5B0C96281EA}" dt="2025-05-08T00:25:56.336" v="61"/>
          <ac:spMkLst>
            <pc:docMk/>
            <pc:sldMk cId="3741526153" sldId="256"/>
            <ac:spMk id="9" creationId="{3D536501-C7D1-5DCB-6C5F-F6762701D76C}"/>
          </ac:spMkLst>
        </pc:spChg>
        <pc:spChg chg="mod">
          <ac:chgData name="Jairo Ivan Garavito  Moreno" userId="645bc4df-f3fb-4d80-abff-ed4fabc36e13" providerId="ADAL" clId="{5EEB16D8-B6FB-4C54-94D3-E5B0C96281EA}" dt="2025-05-08T00:25:56.336" v="61"/>
          <ac:spMkLst>
            <pc:docMk/>
            <pc:sldMk cId="3741526153" sldId="256"/>
            <ac:spMk id="11" creationId="{E2E6D763-0E31-087A-3F75-D28C8A707040}"/>
          </ac:spMkLst>
        </pc:spChg>
        <pc:spChg chg="mod">
          <ac:chgData name="Jairo Ivan Garavito  Moreno" userId="645bc4df-f3fb-4d80-abff-ed4fabc36e13" providerId="ADAL" clId="{5EEB16D8-B6FB-4C54-94D3-E5B0C96281EA}" dt="2025-05-08T00:25:56.336" v="61"/>
          <ac:spMkLst>
            <pc:docMk/>
            <pc:sldMk cId="3741526153" sldId="256"/>
            <ac:spMk id="14" creationId="{FEFED20F-76C4-8FA4-F6C2-48F90D78C7D3}"/>
          </ac:spMkLst>
        </pc:spChg>
        <pc:spChg chg="mod">
          <ac:chgData name="Jairo Ivan Garavito  Moreno" userId="645bc4df-f3fb-4d80-abff-ed4fabc36e13" providerId="ADAL" clId="{5EEB16D8-B6FB-4C54-94D3-E5B0C96281EA}" dt="2025-05-08T00:25:56.336" v="61"/>
          <ac:spMkLst>
            <pc:docMk/>
            <pc:sldMk cId="3741526153" sldId="256"/>
            <ac:spMk id="16" creationId="{E67FCAF7-47BE-6817-D5FC-246AA25D39FD}"/>
          </ac:spMkLst>
        </pc:spChg>
        <pc:spChg chg="mod">
          <ac:chgData name="Jairo Ivan Garavito  Moreno" userId="645bc4df-f3fb-4d80-abff-ed4fabc36e13" providerId="ADAL" clId="{5EEB16D8-B6FB-4C54-94D3-E5B0C96281EA}" dt="2025-05-08T00:25:56.336" v="61"/>
          <ac:spMkLst>
            <pc:docMk/>
            <pc:sldMk cId="3741526153" sldId="256"/>
            <ac:spMk id="18" creationId="{518F0BF9-C9E1-058D-4B28-8B55B070D597}"/>
          </ac:spMkLst>
        </pc:spChg>
        <pc:spChg chg="mod">
          <ac:chgData name="Jairo Ivan Garavito  Moreno" userId="645bc4df-f3fb-4d80-abff-ed4fabc36e13" providerId="ADAL" clId="{5EEB16D8-B6FB-4C54-94D3-E5B0C96281EA}" dt="2025-05-08T00:25:56.336" v="61"/>
          <ac:spMkLst>
            <pc:docMk/>
            <pc:sldMk cId="3741526153" sldId="256"/>
            <ac:spMk id="20" creationId="{4F2F20AE-4425-933C-C92A-CC9C74E9EA07}"/>
          </ac:spMkLst>
        </pc:spChg>
        <pc:spChg chg="mod">
          <ac:chgData name="Jairo Ivan Garavito  Moreno" userId="645bc4df-f3fb-4d80-abff-ed4fabc36e13" providerId="ADAL" clId="{5EEB16D8-B6FB-4C54-94D3-E5B0C96281EA}" dt="2025-05-08T00:25:56.336" v="61"/>
          <ac:spMkLst>
            <pc:docMk/>
            <pc:sldMk cId="3741526153" sldId="256"/>
            <ac:spMk id="21" creationId="{7F060136-15D3-9B6C-6574-27045FE35BE9}"/>
          </ac:spMkLst>
        </pc:spChg>
        <pc:spChg chg="mod">
          <ac:chgData name="Jairo Ivan Garavito  Moreno" userId="645bc4df-f3fb-4d80-abff-ed4fabc36e13" providerId="ADAL" clId="{5EEB16D8-B6FB-4C54-94D3-E5B0C96281EA}" dt="2025-05-08T05:59:37.874" v="3343" actId="122"/>
          <ac:spMkLst>
            <pc:docMk/>
            <pc:sldMk cId="3741526153" sldId="256"/>
            <ac:spMk id="23" creationId="{9B2F6176-D224-8DAC-D169-DC9C9920561A}"/>
          </ac:spMkLst>
        </pc:spChg>
        <pc:grpChg chg="add del mod ord">
          <ac:chgData name="Jairo Ivan Garavito  Moreno" userId="645bc4df-f3fb-4d80-abff-ed4fabc36e13" providerId="ADAL" clId="{5EEB16D8-B6FB-4C54-94D3-E5B0C96281EA}" dt="2025-05-08T00:26:39.144" v="74" actId="14100"/>
          <ac:grpSpMkLst>
            <pc:docMk/>
            <pc:sldMk cId="3741526153" sldId="256"/>
            <ac:grpSpMk id="4" creationId="{9C97D884-6A0F-414F-F836-66A099324E1F}"/>
          </ac:grpSpMkLst>
        </pc:grpChg>
        <pc:grpChg chg="add mod">
          <ac:chgData name="Jairo Ivan Garavito  Moreno" userId="645bc4df-f3fb-4d80-abff-ed4fabc36e13" providerId="ADAL" clId="{5EEB16D8-B6FB-4C54-94D3-E5B0C96281EA}" dt="2025-05-08T05:59:42.970" v="3344" actId="1076"/>
          <ac:grpSpMkLst>
            <pc:docMk/>
            <pc:sldMk cId="3741526153" sldId="256"/>
            <ac:grpSpMk id="22" creationId="{F2168C2E-EB86-5876-9D67-9889EFD4F442}"/>
          </ac:grpSpMkLst>
        </pc:grpChg>
        <pc:picChg chg="mod">
          <ac:chgData name="Jairo Ivan Garavito  Moreno" userId="645bc4df-f3fb-4d80-abff-ed4fabc36e13" providerId="ADAL" clId="{5EEB16D8-B6FB-4C54-94D3-E5B0C96281EA}" dt="2025-05-08T00:29:51.707" v="783" actId="29295"/>
          <ac:picMkLst>
            <pc:docMk/>
            <pc:sldMk cId="3741526153" sldId="256"/>
            <ac:picMk id="24" creationId="{799B30CF-8ECE-E71C-2CDE-2D5BA03692B8}"/>
          </ac:picMkLst>
        </pc:picChg>
      </pc:sldChg>
      <pc:sldChg chg="del">
        <pc:chgData name="Jairo Ivan Garavito  Moreno" userId="645bc4df-f3fb-4d80-abff-ed4fabc36e13" providerId="ADAL" clId="{5EEB16D8-B6FB-4C54-94D3-E5B0C96281EA}" dt="2025-05-08T03:23:33.103" v="2154" actId="47"/>
        <pc:sldMkLst>
          <pc:docMk/>
          <pc:sldMk cId="943124562" sldId="257"/>
        </pc:sldMkLst>
      </pc:sldChg>
      <pc:sldChg chg="addSp delSp modSp mod setBg">
        <pc:chgData name="Jairo Ivan Garavito  Moreno" userId="645bc4df-f3fb-4d80-abff-ed4fabc36e13" providerId="ADAL" clId="{5EEB16D8-B6FB-4C54-94D3-E5B0C96281EA}" dt="2025-05-08T17:41:58.774" v="4443" actId="20577"/>
        <pc:sldMkLst>
          <pc:docMk/>
          <pc:sldMk cId="3089233666" sldId="258"/>
        </pc:sldMkLst>
        <pc:spChg chg="mod">
          <ac:chgData name="Jairo Ivan Garavito  Moreno" userId="645bc4df-f3fb-4d80-abff-ed4fabc36e13" providerId="ADAL" clId="{5EEB16D8-B6FB-4C54-94D3-E5B0C96281EA}" dt="2025-05-08T15:28:11.754" v="3807" actId="1076"/>
          <ac:spMkLst>
            <pc:docMk/>
            <pc:sldMk cId="3089233666" sldId="258"/>
            <ac:spMk id="2" creationId="{00000000-0000-0000-0000-000000000000}"/>
          </ac:spMkLst>
        </pc:spChg>
        <pc:spChg chg="add del mod ord">
          <ac:chgData name="Jairo Ivan Garavito  Moreno" userId="645bc4df-f3fb-4d80-abff-ed4fabc36e13" providerId="ADAL" clId="{5EEB16D8-B6FB-4C54-94D3-E5B0C96281EA}" dt="2025-05-08T01:45:12.143" v="1452" actId="26606"/>
          <ac:spMkLst>
            <pc:docMk/>
            <pc:sldMk cId="3089233666" sldId="258"/>
            <ac:spMk id="3" creationId="{00000000-0000-0000-0000-000000000000}"/>
          </ac:spMkLst>
        </pc:spChg>
        <pc:spChg chg="add del">
          <ac:chgData name="Jairo Ivan Garavito  Moreno" userId="645bc4df-f3fb-4d80-abff-ed4fabc36e13" providerId="ADAL" clId="{5EEB16D8-B6FB-4C54-94D3-E5B0C96281EA}" dt="2025-05-08T01:45:12.143" v="1452" actId="26606"/>
          <ac:spMkLst>
            <pc:docMk/>
            <pc:sldMk cId="3089233666" sldId="258"/>
            <ac:spMk id="9" creationId="{5CF81D86-BDBA-477C-B7DD-8D359BB9965B}"/>
          </ac:spMkLst>
        </pc:spChg>
        <pc:spChg chg="add del">
          <ac:chgData name="Jairo Ivan Garavito  Moreno" userId="645bc4df-f3fb-4d80-abff-ed4fabc36e13" providerId="ADAL" clId="{5EEB16D8-B6FB-4C54-94D3-E5B0C96281EA}" dt="2025-05-08T01:45:12.143" v="1452" actId="26606"/>
          <ac:spMkLst>
            <pc:docMk/>
            <pc:sldMk cId="3089233666" sldId="258"/>
            <ac:spMk id="13" creationId="{88AA064E-5F6E-4024-BC28-EDDC3DFC70E1}"/>
          </ac:spMkLst>
        </pc:spChg>
        <pc:spChg chg="add del">
          <ac:chgData name="Jairo Ivan Garavito  Moreno" userId="645bc4df-f3fb-4d80-abff-ed4fabc36e13" providerId="ADAL" clId="{5EEB16D8-B6FB-4C54-94D3-E5B0C96281EA}" dt="2025-05-08T01:45:12.143" v="1452" actId="26606"/>
          <ac:spMkLst>
            <pc:docMk/>
            <pc:sldMk cId="3089233666" sldId="258"/>
            <ac:spMk id="15" creationId="{03B29638-4838-4B9B-B9DB-96E542BAF3E6}"/>
          </ac:spMkLst>
        </pc:spChg>
        <pc:spChg chg="add del">
          <ac:chgData name="Jairo Ivan Garavito  Moreno" userId="645bc4df-f3fb-4d80-abff-ed4fabc36e13" providerId="ADAL" clId="{5EEB16D8-B6FB-4C54-94D3-E5B0C96281EA}" dt="2025-05-08T01:44:22.543" v="1437" actId="26606"/>
          <ac:spMkLst>
            <pc:docMk/>
            <pc:sldMk cId="3089233666" sldId="258"/>
            <ac:spMk id="20" creationId="{10162E77-11AD-44A7-84EC-40C59EEFBD2E}"/>
          </ac:spMkLst>
        </pc:spChg>
        <pc:spChg chg="add del">
          <ac:chgData name="Jairo Ivan Garavito  Moreno" userId="645bc4df-f3fb-4d80-abff-ed4fabc36e13" providerId="ADAL" clId="{5EEB16D8-B6FB-4C54-94D3-E5B0C96281EA}" dt="2025-05-08T01:44:22.543" v="1437" actId="26606"/>
          <ac:spMkLst>
            <pc:docMk/>
            <pc:sldMk cId="3089233666" sldId="258"/>
            <ac:spMk id="24" creationId="{6329CBCE-21AE-419D-AC1F-8ACF510A6670}"/>
          </ac:spMkLst>
        </pc:spChg>
        <pc:spChg chg="add del">
          <ac:chgData name="Jairo Ivan Garavito  Moreno" userId="645bc4df-f3fb-4d80-abff-ed4fabc36e13" providerId="ADAL" clId="{5EEB16D8-B6FB-4C54-94D3-E5B0C96281EA}" dt="2025-05-08T01:44:22.543" v="1437" actId="26606"/>
          <ac:spMkLst>
            <pc:docMk/>
            <pc:sldMk cId="3089233666" sldId="258"/>
            <ac:spMk id="26" creationId="{FF2DA012-1414-493D-888F-5D99D0BDA322}"/>
          </ac:spMkLst>
        </pc:spChg>
        <pc:spChg chg="add del">
          <ac:chgData name="Jairo Ivan Garavito  Moreno" userId="645bc4df-f3fb-4d80-abff-ed4fabc36e13" providerId="ADAL" clId="{5EEB16D8-B6FB-4C54-94D3-E5B0C96281EA}" dt="2025-05-08T01:44:24.219" v="1439" actId="26606"/>
          <ac:spMkLst>
            <pc:docMk/>
            <pc:sldMk cId="3089233666" sldId="258"/>
            <ac:spMk id="28" creationId="{52ABB703-2B0E-4C3B-B4A2-F3973548E561}"/>
          </ac:spMkLst>
        </pc:spChg>
        <pc:spChg chg="add del">
          <ac:chgData name="Jairo Ivan Garavito  Moreno" userId="645bc4df-f3fb-4d80-abff-ed4fabc36e13" providerId="ADAL" clId="{5EEB16D8-B6FB-4C54-94D3-E5B0C96281EA}" dt="2025-05-08T01:44:24.219" v="1439" actId="26606"/>
          <ac:spMkLst>
            <pc:docMk/>
            <pc:sldMk cId="3089233666" sldId="258"/>
            <ac:spMk id="30" creationId="{E95DA498-D9A2-4DA9-B9DA-B3776E08CF7E}"/>
          </ac:spMkLst>
        </pc:spChg>
        <pc:spChg chg="add del">
          <ac:chgData name="Jairo Ivan Garavito  Moreno" userId="645bc4df-f3fb-4d80-abff-ed4fabc36e13" providerId="ADAL" clId="{5EEB16D8-B6FB-4C54-94D3-E5B0C96281EA}" dt="2025-05-08T01:44:24.219" v="1439" actId="26606"/>
          <ac:spMkLst>
            <pc:docMk/>
            <pc:sldMk cId="3089233666" sldId="258"/>
            <ac:spMk id="31" creationId="{82A73093-4B9D-420D-B17E-52293703A1D4}"/>
          </ac:spMkLst>
        </pc:spChg>
        <pc:spChg chg="add del">
          <ac:chgData name="Jairo Ivan Garavito  Moreno" userId="645bc4df-f3fb-4d80-abff-ed4fabc36e13" providerId="ADAL" clId="{5EEB16D8-B6FB-4C54-94D3-E5B0C96281EA}" dt="2025-05-08T01:44:31.072" v="1441" actId="26606"/>
          <ac:spMkLst>
            <pc:docMk/>
            <pc:sldMk cId="3089233666" sldId="258"/>
            <ac:spMk id="33" creationId="{10162E77-11AD-44A7-84EC-40C59EEFBD2E}"/>
          </ac:spMkLst>
        </pc:spChg>
        <pc:spChg chg="add del">
          <ac:chgData name="Jairo Ivan Garavito  Moreno" userId="645bc4df-f3fb-4d80-abff-ed4fabc36e13" providerId="ADAL" clId="{5EEB16D8-B6FB-4C54-94D3-E5B0C96281EA}" dt="2025-05-08T01:44:31.072" v="1441" actId="26606"/>
          <ac:spMkLst>
            <pc:docMk/>
            <pc:sldMk cId="3089233666" sldId="258"/>
            <ac:spMk id="35" creationId="{6329CBCE-21AE-419D-AC1F-8ACF510A6670}"/>
          </ac:spMkLst>
        </pc:spChg>
        <pc:spChg chg="add del">
          <ac:chgData name="Jairo Ivan Garavito  Moreno" userId="645bc4df-f3fb-4d80-abff-ed4fabc36e13" providerId="ADAL" clId="{5EEB16D8-B6FB-4C54-94D3-E5B0C96281EA}" dt="2025-05-08T01:44:31.072" v="1441" actId="26606"/>
          <ac:spMkLst>
            <pc:docMk/>
            <pc:sldMk cId="3089233666" sldId="258"/>
            <ac:spMk id="36" creationId="{FF2DA012-1414-493D-888F-5D99D0BDA322}"/>
          </ac:spMkLst>
        </pc:spChg>
        <pc:spChg chg="add del">
          <ac:chgData name="Jairo Ivan Garavito  Moreno" userId="645bc4df-f3fb-4d80-abff-ed4fabc36e13" providerId="ADAL" clId="{5EEB16D8-B6FB-4C54-94D3-E5B0C96281EA}" dt="2025-05-08T01:44:55.861" v="1443" actId="26606"/>
          <ac:spMkLst>
            <pc:docMk/>
            <pc:sldMk cId="3089233666" sldId="258"/>
            <ac:spMk id="38" creationId="{5CF81D86-BDBA-477C-B7DD-8D359BB9965B}"/>
          </ac:spMkLst>
        </pc:spChg>
        <pc:spChg chg="add del">
          <ac:chgData name="Jairo Ivan Garavito  Moreno" userId="645bc4df-f3fb-4d80-abff-ed4fabc36e13" providerId="ADAL" clId="{5EEB16D8-B6FB-4C54-94D3-E5B0C96281EA}" dt="2025-05-08T01:44:55.861" v="1443" actId="26606"/>
          <ac:spMkLst>
            <pc:docMk/>
            <pc:sldMk cId="3089233666" sldId="258"/>
            <ac:spMk id="40" creationId="{88AA064E-5F6E-4024-BC28-EDDC3DFC70E1}"/>
          </ac:spMkLst>
        </pc:spChg>
        <pc:spChg chg="add del">
          <ac:chgData name="Jairo Ivan Garavito  Moreno" userId="645bc4df-f3fb-4d80-abff-ed4fabc36e13" providerId="ADAL" clId="{5EEB16D8-B6FB-4C54-94D3-E5B0C96281EA}" dt="2025-05-08T01:44:55.861" v="1443" actId="26606"/>
          <ac:spMkLst>
            <pc:docMk/>
            <pc:sldMk cId="3089233666" sldId="258"/>
            <ac:spMk id="41" creationId="{03B29638-4838-4B9B-B9DB-96E542BAF3E6}"/>
          </ac:spMkLst>
        </pc:spChg>
        <pc:spChg chg="add del">
          <ac:chgData name="Jairo Ivan Garavito  Moreno" userId="645bc4df-f3fb-4d80-abff-ed4fabc36e13" providerId="ADAL" clId="{5EEB16D8-B6FB-4C54-94D3-E5B0C96281EA}" dt="2025-05-08T01:45:00.962" v="1445" actId="26606"/>
          <ac:spMkLst>
            <pc:docMk/>
            <pc:sldMk cId="3089233666" sldId="258"/>
            <ac:spMk id="43" creationId="{5CF81D86-BDBA-477C-B7DD-8D359BB9965B}"/>
          </ac:spMkLst>
        </pc:spChg>
        <pc:spChg chg="add del">
          <ac:chgData name="Jairo Ivan Garavito  Moreno" userId="645bc4df-f3fb-4d80-abff-ed4fabc36e13" providerId="ADAL" clId="{5EEB16D8-B6FB-4C54-94D3-E5B0C96281EA}" dt="2025-05-08T01:45:00.962" v="1445" actId="26606"/>
          <ac:spMkLst>
            <pc:docMk/>
            <pc:sldMk cId="3089233666" sldId="258"/>
            <ac:spMk id="46" creationId="{88AA064E-5F6E-4024-BC28-EDDC3DFC70E1}"/>
          </ac:spMkLst>
        </pc:spChg>
        <pc:spChg chg="add del">
          <ac:chgData name="Jairo Ivan Garavito  Moreno" userId="645bc4df-f3fb-4d80-abff-ed4fabc36e13" providerId="ADAL" clId="{5EEB16D8-B6FB-4C54-94D3-E5B0C96281EA}" dt="2025-05-08T01:45:00.962" v="1445" actId="26606"/>
          <ac:spMkLst>
            <pc:docMk/>
            <pc:sldMk cId="3089233666" sldId="258"/>
            <ac:spMk id="47" creationId="{03B29638-4838-4B9B-B9DB-96E542BAF3E6}"/>
          </ac:spMkLst>
        </pc:spChg>
        <pc:spChg chg="add del">
          <ac:chgData name="Jairo Ivan Garavito  Moreno" userId="645bc4df-f3fb-4d80-abff-ed4fabc36e13" providerId="ADAL" clId="{5EEB16D8-B6FB-4C54-94D3-E5B0C96281EA}" dt="2025-05-08T01:45:06.706" v="1447" actId="26606"/>
          <ac:spMkLst>
            <pc:docMk/>
            <pc:sldMk cId="3089233666" sldId="258"/>
            <ac:spMk id="49" creationId="{5CF81D86-BDBA-477C-B7DD-8D359BB9965B}"/>
          </ac:spMkLst>
        </pc:spChg>
        <pc:spChg chg="add del">
          <ac:chgData name="Jairo Ivan Garavito  Moreno" userId="645bc4df-f3fb-4d80-abff-ed4fabc36e13" providerId="ADAL" clId="{5EEB16D8-B6FB-4C54-94D3-E5B0C96281EA}" dt="2025-05-08T01:45:06.706" v="1447" actId="26606"/>
          <ac:spMkLst>
            <pc:docMk/>
            <pc:sldMk cId="3089233666" sldId="258"/>
            <ac:spMk id="52" creationId="{88AA064E-5F6E-4024-BC28-EDDC3DFC70E1}"/>
          </ac:spMkLst>
        </pc:spChg>
        <pc:spChg chg="add del">
          <ac:chgData name="Jairo Ivan Garavito  Moreno" userId="645bc4df-f3fb-4d80-abff-ed4fabc36e13" providerId="ADAL" clId="{5EEB16D8-B6FB-4C54-94D3-E5B0C96281EA}" dt="2025-05-08T01:45:06.706" v="1447" actId="26606"/>
          <ac:spMkLst>
            <pc:docMk/>
            <pc:sldMk cId="3089233666" sldId="258"/>
            <ac:spMk id="53" creationId="{03B29638-4838-4B9B-B9DB-96E542BAF3E6}"/>
          </ac:spMkLst>
        </pc:spChg>
        <pc:spChg chg="add del">
          <ac:chgData name="Jairo Ivan Garavito  Moreno" userId="645bc4df-f3fb-4d80-abff-ed4fabc36e13" providerId="ADAL" clId="{5EEB16D8-B6FB-4C54-94D3-E5B0C96281EA}" dt="2025-05-08T01:45:08.535" v="1449" actId="26606"/>
          <ac:spMkLst>
            <pc:docMk/>
            <pc:sldMk cId="3089233666" sldId="258"/>
            <ac:spMk id="55" creationId="{5CF81D86-BDBA-477C-B7DD-8D359BB9965B}"/>
          </ac:spMkLst>
        </pc:spChg>
        <pc:spChg chg="add del">
          <ac:chgData name="Jairo Ivan Garavito  Moreno" userId="645bc4df-f3fb-4d80-abff-ed4fabc36e13" providerId="ADAL" clId="{5EEB16D8-B6FB-4C54-94D3-E5B0C96281EA}" dt="2025-05-08T01:45:08.535" v="1449" actId="26606"/>
          <ac:spMkLst>
            <pc:docMk/>
            <pc:sldMk cId="3089233666" sldId="258"/>
            <ac:spMk id="58" creationId="{88AA064E-5F6E-4024-BC28-EDDC3DFC70E1}"/>
          </ac:spMkLst>
        </pc:spChg>
        <pc:spChg chg="add del">
          <ac:chgData name="Jairo Ivan Garavito  Moreno" userId="645bc4df-f3fb-4d80-abff-ed4fabc36e13" providerId="ADAL" clId="{5EEB16D8-B6FB-4C54-94D3-E5B0C96281EA}" dt="2025-05-08T01:45:08.535" v="1449" actId="26606"/>
          <ac:spMkLst>
            <pc:docMk/>
            <pc:sldMk cId="3089233666" sldId="258"/>
            <ac:spMk id="59" creationId="{03B29638-4838-4B9B-B9DB-96E542BAF3E6}"/>
          </ac:spMkLst>
        </pc:spChg>
        <pc:spChg chg="add del">
          <ac:chgData name="Jairo Ivan Garavito  Moreno" userId="645bc4df-f3fb-4d80-abff-ed4fabc36e13" providerId="ADAL" clId="{5EEB16D8-B6FB-4C54-94D3-E5B0C96281EA}" dt="2025-05-08T01:45:12.129" v="1451" actId="26606"/>
          <ac:spMkLst>
            <pc:docMk/>
            <pc:sldMk cId="3089233666" sldId="258"/>
            <ac:spMk id="61" creationId="{5CF81D86-BDBA-477C-B7DD-8D359BB9965B}"/>
          </ac:spMkLst>
        </pc:spChg>
        <pc:spChg chg="add del">
          <ac:chgData name="Jairo Ivan Garavito  Moreno" userId="645bc4df-f3fb-4d80-abff-ed4fabc36e13" providerId="ADAL" clId="{5EEB16D8-B6FB-4C54-94D3-E5B0C96281EA}" dt="2025-05-08T01:45:12.129" v="1451" actId="26606"/>
          <ac:spMkLst>
            <pc:docMk/>
            <pc:sldMk cId="3089233666" sldId="258"/>
            <ac:spMk id="64" creationId="{88AA064E-5F6E-4024-BC28-EDDC3DFC70E1}"/>
          </ac:spMkLst>
        </pc:spChg>
        <pc:spChg chg="add del">
          <ac:chgData name="Jairo Ivan Garavito  Moreno" userId="645bc4df-f3fb-4d80-abff-ed4fabc36e13" providerId="ADAL" clId="{5EEB16D8-B6FB-4C54-94D3-E5B0C96281EA}" dt="2025-05-08T01:45:12.129" v="1451" actId="26606"/>
          <ac:spMkLst>
            <pc:docMk/>
            <pc:sldMk cId="3089233666" sldId="258"/>
            <ac:spMk id="65" creationId="{03B29638-4838-4B9B-B9DB-96E542BAF3E6}"/>
          </ac:spMkLst>
        </pc:spChg>
        <pc:spChg chg="add">
          <ac:chgData name="Jairo Ivan Garavito  Moreno" userId="645bc4df-f3fb-4d80-abff-ed4fabc36e13" providerId="ADAL" clId="{5EEB16D8-B6FB-4C54-94D3-E5B0C96281EA}" dt="2025-05-08T01:45:12.143" v="1452" actId="26606"/>
          <ac:spMkLst>
            <pc:docMk/>
            <pc:sldMk cId="3089233666" sldId="258"/>
            <ac:spMk id="67" creationId="{5CF81D86-BDBA-477C-B7DD-8D359BB9965B}"/>
          </ac:spMkLst>
        </pc:spChg>
        <pc:spChg chg="add">
          <ac:chgData name="Jairo Ivan Garavito  Moreno" userId="645bc4df-f3fb-4d80-abff-ed4fabc36e13" providerId="ADAL" clId="{5EEB16D8-B6FB-4C54-94D3-E5B0C96281EA}" dt="2025-05-08T01:45:12.143" v="1452" actId="26606"/>
          <ac:spMkLst>
            <pc:docMk/>
            <pc:sldMk cId="3089233666" sldId="258"/>
            <ac:spMk id="70" creationId="{88AA064E-5F6E-4024-BC28-EDDC3DFC70E1}"/>
          </ac:spMkLst>
        </pc:spChg>
        <pc:spChg chg="add">
          <ac:chgData name="Jairo Ivan Garavito  Moreno" userId="645bc4df-f3fb-4d80-abff-ed4fabc36e13" providerId="ADAL" clId="{5EEB16D8-B6FB-4C54-94D3-E5B0C96281EA}" dt="2025-05-08T01:45:12.143" v="1452" actId="26606"/>
          <ac:spMkLst>
            <pc:docMk/>
            <pc:sldMk cId="3089233666" sldId="258"/>
            <ac:spMk id="71" creationId="{03B29638-4838-4B9B-B9DB-96E542BAF3E6}"/>
          </ac:spMkLst>
        </pc:spChg>
        <pc:graphicFrameChg chg="add del">
          <ac:chgData name="Jairo Ivan Garavito  Moreno" userId="645bc4df-f3fb-4d80-abff-ed4fabc36e13" providerId="ADAL" clId="{5EEB16D8-B6FB-4C54-94D3-E5B0C96281EA}" dt="2025-05-08T01:44:55.861" v="1443" actId="26606"/>
          <ac:graphicFrameMkLst>
            <pc:docMk/>
            <pc:sldMk cId="3089233666" sldId="258"/>
            <ac:graphicFrameMk id="17" creationId="{74129195-BD17-14E4-3E93-A84911ED92C9}"/>
          </ac:graphicFrameMkLst>
        </pc:graphicFrameChg>
        <pc:graphicFrameChg chg="add del">
          <ac:chgData name="Jairo Ivan Garavito  Moreno" userId="645bc4df-f3fb-4d80-abff-ed4fabc36e13" providerId="ADAL" clId="{5EEB16D8-B6FB-4C54-94D3-E5B0C96281EA}" dt="2025-05-08T01:45:00.962" v="1445" actId="26606"/>
          <ac:graphicFrameMkLst>
            <pc:docMk/>
            <pc:sldMk cId="3089233666" sldId="258"/>
            <ac:graphicFrameMk id="45" creationId="{F6A83449-9887-9FB9-41BC-CAC75FB3B1B0}"/>
          </ac:graphicFrameMkLst>
        </pc:graphicFrameChg>
        <pc:graphicFrameChg chg="add del">
          <ac:chgData name="Jairo Ivan Garavito  Moreno" userId="645bc4df-f3fb-4d80-abff-ed4fabc36e13" providerId="ADAL" clId="{5EEB16D8-B6FB-4C54-94D3-E5B0C96281EA}" dt="2025-05-08T01:45:06.706" v="1447" actId="26606"/>
          <ac:graphicFrameMkLst>
            <pc:docMk/>
            <pc:sldMk cId="3089233666" sldId="258"/>
            <ac:graphicFrameMk id="51" creationId="{9541C479-FEC1-1581-D64D-430AB4538C97}"/>
          </ac:graphicFrameMkLst>
        </pc:graphicFrameChg>
        <pc:graphicFrameChg chg="add del">
          <ac:chgData name="Jairo Ivan Garavito  Moreno" userId="645bc4df-f3fb-4d80-abff-ed4fabc36e13" providerId="ADAL" clId="{5EEB16D8-B6FB-4C54-94D3-E5B0C96281EA}" dt="2025-05-08T01:45:08.535" v="1449" actId="26606"/>
          <ac:graphicFrameMkLst>
            <pc:docMk/>
            <pc:sldMk cId="3089233666" sldId="258"/>
            <ac:graphicFrameMk id="57" creationId="{0E633389-7F42-CBE2-BE0A-CCB8E5E42BF5}"/>
          </ac:graphicFrameMkLst>
        </pc:graphicFrameChg>
        <pc:graphicFrameChg chg="add del">
          <ac:chgData name="Jairo Ivan Garavito  Moreno" userId="645bc4df-f3fb-4d80-abff-ed4fabc36e13" providerId="ADAL" clId="{5EEB16D8-B6FB-4C54-94D3-E5B0C96281EA}" dt="2025-05-08T01:45:12.129" v="1451" actId="26606"/>
          <ac:graphicFrameMkLst>
            <pc:docMk/>
            <pc:sldMk cId="3089233666" sldId="258"/>
            <ac:graphicFrameMk id="63" creationId="{74129195-BD17-14E4-3E93-A84911ED92C9}"/>
          </ac:graphicFrameMkLst>
        </pc:graphicFrameChg>
        <pc:graphicFrameChg chg="add mod modGraphic">
          <ac:chgData name="Jairo Ivan Garavito  Moreno" userId="645bc4df-f3fb-4d80-abff-ed4fabc36e13" providerId="ADAL" clId="{5EEB16D8-B6FB-4C54-94D3-E5B0C96281EA}" dt="2025-05-08T17:41:58.774" v="4443" actId="20577"/>
          <ac:graphicFrameMkLst>
            <pc:docMk/>
            <pc:sldMk cId="3089233666" sldId="258"/>
            <ac:graphicFrameMk id="69" creationId="{F6A83449-9887-9FB9-41BC-CAC75FB3B1B0}"/>
          </ac:graphicFrameMkLst>
        </pc:graphicFrameChg>
        <pc:picChg chg="add mod">
          <ac:chgData name="Jairo Ivan Garavito  Moreno" userId="645bc4df-f3fb-4d80-abff-ed4fabc36e13" providerId="ADAL" clId="{5EEB16D8-B6FB-4C54-94D3-E5B0C96281EA}" dt="2025-05-08T01:45:22.975" v="1453" actId="27614"/>
          <ac:picMkLst>
            <pc:docMk/>
            <pc:sldMk cId="3089233666" sldId="258"/>
            <ac:picMk id="4" creationId="{697B1981-3D69-592F-B06E-2A7B19A778E7}"/>
          </ac:picMkLst>
        </pc:picChg>
        <pc:cxnChg chg="add del">
          <ac:chgData name="Jairo Ivan Garavito  Moreno" userId="645bc4df-f3fb-4d80-abff-ed4fabc36e13" providerId="ADAL" clId="{5EEB16D8-B6FB-4C54-94D3-E5B0C96281EA}" dt="2025-05-08T01:45:12.143" v="1452" actId="26606"/>
          <ac:cxnSpMkLst>
            <pc:docMk/>
            <pc:sldMk cId="3089233666" sldId="258"/>
            <ac:cxnSpMk id="11" creationId="{C65F3E9C-EF11-4F8F-A621-399C7A3E6401}"/>
          </ac:cxnSpMkLst>
        </pc:cxnChg>
        <pc:cxnChg chg="del">
          <ac:chgData name="Jairo Ivan Garavito  Moreno" userId="645bc4df-f3fb-4d80-abff-ed4fabc36e13" providerId="ADAL" clId="{5EEB16D8-B6FB-4C54-94D3-E5B0C96281EA}" dt="2025-05-08T01:44:31.072" v="1441" actId="26606"/>
          <ac:cxnSpMkLst>
            <pc:docMk/>
            <pc:sldMk cId="3089233666" sldId="258"/>
            <ac:cxnSpMk id="34" creationId="{5AB158E9-1B40-4CD6-95F0-95CA11DF7B7A}"/>
          </ac:cxnSpMkLst>
        </pc:cxnChg>
        <pc:cxnChg chg="add del">
          <ac:chgData name="Jairo Ivan Garavito  Moreno" userId="645bc4df-f3fb-4d80-abff-ed4fabc36e13" providerId="ADAL" clId="{5EEB16D8-B6FB-4C54-94D3-E5B0C96281EA}" dt="2025-05-08T01:44:55.861" v="1443" actId="26606"/>
          <ac:cxnSpMkLst>
            <pc:docMk/>
            <pc:sldMk cId="3089233666" sldId="258"/>
            <ac:cxnSpMk id="39" creationId="{C65F3E9C-EF11-4F8F-A621-399C7A3E6401}"/>
          </ac:cxnSpMkLst>
        </pc:cxnChg>
        <pc:cxnChg chg="add del">
          <ac:chgData name="Jairo Ivan Garavito  Moreno" userId="645bc4df-f3fb-4d80-abff-ed4fabc36e13" providerId="ADAL" clId="{5EEB16D8-B6FB-4C54-94D3-E5B0C96281EA}" dt="2025-05-08T01:45:00.962" v="1445" actId="26606"/>
          <ac:cxnSpMkLst>
            <pc:docMk/>
            <pc:sldMk cId="3089233666" sldId="258"/>
            <ac:cxnSpMk id="44" creationId="{C65F3E9C-EF11-4F8F-A621-399C7A3E6401}"/>
          </ac:cxnSpMkLst>
        </pc:cxnChg>
        <pc:cxnChg chg="add del">
          <ac:chgData name="Jairo Ivan Garavito  Moreno" userId="645bc4df-f3fb-4d80-abff-ed4fabc36e13" providerId="ADAL" clId="{5EEB16D8-B6FB-4C54-94D3-E5B0C96281EA}" dt="2025-05-08T01:45:06.706" v="1447" actId="26606"/>
          <ac:cxnSpMkLst>
            <pc:docMk/>
            <pc:sldMk cId="3089233666" sldId="258"/>
            <ac:cxnSpMk id="50" creationId="{C65F3E9C-EF11-4F8F-A621-399C7A3E6401}"/>
          </ac:cxnSpMkLst>
        </pc:cxnChg>
        <pc:cxnChg chg="add del">
          <ac:chgData name="Jairo Ivan Garavito  Moreno" userId="645bc4df-f3fb-4d80-abff-ed4fabc36e13" providerId="ADAL" clId="{5EEB16D8-B6FB-4C54-94D3-E5B0C96281EA}" dt="2025-05-08T01:45:08.535" v="1449" actId="26606"/>
          <ac:cxnSpMkLst>
            <pc:docMk/>
            <pc:sldMk cId="3089233666" sldId="258"/>
            <ac:cxnSpMk id="56" creationId="{C65F3E9C-EF11-4F8F-A621-399C7A3E6401}"/>
          </ac:cxnSpMkLst>
        </pc:cxnChg>
        <pc:cxnChg chg="add del">
          <ac:chgData name="Jairo Ivan Garavito  Moreno" userId="645bc4df-f3fb-4d80-abff-ed4fabc36e13" providerId="ADAL" clId="{5EEB16D8-B6FB-4C54-94D3-E5B0C96281EA}" dt="2025-05-08T01:45:12.129" v="1451" actId="26606"/>
          <ac:cxnSpMkLst>
            <pc:docMk/>
            <pc:sldMk cId="3089233666" sldId="258"/>
            <ac:cxnSpMk id="62" creationId="{C65F3E9C-EF11-4F8F-A621-399C7A3E6401}"/>
          </ac:cxnSpMkLst>
        </pc:cxnChg>
        <pc:cxnChg chg="add">
          <ac:chgData name="Jairo Ivan Garavito  Moreno" userId="645bc4df-f3fb-4d80-abff-ed4fabc36e13" providerId="ADAL" clId="{5EEB16D8-B6FB-4C54-94D3-E5B0C96281EA}" dt="2025-05-08T01:45:12.143" v="1452" actId="26606"/>
          <ac:cxnSpMkLst>
            <pc:docMk/>
            <pc:sldMk cId="3089233666" sldId="258"/>
            <ac:cxnSpMk id="68" creationId="{C65F3E9C-EF11-4F8F-A621-399C7A3E6401}"/>
          </ac:cxnSpMkLst>
        </pc:cxnChg>
      </pc:sldChg>
      <pc:sldChg chg="addSp delSp modSp del mod setBg">
        <pc:chgData name="Jairo Ivan Garavito  Moreno" userId="645bc4df-f3fb-4d80-abff-ed4fabc36e13" providerId="ADAL" clId="{5EEB16D8-B6FB-4C54-94D3-E5B0C96281EA}" dt="2025-05-08T03:21:12.369" v="2148" actId="47"/>
        <pc:sldMkLst>
          <pc:docMk/>
          <pc:sldMk cId="523011575" sldId="259"/>
        </pc:sldMkLst>
        <pc:spChg chg="del mod">
          <ac:chgData name="Jairo Ivan Garavito  Moreno" userId="645bc4df-f3fb-4d80-abff-ed4fabc36e13" providerId="ADAL" clId="{5EEB16D8-B6FB-4C54-94D3-E5B0C96281EA}" dt="2025-05-08T02:38:24.143" v="1832" actId="478"/>
          <ac:spMkLst>
            <pc:docMk/>
            <pc:sldMk cId="523011575" sldId="259"/>
            <ac:spMk id="2" creationId="{00000000-0000-0000-0000-000000000000}"/>
          </ac:spMkLst>
        </pc:spChg>
        <pc:spChg chg="del mod">
          <ac:chgData name="Jairo Ivan Garavito  Moreno" userId="645bc4df-f3fb-4d80-abff-ed4fabc36e13" providerId="ADAL" clId="{5EEB16D8-B6FB-4C54-94D3-E5B0C96281EA}" dt="2025-05-08T02:33:17.239" v="1801"/>
          <ac:spMkLst>
            <pc:docMk/>
            <pc:sldMk cId="523011575" sldId="259"/>
            <ac:spMk id="3" creationId="{00000000-0000-0000-0000-000000000000}"/>
          </ac:spMkLst>
        </pc:spChg>
        <pc:spChg chg="add del mod ord">
          <ac:chgData name="Jairo Ivan Garavito  Moreno" userId="645bc4df-f3fb-4d80-abff-ed4fabc36e13" providerId="ADAL" clId="{5EEB16D8-B6FB-4C54-94D3-E5B0C96281EA}" dt="2025-05-08T02:52:16.695" v="1974" actId="21"/>
          <ac:spMkLst>
            <pc:docMk/>
            <pc:sldMk cId="523011575" sldId="259"/>
            <ac:spMk id="7" creationId="{DBD6FA91-5825-2FFD-822E-535F03361F73}"/>
          </ac:spMkLst>
        </pc:spChg>
        <pc:spChg chg="add del">
          <ac:chgData name="Jairo Ivan Garavito  Moreno" userId="645bc4df-f3fb-4d80-abff-ed4fabc36e13" providerId="ADAL" clId="{5EEB16D8-B6FB-4C54-94D3-E5B0C96281EA}" dt="2025-05-08T02:34:35.906" v="1808" actId="26606"/>
          <ac:spMkLst>
            <pc:docMk/>
            <pc:sldMk cId="523011575" sldId="259"/>
            <ac:spMk id="9" creationId="{3E339E6D-2F82-0FAE-2BB9-ED2FDA6CCD6F}"/>
          </ac:spMkLst>
        </pc:spChg>
        <pc:spChg chg="add del">
          <ac:chgData name="Jairo Ivan Garavito  Moreno" userId="645bc4df-f3fb-4d80-abff-ed4fabc36e13" providerId="ADAL" clId="{5EEB16D8-B6FB-4C54-94D3-E5B0C96281EA}" dt="2025-05-08T02:34:52.965" v="1812" actId="26606"/>
          <ac:spMkLst>
            <pc:docMk/>
            <pc:sldMk cId="523011575" sldId="259"/>
            <ac:spMk id="10" creationId="{BB2B8762-61F0-4F1B-9364-D633EE9D6AF5}"/>
          </ac:spMkLst>
        </pc:spChg>
        <pc:spChg chg="add del">
          <ac:chgData name="Jairo Ivan Garavito  Moreno" userId="645bc4df-f3fb-4d80-abff-ed4fabc36e13" providerId="ADAL" clId="{5EEB16D8-B6FB-4C54-94D3-E5B0C96281EA}" dt="2025-05-08T02:34:35.906" v="1808" actId="26606"/>
          <ac:spMkLst>
            <pc:docMk/>
            <pc:sldMk cId="523011575" sldId="259"/>
            <ac:spMk id="12" creationId="{4CFCD50F-4BF3-4733-BD42-5567080A7017}"/>
          </ac:spMkLst>
        </pc:spChg>
        <pc:spChg chg="add del">
          <ac:chgData name="Jairo Ivan Garavito  Moreno" userId="645bc4df-f3fb-4d80-abff-ed4fabc36e13" providerId="ADAL" clId="{5EEB16D8-B6FB-4C54-94D3-E5B0C96281EA}" dt="2025-05-08T02:34:35.906" v="1808" actId="26606"/>
          <ac:spMkLst>
            <pc:docMk/>
            <pc:sldMk cId="523011575" sldId="259"/>
            <ac:spMk id="14" creationId="{97C2466A-2320-4205-BDC2-056CD8BC2C53}"/>
          </ac:spMkLst>
        </pc:spChg>
        <pc:spChg chg="add del mod">
          <ac:chgData name="Jairo Ivan Garavito  Moreno" userId="645bc4df-f3fb-4d80-abff-ed4fabc36e13" providerId="ADAL" clId="{5EEB16D8-B6FB-4C54-94D3-E5B0C96281EA}" dt="2025-05-08T02:38:27.443" v="1833" actId="478"/>
          <ac:spMkLst>
            <pc:docMk/>
            <pc:sldMk cId="523011575" sldId="259"/>
            <ac:spMk id="15" creationId="{D5DB5DF4-D516-FD80-0942-35A03F8A1443}"/>
          </ac:spMkLst>
        </pc:spChg>
        <pc:spChg chg="add del">
          <ac:chgData name="Jairo Ivan Garavito  Moreno" userId="645bc4df-f3fb-4d80-abff-ed4fabc36e13" providerId="ADAL" clId="{5EEB16D8-B6FB-4C54-94D3-E5B0C96281EA}" dt="2025-05-08T02:34:35.906" v="1808" actId="26606"/>
          <ac:spMkLst>
            <pc:docMk/>
            <pc:sldMk cId="523011575" sldId="259"/>
            <ac:spMk id="16" creationId="{C24F77B6-3AFC-4981-A39A-15994073E10F}"/>
          </ac:spMkLst>
        </pc:spChg>
        <pc:spChg chg="add del mod">
          <ac:chgData name="Jairo Ivan Garavito  Moreno" userId="645bc4df-f3fb-4d80-abff-ed4fabc36e13" providerId="ADAL" clId="{5EEB16D8-B6FB-4C54-94D3-E5B0C96281EA}" dt="2025-05-08T02:52:58.004" v="1978" actId="26606"/>
          <ac:spMkLst>
            <pc:docMk/>
            <pc:sldMk cId="523011575" sldId="259"/>
            <ac:spMk id="19" creationId="{760FEDD4-2BFD-AAB5-2A8B-A3D26209FF53}"/>
          </ac:spMkLst>
        </pc:spChg>
        <pc:spChg chg="add del">
          <ac:chgData name="Jairo Ivan Garavito  Moreno" userId="645bc4df-f3fb-4d80-abff-ed4fabc36e13" providerId="ADAL" clId="{5EEB16D8-B6FB-4C54-94D3-E5B0C96281EA}" dt="2025-05-08T02:34:35.906" v="1808" actId="26606"/>
          <ac:spMkLst>
            <pc:docMk/>
            <pc:sldMk cId="523011575" sldId="259"/>
            <ac:spMk id="20" creationId="{B7D21A87-2874-4438-84BA-E02F7C632784}"/>
          </ac:spMkLst>
        </pc:spChg>
        <pc:spChg chg="add del">
          <ac:chgData name="Jairo Ivan Garavito  Moreno" userId="645bc4df-f3fb-4d80-abff-ed4fabc36e13" providerId="ADAL" clId="{5EEB16D8-B6FB-4C54-94D3-E5B0C96281EA}" dt="2025-05-08T02:34:35.906" v="1808" actId="26606"/>
          <ac:spMkLst>
            <pc:docMk/>
            <pc:sldMk cId="523011575" sldId="259"/>
            <ac:spMk id="22" creationId="{0B0A69F5-520C-404C-9614-071AAE13870F}"/>
          </ac:spMkLst>
        </pc:spChg>
        <pc:spChg chg="add mod ord">
          <ac:chgData name="Jairo Ivan Garavito  Moreno" userId="645bc4df-f3fb-4d80-abff-ed4fabc36e13" providerId="ADAL" clId="{5EEB16D8-B6FB-4C54-94D3-E5B0C96281EA}" dt="2025-05-08T03:03:51.843" v="2042" actId="27636"/>
          <ac:spMkLst>
            <pc:docMk/>
            <pc:sldMk cId="523011575" sldId="259"/>
            <ac:spMk id="23" creationId="{7B36B1F5-7757-C50A-C9F4-0B95BB492A7F}"/>
          </ac:spMkLst>
        </pc:spChg>
        <pc:spChg chg="add del">
          <ac:chgData name="Jairo Ivan Garavito  Moreno" userId="645bc4df-f3fb-4d80-abff-ed4fabc36e13" providerId="ADAL" clId="{5EEB16D8-B6FB-4C54-94D3-E5B0C96281EA}" dt="2025-05-08T02:34:35.906" v="1808" actId="26606"/>
          <ac:spMkLst>
            <pc:docMk/>
            <pc:sldMk cId="523011575" sldId="259"/>
            <ac:spMk id="24" creationId="{54D683B1-E7B7-4AF5-8BF1-00757F13FBE1}"/>
          </ac:spMkLst>
        </pc:spChg>
        <pc:spChg chg="add del">
          <ac:chgData name="Jairo Ivan Garavito  Moreno" userId="645bc4df-f3fb-4d80-abff-ed4fabc36e13" providerId="ADAL" clId="{5EEB16D8-B6FB-4C54-94D3-E5B0C96281EA}" dt="2025-05-08T02:34:35.906" v="1808" actId="26606"/>
          <ac:spMkLst>
            <pc:docMk/>
            <pc:sldMk cId="523011575" sldId="259"/>
            <ac:spMk id="26" creationId="{7B07ECB0-AC96-4F4F-AB0C-44EA1353CE09}"/>
          </ac:spMkLst>
        </pc:spChg>
        <pc:spChg chg="add mod ord">
          <ac:chgData name="Jairo Ivan Garavito  Moreno" userId="645bc4df-f3fb-4d80-abff-ed4fabc36e13" providerId="ADAL" clId="{5EEB16D8-B6FB-4C54-94D3-E5B0C96281EA}" dt="2025-05-08T03:05:51.680" v="2046" actId="27636"/>
          <ac:spMkLst>
            <pc:docMk/>
            <pc:sldMk cId="523011575" sldId="259"/>
            <ac:spMk id="27" creationId="{1B3C7431-C8F1-EF80-DA99-319784C6F69C}"/>
          </ac:spMkLst>
        </pc:spChg>
        <pc:spChg chg="add del">
          <ac:chgData name="Jairo Ivan Garavito  Moreno" userId="645bc4df-f3fb-4d80-abff-ed4fabc36e13" providerId="ADAL" clId="{5EEB16D8-B6FB-4C54-94D3-E5B0C96281EA}" dt="2025-05-08T02:34:38.108" v="1810" actId="26606"/>
          <ac:spMkLst>
            <pc:docMk/>
            <pc:sldMk cId="523011575" sldId="259"/>
            <ac:spMk id="28" creationId="{E5958DBC-F4DA-42A8-8C52-860179790ECD}"/>
          </ac:spMkLst>
        </pc:spChg>
        <pc:spChg chg="add del">
          <ac:chgData name="Jairo Ivan Garavito  Moreno" userId="645bc4df-f3fb-4d80-abff-ed4fabc36e13" providerId="ADAL" clId="{5EEB16D8-B6FB-4C54-94D3-E5B0C96281EA}" dt="2025-05-08T02:34:38.108" v="1810" actId="26606"/>
          <ac:spMkLst>
            <pc:docMk/>
            <pc:sldMk cId="523011575" sldId="259"/>
            <ac:spMk id="30" creationId="{3D70E084-B555-9189-4F34-6B1D1182B195}"/>
          </ac:spMkLst>
        </pc:spChg>
        <pc:spChg chg="add del">
          <ac:chgData name="Jairo Ivan Garavito  Moreno" userId="645bc4df-f3fb-4d80-abff-ed4fabc36e13" providerId="ADAL" clId="{5EEB16D8-B6FB-4C54-94D3-E5B0C96281EA}" dt="2025-05-08T02:34:38.108" v="1810" actId="26606"/>
          <ac:spMkLst>
            <pc:docMk/>
            <pc:sldMk cId="523011575" sldId="259"/>
            <ac:spMk id="31" creationId="{51DDD252-D7C8-4CE5-9C61-D60D722BC217}"/>
          </ac:spMkLst>
        </pc:spChg>
        <pc:spChg chg="add del">
          <ac:chgData name="Jairo Ivan Garavito  Moreno" userId="645bc4df-f3fb-4d80-abff-ed4fabc36e13" providerId="ADAL" clId="{5EEB16D8-B6FB-4C54-94D3-E5B0C96281EA}" dt="2025-05-08T02:34:38.108" v="1810" actId="26606"/>
          <ac:spMkLst>
            <pc:docMk/>
            <pc:sldMk cId="523011575" sldId="259"/>
            <ac:spMk id="32" creationId="{2FBD75F5-C49C-4F6A-8D43-7A5939C23307}"/>
          </ac:spMkLst>
        </pc:spChg>
        <pc:spChg chg="add del">
          <ac:chgData name="Jairo Ivan Garavito  Moreno" userId="645bc4df-f3fb-4d80-abff-ed4fabc36e13" providerId="ADAL" clId="{5EEB16D8-B6FB-4C54-94D3-E5B0C96281EA}" dt="2025-05-08T02:58:47.931" v="2009" actId="26606"/>
          <ac:spMkLst>
            <pc:docMk/>
            <pc:sldMk cId="523011575" sldId="259"/>
            <ac:spMk id="33" creationId="{C33BF9DD-8A45-4EEE-B231-0A14D322E5F9}"/>
          </ac:spMkLst>
        </pc:spChg>
        <pc:spChg chg="add del">
          <ac:chgData name="Jairo Ivan Garavito  Moreno" userId="645bc4df-f3fb-4d80-abff-ed4fabc36e13" providerId="ADAL" clId="{5EEB16D8-B6FB-4C54-94D3-E5B0C96281EA}" dt="2025-05-08T02:34:52.965" v="1812" actId="26606"/>
          <ac:spMkLst>
            <pc:docMk/>
            <pc:sldMk cId="523011575" sldId="259"/>
            <ac:spMk id="34" creationId="{E97675C8-1328-460C-9EBF-6B446B67EAD3}"/>
          </ac:spMkLst>
        </pc:spChg>
        <pc:spChg chg="add del">
          <ac:chgData name="Jairo Ivan Garavito  Moreno" userId="645bc4df-f3fb-4d80-abff-ed4fabc36e13" providerId="ADAL" clId="{5EEB16D8-B6FB-4C54-94D3-E5B0C96281EA}" dt="2025-05-08T02:34:52.965" v="1812" actId="26606"/>
          <ac:spMkLst>
            <pc:docMk/>
            <pc:sldMk cId="523011575" sldId="259"/>
            <ac:spMk id="36" creationId="{C6417104-D4C1-4710-9982-2154A7F48492}"/>
          </ac:spMkLst>
        </pc:spChg>
        <pc:spChg chg="add del">
          <ac:chgData name="Jairo Ivan Garavito  Moreno" userId="645bc4df-f3fb-4d80-abff-ed4fabc36e13" providerId="ADAL" clId="{5EEB16D8-B6FB-4C54-94D3-E5B0C96281EA}" dt="2025-05-08T02:34:52.965" v="1812" actId="26606"/>
          <ac:spMkLst>
            <pc:docMk/>
            <pc:sldMk cId="523011575" sldId="259"/>
            <ac:spMk id="37" creationId="{626F1402-2DEC-4071-84AF-350C7BF00D43}"/>
          </ac:spMkLst>
        </pc:spChg>
        <pc:spChg chg="add del">
          <ac:chgData name="Jairo Ivan Garavito  Moreno" userId="645bc4df-f3fb-4d80-abff-ed4fabc36e13" providerId="ADAL" clId="{5EEB16D8-B6FB-4C54-94D3-E5B0C96281EA}" dt="2025-05-08T02:34:52.965" v="1812" actId="26606"/>
          <ac:spMkLst>
            <pc:docMk/>
            <pc:sldMk cId="523011575" sldId="259"/>
            <ac:spMk id="39" creationId="{DA52A394-10F4-4AA5-90E4-634D1E919DBA}"/>
          </ac:spMkLst>
        </pc:spChg>
        <pc:spChg chg="add del">
          <ac:chgData name="Jairo Ivan Garavito  Moreno" userId="645bc4df-f3fb-4d80-abff-ed4fabc36e13" providerId="ADAL" clId="{5EEB16D8-B6FB-4C54-94D3-E5B0C96281EA}" dt="2025-05-08T02:34:52.965" v="1812" actId="26606"/>
          <ac:spMkLst>
            <pc:docMk/>
            <pc:sldMk cId="523011575" sldId="259"/>
            <ac:spMk id="40" creationId="{07BDDC51-8BB2-42BE-8EA8-39B3E9AC1EF6}"/>
          </ac:spMkLst>
        </pc:spChg>
        <pc:spChg chg="add del">
          <ac:chgData name="Jairo Ivan Garavito  Moreno" userId="645bc4df-f3fb-4d80-abff-ed4fabc36e13" providerId="ADAL" clId="{5EEB16D8-B6FB-4C54-94D3-E5B0C96281EA}" dt="2025-05-08T02:34:56.218" v="1814" actId="26606"/>
          <ac:spMkLst>
            <pc:docMk/>
            <pc:sldMk cId="523011575" sldId="259"/>
            <ac:spMk id="42" creationId="{BB2B8762-61F0-4F1B-9364-D633EE9D6AF5}"/>
          </ac:spMkLst>
        </pc:spChg>
        <pc:spChg chg="add del">
          <ac:chgData name="Jairo Ivan Garavito  Moreno" userId="645bc4df-f3fb-4d80-abff-ed4fabc36e13" providerId="ADAL" clId="{5EEB16D8-B6FB-4C54-94D3-E5B0C96281EA}" dt="2025-05-08T02:34:56.218" v="1814" actId="26606"/>
          <ac:spMkLst>
            <pc:docMk/>
            <pc:sldMk cId="523011575" sldId="259"/>
            <ac:spMk id="43" creationId="{E97675C8-1328-460C-9EBF-6B446B67EAD3}"/>
          </ac:spMkLst>
        </pc:spChg>
        <pc:spChg chg="add del">
          <ac:chgData name="Jairo Ivan Garavito  Moreno" userId="645bc4df-f3fb-4d80-abff-ed4fabc36e13" providerId="ADAL" clId="{5EEB16D8-B6FB-4C54-94D3-E5B0C96281EA}" dt="2025-05-08T02:34:56.218" v="1814" actId="26606"/>
          <ac:spMkLst>
            <pc:docMk/>
            <pc:sldMk cId="523011575" sldId="259"/>
            <ac:spMk id="45" creationId="{2AD83CFE-1CA3-4832-A4B9-C48CD1347C03}"/>
          </ac:spMkLst>
        </pc:spChg>
        <pc:spChg chg="add del">
          <ac:chgData name="Jairo Ivan Garavito  Moreno" userId="645bc4df-f3fb-4d80-abff-ed4fabc36e13" providerId="ADAL" clId="{5EEB16D8-B6FB-4C54-94D3-E5B0C96281EA}" dt="2025-05-08T02:34:56.218" v="1814" actId="26606"/>
          <ac:spMkLst>
            <pc:docMk/>
            <pc:sldMk cId="523011575" sldId="259"/>
            <ac:spMk id="46" creationId="{BC98641C-7F74-435D-996F-A4387A3C3C26}"/>
          </ac:spMkLst>
        </pc:spChg>
        <pc:spChg chg="add del">
          <ac:chgData name="Jairo Ivan Garavito  Moreno" userId="645bc4df-f3fb-4d80-abff-ed4fabc36e13" providerId="ADAL" clId="{5EEB16D8-B6FB-4C54-94D3-E5B0C96281EA}" dt="2025-05-08T02:34:56.218" v="1814" actId="26606"/>
          <ac:spMkLst>
            <pc:docMk/>
            <pc:sldMk cId="523011575" sldId="259"/>
            <ac:spMk id="47" creationId="{F530C0F6-C8DF-4539-B30C-8105DB618C20}"/>
          </ac:spMkLst>
        </pc:spChg>
        <pc:spChg chg="add del">
          <ac:chgData name="Jairo Ivan Garavito  Moreno" userId="645bc4df-f3fb-4d80-abff-ed4fabc36e13" providerId="ADAL" clId="{5EEB16D8-B6FB-4C54-94D3-E5B0C96281EA}" dt="2025-05-08T02:34:56.218" v="1814" actId="26606"/>
          <ac:spMkLst>
            <pc:docMk/>
            <pc:sldMk cId="523011575" sldId="259"/>
            <ac:spMk id="48" creationId="{BAE51241-AA8B-4B82-9C59-6738DB85674C}"/>
          </ac:spMkLst>
        </pc:spChg>
        <pc:spChg chg="add del">
          <ac:chgData name="Jairo Ivan Garavito  Moreno" userId="645bc4df-f3fb-4d80-abff-ed4fabc36e13" providerId="ADAL" clId="{5EEB16D8-B6FB-4C54-94D3-E5B0C96281EA}" dt="2025-05-08T02:58:47.931" v="2009" actId="26606"/>
          <ac:spMkLst>
            <pc:docMk/>
            <pc:sldMk cId="523011575" sldId="259"/>
            <ac:spMk id="49" creationId="{D5FBCAC9-BD8B-4F3B-AD74-EF37D4211349}"/>
          </ac:spMkLst>
        </pc:spChg>
        <pc:spChg chg="add del">
          <ac:chgData name="Jairo Ivan Garavito  Moreno" userId="645bc4df-f3fb-4d80-abff-ed4fabc36e13" providerId="ADAL" clId="{5EEB16D8-B6FB-4C54-94D3-E5B0C96281EA}" dt="2025-05-08T02:35:04.787" v="1816" actId="26606"/>
          <ac:spMkLst>
            <pc:docMk/>
            <pc:sldMk cId="523011575" sldId="259"/>
            <ac:spMk id="50" creationId="{22DB775B-37FB-4D68-5B63-DC47DD1724DE}"/>
          </ac:spMkLst>
        </pc:spChg>
        <pc:spChg chg="add del">
          <ac:chgData name="Jairo Ivan Garavito  Moreno" userId="645bc4df-f3fb-4d80-abff-ed4fabc36e13" providerId="ADAL" clId="{5EEB16D8-B6FB-4C54-94D3-E5B0C96281EA}" dt="2025-05-08T02:58:47.931" v="2009" actId="26606"/>
          <ac:spMkLst>
            <pc:docMk/>
            <pc:sldMk cId="523011575" sldId="259"/>
            <ac:spMk id="51" creationId="{9556C5A8-AD7E-4CE7-87BE-9EA3B5E1786F}"/>
          </ac:spMkLst>
        </pc:spChg>
        <pc:spChg chg="add del">
          <ac:chgData name="Jairo Ivan Garavito  Moreno" userId="645bc4df-f3fb-4d80-abff-ed4fabc36e13" providerId="ADAL" clId="{5EEB16D8-B6FB-4C54-94D3-E5B0C96281EA}" dt="2025-05-08T02:38:16.990" v="1831" actId="26606"/>
          <ac:spMkLst>
            <pc:docMk/>
            <pc:sldMk cId="523011575" sldId="259"/>
            <ac:spMk id="52" creationId="{BB2B8762-61F0-4F1B-9364-D633EE9D6AF5}"/>
          </ac:spMkLst>
        </pc:spChg>
        <pc:spChg chg="add del">
          <ac:chgData name="Jairo Ivan Garavito  Moreno" userId="645bc4df-f3fb-4d80-abff-ed4fabc36e13" providerId="ADAL" clId="{5EEB16D8-B6FB-4C54-94D3-E5B0C96281EA}" dt="2025-05-08T02:38:16.990" v="1831" actId="26606"/>
          <ac:spMkLst>
            <pc:docMk/>
            <pc:sldMk cId="523011575" sldId="259"/>
            <ac:spMk id="53" creationId="{E97675C8-1328-460C-9EBF-6B446B67EAD3}"/>
          </ac:spMkLst>
        </pc:spChg>
        <pc:spChg chg="add del">
          <ac:chgData name="Jairo Ivan Garavito  Moreno" userId="645bc4df-f3fb-4d80-abff-ed4fabc36e13" providerId="ADAL" clId="{5EEB16D8-B6FB-4C54-94D3-E5B0C96281EA}" dt="2025-05-08T02:38:16.990" v="1831" actId="26606"/>
          <ac:spMkLst>
            <pc:docMk/>
            <pc:sldMk cId="523011575" sldId="259"/>
            <ac:spMk id="55" creationId="{C6417104-D4C1-4710-9982-2154A7F48492}"/>
          </ac:spMkLst>
        </pc:spChg>
        <pc:spChg chg="add del">
          <ac:chgData name="Jairo Ivan Garavito  Moreno" userId="645bc4df-f3fb-4d80-abff-ed4fabc36e13" providerId="ADAL" clId="{5EEB16D8-B6FB-4C54-94D3-E5B0C96281EA}" dt="2025-05-08T02:38:02.733" v="1828" actId="26606"/>
          <ac:spMkLst>
            <pc:docMk/>
            <pc:sldMk cId="523011575" sldId="259"/>
            <ac:spMk id="56" creationId="{626F1402-2DEC-4071-84AF-350C7BF00D43}"/>
          </ac:spMkLst>
        </pc:spChg>
        <pc:spChg chg="add del">
          <ac:chgData name="Jairo Ivan Garavito  Moreno" userId="645bc4df-f3fb-4d80-abff-ed4fabc36e13" providerId="ADAL" clId="{5EEB16D8-B6FB-4C54-94D3-E5B0C96281EA}" dt="2025-05-08T02:38:16.990" v="1831" actId="26606"/>
          <ac:spMkLst>
            <pc:docMk/>
            <pc:sldMk cId="523011575" sldId="259"/>
            <ac:spMk id="58" creationId="{DA52A394-10F4-4AA5-90E4-634D1E919DBA}"/>
          </ac:spMkLst>
        </pc:spChg>
        <pc:spChg chg="add del">
          <ac:chgData name="Jairo Ivan Garavito  Moreno" userId="645bc4df-f3fb-4d80-abff-ed4fabc36e13" providerId="ADAL" clId="{5EEB16D8-B6FB-4C54-94D3-E5B0C96281EA}" dt="2025-05-08T02:38:16.990" v="1831" actId="26606"/>
          <ac:spMkLst>
            <pc:docMk/>
            <pc:sldMk cId="523011575" sldId="259"/>
            <ac:spMk id="59" creationId="{07BDDC51-8BB2-42BE-8EA8-39B3E9AC1EF6}"/>
          </ac:spMkLst>
        </pc:spChg>
        <pc:spChg chg="add del">
          <ac:chgData name="Jairo Ivan Garavito  Moreno" userId="645bc4df-f3fb-4d80-abff-ed4fabc36e13" providerId="ADAL" clId="{5EEB16D8-B6FB-4C54-94D3-E5B0C96281EA}" dt="2025-05-08T02:58:55.080" v="2011" actId="26606"/>
          <ac:spMkLst>
            <pc:docMk/>
            <pc:sldMk cId="523011575" sldId="259"/>
            <ac:spMk id="60" creationId="{10162E77-11AD-44A7-84EC-40C59EEFBD2E}"/>
          </ac:spMkLst>
        </pc:spChg>
        <pc:spChg chg="add del">
          <ac:chgData name="Jairo Ivan Garavito  Moreno" userId="645bc4df-f3fb-4d80-abff-ed4fabc36e13" providerId="ADAL" clId="{5EEB16D8-B6FB-4C54-94D3-E5B0C96281EA}" dt="2025-05-08T02:58:55.080" v="2011" actId="26606"/>
          <ac:spMkLst>
            <pc:docMk/>
            <pc:sldMk cId="523011575" sldId="259"/>
            <ac:spMk id="62" creationId="{6329CBCE-21AE-419D-AC1F-8ACF510A6670}"/>
          </ac:spMkLst>
        </pc:spChg>
        <pc:spChg chg="add del">
          <ac:chgData name="Jairo Ivan Garavito  Moreno" userId="645bc4df-f3fb-4d80-abff-ed4fabc36e13" providerId="ADAL" clId="{5EEB16D8-B6FB-4C54-94D3-E5B0C96281EA}" dt="2025-05-08T02:58:55.080" v="2011" actId="26606"/>
          <ac:spMkLst>
            <pc:docMk/>
            <pc:sldMk cId="523011575" sldId="259"/>
            <ac:spMk id="63" creationId="{FF2DA012-1414-493D-888F-5D99D0BDA322}"/>
          </ac:spMkLst>
        </pc:spChg>
        <pc:spChg chg="add del">
          <ac:chgData name="Jairo Ivan Garavito  Moreno" userId="645bc4df-f3fb-4d80-abff-ed4fabc36e13" providerId="ADAL" clId="{5EEB16D8-B6FB-4C54-94D3-E5B0C96281EA}" dt="2025-05-08T02:59:33.591" v="2019" actId="26606"/>
          <ac:spMkLst>
            <pc:docMk/>
            <pc:sldMk cId="523011575" sldId="259"/>
            <ac:spMk id="65" creationId="{5CF81D86-BDBA-477C-B7DD-8D359BB9965B}"/>
          </ac:spMkLst>
        </pc:spChg>
        <pc:spChg chg="add del">
          <ac:chgData name="Jairo Ivan Garavito  Moreno" userId="645bc4df-f3fb-4d80-abff-ed4fabc36e13" providerId="ADAL" clId="{5EEB16D8-B6FB-4C54-94D3-E5B0C96281EA}" dt="2025-05-08T02:37:22.283" v="1826" actId="26606"/>
          <ac:spMkLst>
            <pc:docMk/>
            <pc:sldMk cId="523011575" sldId="259"/>
            <ac:spMk id="68" creationId="{91C67939-3FD0-4B45-8AA4-9FE55C7EE127}"/>
          </ac:spMkLst>
        </pc:spChg>
        <pc:spChg chg="add del">
          <ac:chgData name="Jairo Ivan Garavito  Moreno" userId="645bc4df-f3fb-4d80-abff-ed4fabc36e13" providerId="ADAL" clId="{5EEB16D8-B6FB-4C54-94D3-E5B0C96281EA}" dt="2025-05-08T02:59:33.591" v="2019" actId="26606"/>
          <ac:spMkLst>
            <pc:docMk/>
            <pc:sldMk cId="523011575" sldId="259"/>
            <ac:spMk id="69" creationId="{88AA064E-5F6E-4024-BC28-EDDC3DFC70E1}"/>
          </ac:spMkLst>
        </pc:spChg>
        <pc:spChg chg="add del">
          <ac:chgData name="Jairo Ivan Garavito  Moreno" userId="645bc4df-f3fb-4d80-abff-ed4fabc36e13" providerId="ADAL" clId="{5EEB16D8-B6FB-4C54-94D3-E5B0C96281EA}" dt="2025-05-08T02:37:22.283" v="1826" actId="26606"/>
          <ac:spMkLst>
            <pc:docMk/>
            <pc:sldMk cId="523011575" sldId="259"/>
            <ac:spMk id="70" creationId="{0981A96A-A87C-4F87-845A-3B0A6529F543}"/>
          </ac:spMkLst>
        </pc:spChg>
        <pc:spChg chg="add del">
          <ac:chgData name="Jairo Ivan Garavito  Moreno" userId="645bc4df-f3fb-4d80-abff-ed4fabc36e13" providerId="ADAL" clId="{5EEB16D8-B6FB-4C54-94D3-E5B0C96281EA}" dt="2025-05-08T02:59:33.591" v="2019" actId="26606"/>
          <ac:spMkLst>
            <pc:docMk/>
            <pc:sldMk cId="523011575" sldId="259"/>
            <ac:spMk id="71" creationId="{03B29638-4838-4B9B-B9DB-96E542BAF3E6}"/>
          </ac:spMkLst>
        </pc:spChg>
        <pc:spChg chg="add del">
          <ac:chgData name="Jairo Ivan Garavito  Moreno" userId="645bc4df-f3fb-4d80-abff-ed4fabc36e13" providerId="ADAL" clId="{5EEB16D8-B6FB-4C54-94D3-E5B0C96281EA}" dt="2025-05-08T02:38:02.733" v="1828" actId="26606"/>
          <ac:spMkLst>
            <pc:docMk/>
            <pc:sldMk cId="523011575" sldId="259"/>
            <ac:spMk id="73" creationId="{51DE3FC3-BAC1-4105-9620-4FB64EDCE876}"/>
          </ac:spMkLst>
        </pc:spChg>
        <pc:spChg chg="add del">
          <ac:chgData name="Jairo Ivan Garavito  Moreno" userId="645bc4df-f3fb-4d80-abff-ed4fabc36e13" providerId="ADAL" clId="{5EEB16D8-B6FB-4C54-94D3-E5B0C96281EA}" dt="2025-05-08T02:38:02.733" v="1828" actId="26606"/>
          <ac:spMkLst>
            <pc:docMk/>
            <pc:sldMk cId="523011575" sldId="259"/>
            <ac:spMk id="74" creationId="{CEF02B21-6D04-4A6A-B03E-CF7642D59161}"/>
          </ac:spMkLst>
        </pc:spChg>
        <pc:spChg chg="add del">
          <ac:chgData name="Jairo Ivan Garavito  Moreno" userId="645bc4df-f3fb-4d80-abff-ed4fabc36e13" providerId="ADAL" clId="{5EEB16D8-B6FB-4C54-94D3-E5B0C96281EA}" dt="2025-05-08T02:59:28.141" v="2014" actId="26606"/>
          <ac:spMkLst>
            <pc:docMk/>
            <pc:sldMk cId="523011575" sldId="259"/>
            <ac:spMk id="76" creationId="{311973C2-EB8B-452A-A698-4A252FD3AE28}"/>
          </ac:spMkLst>
        </pc:spChg>
        <pc:spChg chg="add del">
          <ac:chgData name="Jairo Ivan Garavito  Moreno" userId="645bc4df-f3fb-4d80-abff-ed4fabc36e13" providerId="ADAL" clId="{5EEB16D8-B6FB-4C54-94D3-E5B0C96281EA}" dt="2025-05-08T02:38:16.983" v="1830" actId="26606"/>
          <ac:spMkLst>
            <pc:docMk/>
            <pc:sldMk cId="523011575" sldId="259"/>
            <ac:spMk id="77" creationId="{2F888C18-7E74-4A98-A7B4-A5C43583A482}"/>
          </ac:spMkLst>
        </pc:spChg>
        <pc:spChg chg="add del">
          <ac:chgData name="Jairo Ivan Garavito  Moreno" userId="645bc4df-f3fb-4d80-abff-ed4fabc36e13" providerId="ADAL" clId="{5EEB16D8-B6FB-4C54-94D3-E5B0C96281EA}" dt="2025-05-08T02:38:16.983" v="1830" actId="26606"/>
          <ac:spMkLst>
            <pc:docMk/>
            <pc:sldMk cId="523011575" sldId="259"/>
            <ac:spMk id="78" creationId="{20436840-698D-4B5F-A7C0-101AD48D861E}"/>
          </ac:spMkLst>
        </pc:spChg>
        <pc:spChg chg="add del">
          <ac:chgData name="Jairo Ivan Garavito  Moreno" userId="645bc4df-f3fb-4d80-abff-ed4fabc36e13" providerId="ADAL" clId="{5EEB16D8-B6FB-4C54-94D3-E5B0C96281EA}" dt="2025-05-08T02:38:16.983" v="1830" actId="26606"/>
          <ac:spMkLst>
            <pc:docMk/>
            <pc:sldMk cId="523011575" sldId="259"/>
            <ac:spMk id="79" creationId="{3682BE5A-770A-4799-BE6D-CE0BD0AD28C0}"/>
          </ac:spMkLst>
        </pc:spChg>
        <pc:spChg chg="add del">
          <ac:chgData name="Jairo Ivan Garavito  Moreno" userId="645bc4df-f3fb-4d80-abff-ed4fabc36e13" providerId="ADAL" clId="{5EEB16D8-B6FB-4C54-94D3-E5B0C96281EA}" dt="2025-05-08T02:38:16.983" v="1830" actId="26606"/>
          <ac:spMkLst>
            <pc:docMk/>
            <pc:sldMk cId="523011575" sldId="259"/>
            <ac:spMk id="80" creationId="{85B58713-80A3-4F72-8ADA-A63E6BA8BC00}"/>
          </ac:spMkLst>
        </pc:spChg>
        <pc:spChg chg="add del">
          <ac:chgData name="Jairo Ivan Garavito  Moreno" userId="645bc4df-f3fb-4d80-abff-ed4fabc36e13" providerId="ADAL" clId="{5EEB16D8-B6FB-4C54-94D3-E5B0C96281EA}" dt="2025-05-08T02:59:28.141" v="2014" actId="26606"/>
          <ac:spMkLst>
            <pc:docMk/>
            <pc:sldMk cId="523011575" sldId="259"/>
            <ac:spMk id="81" creationId="{10162E77-11AD-44A7-84EC-40C59EEFBD2E}"/>
          </ac:spMkLst>
        </pc:spChg>
        <pc:spChg chg="add del">
          <ac:chgData name="Jairo Ivan Garavito  Moreno" userId="645bc4df-f3fb-4d80-abff-ed4fabc36e13" providerId="ADAL" clId="{5EEB16D8-B6FB-4C54-94D3-E5B0C96281EA}" dt="2025-05-08T02:42:14.294" v="1854" actId="26606"/>
          <ac:spMkLst>
            <pc:docMk/>
            <pc:sldMk cId="523011575" sldId="259"/>
            <ac:spMk id="82" creationId="{73B90B8B-F76B-4130-8370-38033EEACB93}"/>
          </ac:spMkLst>
        </pc:spChg>
        <pc:spChg chg="add del">
          <ac:chgData name="Jairo Ivan Garavito  Moreno" userId="645bc4df-f3fb-4d80-abff-ed4fabc36e13" providerId="ADAL" clId="{5EEB16D8-B6FB-4C54-94D3-E5B0C96281EA}" dt="2025-05-08T02:42:14.294" v="1854" actId="26606"/>
          <ac:spMkLst>
            <pc:docMk/>
            <pc:sldMk cId="523011575" sldId="259"/>
            <ac:spMk id="84" creationId="{91C67939-3FD0-4B45-8AA4-9FE55C7EE127}"/>
          </ac:spMkLst>
        </pc:spChg>
        <pc:spChg chg="add del">
          <ac:chgData name="Jairo Ivan Garavito  Moreno" userId="645bc4df-f3fb-4d80-abff-ed4fabc36e13" providerId="ADAL" clId="{5EEB16D8-B6FB-4C54-94D3-E5B0C96281EA}" dt="2025-05-08T02:42:14.294" v="1854" actId="26606"/>
          <ac:spMkLst>
            <pc:docMk/>
            <pc:sldMk cId="523011575" sldId="259"/>
            <ac:spMk id="85" creationId="{0981A96A-A87C-4F87-845A-3B0A6529F543}"/>
          </ac:spMkLst>
        </pc:spChg>
        <pc:spChg chg="add del">
          <ac:chgData name="Jairo Ivan Garavito  Moreno" userId="645bc4df-f3fb-4d80-abff-ed4fabc36e13" providerId="ADAL" clId="{5EEB16D8-B6FB-4C54-94D3-E5B0C96281EA}" dt="2025-05-08T02:42:32.969" v="1856" actId="26606"/>
          <ac:spMkLst>
            <pc:docMk/>
            <pc:sldMk cId="523011575" sldId="259"/>
            <ac:spMk id="87" creationId="{20E9A622-9996-4927-BBCD-AEE2687BEDAD}"/>
          </ac:spMkLst>
        </pc:spChg>
        <pc:spChg chg="add del">
          <ac:chgData name="Jairo Ivan Garavito  Moreno" userId="645bc4df-f3fb-4d80-abff-ed4fabc36e13" providerId="ADAL" clId="{5EEB16D8-B6FB-4C54-94D3-E5B0C96281EA}" dt="2025-05-08T02:42:32.969" v="1856" actId="26606"/>
          <ac:spMkLst>
            <pc:docMk/>
            <pc:sldMk cId="523011575" sldId="259"/>
            <ac:spMk id="88" creationId="{51DE3FC3-BAC1-4105-9620-4FB64EDCE876}"/>
          </ac:spMkLst>
        </pc:spChg>
        <pc:spChg chg="add del">
          <ac:chgData name="Jairo Ivan Garavito  Moreno" userId="645bc4df-f3fb-4d80-abff-ed4fabc36e13" providerId="ADAL" clId="{5EEB16D8-B6FB-4C54-94D3-E5B0C96281EA}" dt="2025-05-08T02:42:32.969" v="1856" actId="26606"/>
          <ac:spMkLst>
            <pc:docMk/>
            <pc:sldMk cId="523011575" sldId="259"/>
            <ac:spMk id="89" creationId="{CEF02B21-6D04-4A6A-B03E-CF7642D59161}"/>
          </ac:spMkLst>
        </pc:spChg>
        <pc:spChg chg="add del">
          <ac:chgData name="Jairo Ivan Garavito  Moreno" userId="645bc4df-f3fb-4d80-abff-ed4fabc36e13" providerId="ADAL" clId="{5EEB16D8-B6FB-4C54-94D3-E5B0C96281EA}" dt="2025-05-08T02:41:01.012" v="1848" actId="26606"/>
          <ac:spMkLst>
            <pc:docMk/>
            <pc:sldMk cId="523011575" sldId="259"/>
            <ac:spMk id="90" creationId="{20E9A622-9996-4927-BBCD-AEE2687BEDAD}"/>
          </ac:spMkLst>
        </pc:spChg>
        <pc:spChg chg="add del">
          <ac:chgData name="Jairo Ivan Garavito  Moreno" userId="645bc4df-f3fb-4d80-abff-ed4fabc36e13" providerId="ADAL" clId="{5EEB16D8-B6FB-4C54-94D3-E5B0C96281EA}" dt="2025-05-08T02:42:32.969" v="1856" actId="26606"/>
          <ac:spMkLst>
            <pc:docMk/>
            <pc:sldMk cId="523011575" sldId="259"/>
            <ac:spMk id="91" creationId="{97E39010-823C-439A-B438-FEEDF549083C}"/>
          </ac:spMkLst>
        </pc:spChg>
        <pc:spChg chg="add del">
          <ac:chgData name="Jairo Ivan Garavito  Moreno" userId="645bc4df-f3fb-4d80-abff-ed4fabc36e13" providerId="ADAL" clId="{5EEB16D8-B6FB-4C54-94D3-E5B0C96281EA}" dt="2025-05-08T02:41:01.012" v="1848" actId="26606"/>
          <ac:spMkLst>
            <pc:docMk/>
            <pc:sldMk cId="523011575" sldId="259"/>
            <ac:spMk id="92" creationId="{51DE3FC3-BAC1-4105-9620-4FB64EDCE876}"/>
          </ac:spMkLst>
        </pc:spChg>
        <pc:spChg chg="add del">
          <ac:chgData name="Jairo Ivan Garavito  Moreno" userId="645bc4df-f3fb-4d80-abff-ed4fabc36e13" providerId="ADAL" clId="{5EEB16D8-B6FB-4C54-94D3-E5B0C96281EA}" dt="2025-05-08T02:52:58.004" v="1978" actId="26606"/>
          <ac:spMkLst>
            <pc:docMk/>
            <pc:sldMk cId="523011575" sldId="259"/>
            <ac:spMk id="93" creationId="{73B90B8B-F76B-4130-8370-38033EEACB93}"/>
          </ac:spMkLst>
        </pc:spChg>
        <pc:spChg chg="add del">
          <ac:chgData name="Jairo Ivan Garavito  Moreno" userId="645bc4df-f3fb-4d80-abff-ed4fabc36e13" providerId="ADAL" clId="{5EEB16D8-B6FB-4C54-94D3-E5B0C96281EA}" dt="2025-05-08T02:41:01.012" v="1848" actId="26606"/>
          <ac:spMkLst>
            <pc:docMk/>
            <pc:sldMk cId="523011575" sldId="259"/>
            <ac:spMk id="94" creationId="{CEF02B21-6D04-4A6A-B03E-CF7642D59161}"/>
          </ac:spMkLst>
        </pc:spChg>
        <pc:spChg chg="add del">
          <ac:chgData name="Jairo Ivan Garavito  Moreno" userId="645bc4df-f3fb-4d80-abff-ed4fabc36e13" providerId="ADAL" clId="{5EEB16D8-B6FB-4C54-94D3-E5B0C96281EA}" dt="2025-05-08T02:41:01.012" v="1848" actId="26606"/>
          <ac:spMkLst>
            <pc:docMk/>
            <pc:sldMk cId="523011575" sldId="259"/>
            <ac:spMk id="96" creationId="{97E39010-823C-439A-B438-FEEDF549083C}"/>
          </ac:spMkLst>
        </pc:spChg>
        <pc:spChg chg="add del">
          <ac:chgData name="Jairo Ivan Garavito  Moreno" userId="645bc4df-f3fb-4d80-abff-ed4fabc36e13" providerId="ADAL" clId="{5EEB16D8-B6FB-4C54-94D3-E5B0C96281EA}" dt="2025-05-08T02:52:58.004" v="1978" actId="26606"/>
          <ac:spMkLst>
            <pc:docMk/>
            <pc:sldMk cId="523011575" sldId="259"/>
            <ac:spMk id="97" creationId="{91C67939-3FD0-4B45-8AA4-9FE55C7EE127}"/>
          </ac:spMkLst>
        </pc:spChg>
        <pc:spChg chg="add del">
          <ac:chgData name="Jairo Ivan Garavito  Moreno" userId="645bc4df-f3fb-4d80-abff-ed4fabc36e13" providerId="ADAL" clId="{5EEB16D8-B6FB-4C54-94D3-E5B0C96281EA}" dt="2025-05-08T02:41:15.373" v="1850" actId="26606"/>
          <ac:spMkLst>
            <pc:docMk/>
            <pc:sldMk cId="523011575" sldId="259"/>
            <ac:spMk id="98" creationId="{5DD14EB9-7D82-468B-B45D-876BE90A5EAF}"/>
          </ac:spMkLst>
        </pc:spChg>
        <pc:spChg chg="add del">
          <ac:chgData name="Jairo Ivan Garavito  Moreno" userId="645bc4df-f3fb-4d80-abff-ed4fabc36e13" providerId="ADAL" clId="{5EEB16D8-B6FB-4C54-94D3-E5B0C96281EA}" dt="2025-05-08T02:41:15.373" v="1850" actId="26606"/>
          <ac:spMkLst>
            <pc:docMk/>
            <pc:sldMk cId="523011575" sldId="259"/>
            <ac:spMk id="99" creationId="{2EB56A1A-8685-45C8-A64C-D5045ACB42B0}"/>
          </ac:spMkLst>
        </pc:spChg>
        <pc:spChg chg="add del">
          <ac:chgData name="Jairo Ivan Garavito  Moreno" userId="645bc4df-f3fb-4d80-abff-ed4fabc36e13" providerId="ADAL" clId="{5EEB16D8-B6FB-4C54-94D3-E5B0C96281EA}" dt="2025-05-08T02:41:15.373" v="1850" actId="26606"/>
          <ac:spMkLst>
            <pc:docMk/>
            <pc:sldMk cId="523011575" sldId="259"/>
            <ac:spMk id="100" creationId="{88302865-9184-47F8-9D42-09980A3E5D1C}"/>
          </ac:spMkLst>
        </pc:spChg>
        <pc:spChg chg="add del">
          <ac:chgData name="Jairo Ivan Garavito  Moreno" userId="645bc4df-f3fb-4d80-abff-ed4fabc36e13" providerId="ADAL" clId="{5EEB16D8-B6FB-4C54-94D3-E5B0C96281EA}" dt="2025-05-08T02:41:15.373" v="1850" actId="26606"/>
          <ac:spMkLst>
            <pc:docMk/>
            <pc:sldMk cId="523011575" sldId="259"/>
            <ac:spMk id="101" creationId="{79DF55E6-8C71-4381-81E4-31D3EBC96DFC}"/>
          </ac:spMkLst>
        </pc:spChg>
        <pc:spChg chg="add del">
          <ac:chgData name="Jairo Ivan Garavito  Moreno" userId="645bc4df-f3fb-4d80-abff-ed4fabc36e13" providerId="ADAL" clId="{5EEB16D8-B6FB-4C54-94D3-E5B0C96281EA}" dt="2025-05-08T02:41:15.373" v="1850" actId="26606"/>
          <ac:spMkLst>
            <pc:docMk/>
            <pc:sldMk cId="523011575" sldId="259"/>
            <ac:spMk id="103" creationId="{19DE44C1-A00E-40B3-B723-D1199BD4EB72}"/>
          </ac:spMkLst>
        </pc:spChg>
        <pc:spChg chg="add del">
          <ac:chgData name="Jairo Ivan Garavito  Moreno" userId="645bc4df-f3fb-4d80-abff-ed4fabc36e13" providerId="ADAL" clId="{5EEB16D8-B6FB-4C54-94D3-E5B0C96281EA}" dt="2025-05-08T02:52:58.004" v="1978" actId="26606"/>
          <ac:spMkLst>
            <pc:docMk/>
            <pc:sldMk cId="523011575" sldId="259"/>
            <ac:spMk id="104" creationId="{0981A96A-A87C-4F87-845A-3B0A6529F543}"/>
          </ac:spMkLst>
        </pc:spChg>
        <pc:spChg chg="add del">
          <ac:chgData name="Jairo Ivan Garavito  Moreno" userId="645bc4df-f3fb-4d80-abff-ed4fabc36e13" providerId="ADAL" clId="{5EEB16D8-B6FB-4C54-94D3-E5B0C96281EA}" dt="2025-05-08T02:59:29.867" v="2016" actId="26606"/>
          <ac:spMkLst>
            <pc:docMk/>
            <pc:sldMk cId="523011575" sldId="259"/>
            <ac:spMk id="105" creationId="{5CF81D86-BDBA-477C-B7DD-8D359BB9965B}"/>
          </ac:spMkLst>
        </pc:spChg>
        <pc:spChg chg="add del">
          <ac:chgData name="Jairo Ivan Garavito  Moreno" userId="645bc4df-f3fb-4d80-abff-ed4fabc36e13" providerId="ADAL" clId="{5EEB16D8-B6FB-4C54-94D3-E5B0C96281EA}" dt="2025-05-08T02:59:29.867" v="2016" actId="26606"/>
          <ac:spMkLst>
            <pc:docMk/>
            <pc:sldMk cId="523011575" sldId="259"/>
            <ac:spMk id="107" creationId="{88AA064E-5F6E-4024-BC28-EDDC3DFC70E1}"/>
          </ac:spMkLst>
        </pc:spChg>
        <pc:spChg chg="add del">
          <ac:chgData name="Jairo Ivan Garavito  Moreno" userId="645bc4df-f3fb-4d80-abff-ed4fabc36e13" providerId="ADAL" clId="{5EEB16D8-B6FB-4C54-94D3-E5B0C96281EA}" dt="2025-05-08T02:59:29.867" v="2016" actId="26606"/>
          <ac:spMkLst>
            <pc:docMk/>
            <pc:sldMk cId="523011575" sldId="259"/>
            <ac:spMk id="108" creationId="{03B29638-4838-4B9B-B9DB-96E542BAF3E6}"/>
          </ac:spMkLst>
        </pc:spChg>
        <pc:spChg chg="add del">
          <ac:chgData name="Jairo Ivan Garavito  Moreno" userId="645bc4df-f3fb-4d80-abff-ed4fabc36e13" providerId="ADAL" clId="{5EEB16D8-B6FB-4C54-94D3-E5B0C96281EA}" dt="2025-05-08T02:54:25.522" v="1993" actId="26606"/>
          <ac:spMkLst>
            <pc:docMk/>
            <pc:sldMk cId="523011575" sldId="259"/>
            <ac:spMk id="109" creationId="{E5958DBC-F4DA-42A8-8C52-860179790ECD}"/>
          </ac:spMkLst>
        </pc:spChg>
        <pc:spChg chg="add del">
          <ac:chgData name="Jairo Ivan Garavito  Moreno" userId="645bc4df-f3fb-4d80-abff-ed4fabc36e13" providerId="ADAL" clId="{5EEB16D8-B6FB-4C54-94D3-E5B0C96281EA}" dt="2025-05-08T02:59:33.583" v="2018" actId="26606"/>
          <ac:spMkLst>
            <pc:docMk/>
            <pc:sldMk cId="523011575" sldId="259"/>
            <ac:spMk id="110" creationId="{311973C2-EB8B-452A-A698-4A252FD3AE28}"/>
          </ac:spMkLst>
        </pc:spChg>
        <pc:spChg chg="add del">
          <ac:chgData name="Jairo Ivan Garavito  Moreno" userId="645bc4df-f3fb-4d80-abff-ed4fabc36e13" providerId="ADAL" clId="{5EEB16D8-B6FB-4C54-94D3-E5B0C96281EA}" dt="2025-05-08T02:59:33.583" v="2018" actId="26606"/>
          <ac:spMkLst>
            <pc:docMk/>
            <pc:sldMk cId="523011575" sldId="259"/>
            <ac:spMk id="112" creationId="{10162E77-11AD-44A7-84EC-40C59EEFBD2E}"/>
          </ac:spMkLst>
        </pc:spChg>
        <pc:spChg chg="add del">
          <ac:chgData name="Jairo Ivan Garavito  Moreno" userId="645bc4df-f3fb-4d80-abff-ed4fabc36e13" providerId="ADAL" clId="{5EEB16D8-B6FB-4C54-94D3-E5B0C96281EA}" dt="2025-05-08T02:54:25.522" v="1993" actId="26606"/>
          <ac:spMkLst>
            <pc:docMk/>
            <pc:sldMk cId="523011575" sldId="259"/>
            <ac:spMk id="113" creationId="{51DDD252-D7C8-4CE5-9C61-D60D722BC217}"/>
          </ac:spMkLst>
        </pc:spChg>
        <pc:spChg chg="add del">
          <ac:chgData name="Jairo Ivan Garavito  Moreno" userId="645bc4df-f3fb-4d80-abff-ed4fabc36e13" providerId="ADAL" clId="{5EEB16D8-B6FB-4C54-94D3-E5B0C96281EA}" dt="2025-05-08T02:54:25.522" v="1993" actId="26606"/>
          <ac:spMkLst>
            <pc:docMk/>
            <pc:sldMk cId="523011575" sldId="259"/>
            <ac:spMk id="115" creationId="{2FBD75F5-C49C-4F6A-8D43-7A5939C23307}"/>
          </ac:spMkLst>
        </pc:spChg>
        <pc:spChg chg="add del">
          <ac:chgData name="Jairo Ivan Garavito  Moreno" userId="645bc4df-f3fb-4d80-abff-ed4fabc36e13" providerId="ADAL" clId="{5EEB16D8-B6FB-4C54-94D3-E5B0C96281EA}" dt="2025-05-08T03:01:07.745" v="2022" actId="26606"/>
          <ac:spMkLst>
            <pc:docMk/>
            <pc:sldMk cId="523011575" sldId="259"/>
            <ac:spMk id="116" creationId="{10162E77-11AD-44A7-84EC-40C59EEFBD2E}"/>
          </ac:spMkLst>
        </pc:spChg>
        <pc:spChg chg="add del">
          <ac:chgData name="Jairo Ivan Garavito  Moreno" userId="645bc4df-f3fb-4d80-abff-ed4fabc36e13" providerId="ADAL" clId="{5EEB16D8-B6FB-4C54-94D3-E5B0C96281EA}" dt="2025-05-08T02:54:10.922" v="1990" actId="26606"/>
          <ac:spMkLst>
            <pc:docMk/>
            <pc:sldMk cId="523011575" sldId="259"/>
            <ac:spMk id="117" creationId="{2F888C18-7E74-4A98-A7B4-A5C43583A482}"/>
          </ac:spMkLst>
        </pc:spChg>
        <pc:spChg chg="add del">
          <ac:chgData name="Jairo Ivan Garavito  Moreno" userId="645bc4df-f3fb-4d80-abff-ed4fabc36e13" providerId="ADAL" clId="{5EEB16D8-B6FB-4C54-94D3-E5B0C96281EA}" dt="2025-05-08T02:54:10.922" v="1990" actId="26606"/>
          <ac:spMkLst>
            <pc:docMk/>
            <pc:sldMk cId="523011575" sldId="259"/>
            <ac:spMk id="118" creationId="{20436840-698D-4B5F-A7C0-101AD48D861E}"/>
          </ac:spMkLst>
        </pc:spChg>
        <pc:spChg chg="add del">
          <ac:chgData name="Jairo Ivan Garavito  Moreno" userId="645bc4df-f3fb-4d80-abff-ed4fabc36e13" providerId="ADAL" clId="{5EEB16D8-B6FB-4C54-94D3-E5B0C96281EA}" dt="2025-05-08T02:54:10.922" v="1990" actId="26606"/>
          <ac:spMkLst>
            <pc:docMk/>
            <pc:sldMk cId="523011575" sldId="259"/>
            <ac:spMk id="119" creationId="{3682BE5A-770A-4799-BE6D-CE0BD0AD28C0}"/>
          </ac:spMkLst>
        </pc:spChg>
        <pc:spChg chg="add del">
          <ac:chgData name="Jairo Ivan Garavito  Moreno" userId="645bc4df-f3fb-4d80-abff-ed4fabc36e13" providerId="ADAL" clId="{5EEB16D8-B6FB-4C54-94D3-E5B0C96281EA}" dt="2025-05-08T02:53:34.621" v="1984" actId="26606"/>
          <ac:spMkLst>
            <pc:docMk/>
            <pc:sldMk cId="523011575" sldId="259"/>
            <ac:spMk id="120" creationId="{73B90B8B-F76B-4130-8370-38033EEACB93}"/>
          </ac:spMkLst>
        </pc:spChg>
        <pc:spChg chg="add del">
          <ac:chgData name="Jairo Ivan Garavito  Moreno" userId="645bc4df-f3fb-4d80-abff-ed4fabc36e13" providerId="ADAL" clId="{5EEB16D8-B6FB-4C54-94D3-E5B0C96281EA}" dt="2025-05-08T02:54:10.922" v="1990" actId="26606"/>
          <ac:spMkLst>
            <pc:docMk/>
            <pc:sldMk cId="523011575" sldId="259"/>
            <ac:spMk id="121" creationId="{85B58713-80A3-4F72-8ADA-A63E6BA8BC00}"/>
          </ac:spMkLst>
        </pc:spChg>
        <pc:spChg chg="add del">
          <ac:chgData name="Jairo Ivan Garavito  Moreno" userId="645bc4df-f3fb-4d80-abff-ed4fabc36e13" providerId="ADAL" clId="{5EEB16D8-B6FB-4C54-94D3-E5B0C96281EA}" dt="2025-05-08T02:55:39.861" v="2001" actId="26606"/>
          <ac:spMkLst>
            <pc:docMk/>
            <pc:sldMk cId="523011575" sldId="259"/>
            <ac:spMk id="123" creationId="{E5958DBC-F4DA-42A8-8C52-860179790ECD}"/>
          </ac:spMkLst>
        </pc:spChg>
        <pc:spChg chg="add del">
          <ac:chgData name="Jairo Ivan Garavito  Moreno" userId="645bc4df-f3fb-4d80-abff-ed4fabc36e13" providerId="ADAL" clId="{5EEB16D8-B6FB-4C54-94D3-E5B0C96281EA}" dt="2025-05-08T02:53:34.621" v="1984" actId="26606"/>
          <ac:spMkLst>
            <pc:docMk/>
            <pc:sldMk cId="523011575" sldId="259"/>
            <ac:spMk id="124" creationId="{91C67939-3FD0-4B45-8AA4-9FE55C7EE127}"/>
          </ac:spMkLst>
        </pc:spChg>
        <pc:spChg chg="add del">
          <ac:chgData name="Jairo Ivan Garavito  Moreno" userId="645bc4df-f3fb-4d80-abff-ed4fabc36e13" providerId="ADAL" clId="{5EEB16D8-B6FB-4C54-94D3-E5B0C96281EA}" dt="2025-05-08T02:53:34.621" v="1984" actId="26606"/>
          <ac:spMkLst>
            <pc:docMk/>
            <pc:sldMk cId="523011575" sldId="259"/>
            <ac:spMk id="126" creationId="{0981A96A-A87C-4F87-845A-3B0A6529F543}"/>
          </ac:spMkLst>
        </pc:spChg>
        <pc:spChg chg="add del">
          <ac:chgData name="Jairo Ivan Garavito  Moreno" userId="645bc4df-f3fb-4d80-abff-ed4fabc36e13" providerId="ADAL" clId="{5EEB16D8-B6FB-4C54-94D3-E5B0C96281EA}" dt="2025-05-08T02:55:39.861" v="2001" actId="26606"/>
          <ac:spMkLst>
            <pc:docMk/>
            <pc:sldMk cId="523011575" sldId="259"/>
            <ac:spMk id="127" creationId="{51DDD252-D7C8-4CE5-9C61-D60D722BC217}"/>
          </ac:spMkLst>
        </pc:spChg>
        <pc:spChg chg="add del">
          <ac:chgData name="Jairo Ivan Garavito  Moreno" userId="645bc4df-f3fb-4d80-abff-ed4fabc36e13" providerId="ADAL" clId="{5EEB16D8-B6FB-4C54-94D3-E5B0C96281EA}" dt="2025-05-08T02:53:43.691" v="1986" actId="26606"/>
          <ac:spMkLst>
            <pc:docMk/>
            <pc:sldMk cId="523011575" sldId="259"/>
            <ac:spMk id="128" creationId="{E5958DBC-F4DA-42A8-8C52-860179790ECD}"/>
          </ac:spMkLst>
        </pc:spChg>
        <pc:spChg chg="add del">
          <ac:chgData name="Jairo Ivan Garavito  Moreno" userId="645bc4df-f3fb-4d80-abff-ed4fabc36e13" providerId="ADAL" clId="{5EEB16D8-B6FB-4C54-94D3-E5B0C96281EA}" dt="2025-05-08T02:53:43.691" v="1986" actId="26606"/>
          <ac:spMkLst>
            <pc:docMk/>
            <pc:sldMk cId="523011575" sldId="259"/>
            <ac:spMk id="130" creationId="{51DDD252-D7C8-4CE5-9C61-D60D722BC217}"/>
          </ac:spMkLst>
        </pc:spChg>
        <pc:spChg chg="add del">
          <ac:chgData name="Jairo Ivan Garavito  Moreno" userId="645bc4df-f3fb-4d80-abff-ed4fabc36e13" providerId="ADAL" clId="{5EEB16D8-B6FB-4C54-94D3-E5B0C96281EA}" dt="2025-05-08T02:53:43.691" v="1986" actId="26606"/>
          <ac:spMkLst>
            <pc:docMk/>
            <pc:sldMk cId="523011575" sldId="259"/>
            <ac:spMk id="131" creationId="{2FBD75F5-C49C-4F6A-8D43-7A5939C23307}"/>
          </ac:spMkLst>
        </pc:spChg>
        <pc:spChg chg="add del">
          <ac:chgData name="Jairo Ivan Garavito  Moreno" userId="645bc4df-f3fb-4d80-abff-ed4fabc36e13" providerId="ADAL" clId="{5EEB16D8-B6FB-4C54-94D3-E5B0C96281EA}" dt="2025-05-08T02:55:39.861" v="2001" actId="26606"/>
          <ac:spMkLst>
            <pc:docMk/>
            <pc:sldMk cId="523011575" sldId="259"/>
            <ac:spMk id="132" creationId="{2FBD75F5-C49C-4F6A-8D43-7A5939C23307}"/>
          </ac:spMkLst>
        </pc:spChg>
        <pc:spChg chg="add del">
          <ac:chgData name="Jairo Ivan Garavito  Moreno" userId="645bc4df-f3fb-4d80-abff-ed4fabc36e13" providerId="ADAL" clId="{5EEB16D8-B6FB-4C54-94D3-E5B0C96281EA}" dt="2025-05-08T03:01:07.745" v="2022" actId="26606"/>
          <ac:spMkLst>
            <pc:docMk/>
            <pc:sldMk cId="523011575" sldId="259"/>
            <ac:spMk id="134" creationId="{6329CBCE-21AE-419D-AC1F-8ACF510A6670}"/>
          </ac:spMkLst>
        </pc:spChg>
        <pc:spChg chg="add del">
          <ac:chgData name="Jairo Ivan Garavito  Moreno" userId="645bc4df-f3fb-4d80-abff-ed4fabc36e13" providerId="ADAL" clId="{5EEB16D8-B6FB-4C54-94D3-E5B0C96281EA}" dt="2025-05-08T03:01:07.745" v="2022" actId="26606"/>
          <ac:spMkLst>
            <pc:docMk/>
            <pc:sldMk cId="523011575" sldId="259"/>
            <ac:spMk id="135" creationId="{FF2DA012-1414-493D-888F-5D99D0BDA322}"/>
          </ac:spMkLst>
        </pc:spChg>
        <pc:spChg chg="add del">
          <ac:chgData name="Jairo Ivan Garavito  Moreno" userId="645bc4df-f3fb-4d80-abff-ed4fabc36e13" providerId="ADAL" clId="{5EEB16D8-B6FB-4C54-94D3-E5B0C96281EA}" dt="2025-05-08T02:55:39.861" v="2000" actId="26606"/>
          <ac:spMkLst>
            <pc:docMk/>
            <pc:sldMk cId="523011575" sldId="259"/>
            <ac:spMk id="137" creationId="{2F888C18-7E74-4A98-A7B4-A5C43583A482}"/>
          </ac:spMkLst>
        </pc:spChg>
        <pc:spChg chg="add del">
          <ac:chgData name="Jairo Ivan Garavito  Moreno" userId="645bc4df-f3fb-4d80-abff-ed4fabc36e13" providerId="ADAL" clId="{5EEB16D8-B6FB-4C54-94D3-E5B0C96281EA}" dt="2025-05-08T03:01:14.684" v="2024" actId="26606"/>
          <ac:spMkLst>
            <pc:docMk/>
            <pc:sldMk cId="523011575" sldId="259"/>
            <ac:spMk id="138" creationId="{73B90B8B-F76B-4130-8370-38033EEACB93}"/>
          </ac:spMkLst>
        </pc:spChg>
        <pc:spChg chg="add del">
          <ac:chgData name="Jairo Ivan Garavito  Moreno" userId="645bc4df-f3fb-4d80-abff-ed4fabc36e13" providerId="ADAL" clId="{5EEB16D8-B6FB-4C54-94D3-E5B0C96281EA}" dt="2025-05-08T02:55:39.861" v="2000" actId="26606"/>
          <ac:spMkLst>
            <pc:docMk/>
            <pc:sldMk cId="523011575" sldId="259"/>
            <ac:spMk id="139" creationId="{20436840-698D-4B5F-A7C0-101AD48D861E}"/>
          </ac:spMkLst>
        </pc:spChg>
        <pc:spChg chg="add del">
          <ac:chgData name="Jairo Ivan Garavito  Moreno" userId="645bc4df-f3fb-4d80-abff-ed4fabc36e13" providerId="ADAL" clId="{5EEB16D8-B6FB-4C54-94D3-E5B0C96281EA}" dt="2025-05-08T02:55:39.861" v="2000" actId="26606"/>
          <ac:spMkLst>
            <pc:docMk/>
            <pc:sldMk cId="523011575" sldId="259"/>
            <ac:spMk id="141" creationId="{3682BE5A-770A-4799-BE6D-CE0BD0AD28C0}"/>
          </ac:spMkLst>
        </pc:spChg>
        <pc:spChg chg="add del">
          <ac:chgData name="Jairo Ivan Garavito  Moreno" userId="645bc4df-f3fb-4d80-abff-ed4fabc36e13" providerId="ADAL" clId="{5EEB16D8-B6FB-4C54-94D3-E5B0C96281EA}" dt="2025-05-08T02:55:39.861" v="2000" actId="26606"/>
          <ac:spMkLst>
            <pc:docMk/>
            <pc:sldMk cId="523011575" sldId="259"/>
            <ac:spMk id="143" creationId="{85B58713-80A3-4F72-8ADA-A63E6BA8BC00}"/>
          </ac:spMkLst>
        </pc:spChg>
        <pc:spChg chg="add del">
          <ac:chgData name="Jairo Ivan Garavito  Moreno" userId="645bc4df-f3fb-4d80-abff-ed4fabc36e13" providerId="ADAL" clId="{5EEB16D8-B6FB-4C54-94D3-E5B0C96281EA}" dt="2025-05-08T03:01:14.684" v="2024" actId="26606"/>
          <ac:spMkLst>
            <pc:docMk/>
            <pc:sldMk cId="523011575" sldId="259"/>
            <ac:spMk id="145" creationId="{91C67939-3FD0-4B45-8AA4-9FE55C7EE127}"/>
          </ac:spMkLst>
        </pc:spChg>
        <pc:spChg chg="add del">
          <ac:chgData name="Jairo Ivan Garavito  Moreno" userId="645bc4df-f3fb-4d80-abff-ed4fabc36e13" providerId="ADAL" clId="{5EEB16D8-B6FB-4C54-94D3-E5B0C96281EA}" dt="2025-05-08T03:01:14.684" v="2024" actId="26606"/>
          <ac:spMkLst>
            <pc:docMk/>
            <pc:sldMk cId="523011575" sldId="259"/>
            <ac:spMk id="147" creationId="{0981A96A-A87C-4F87-845A-3B0A6529F543}"/>
          </ac:spMkLst>
        </pc:spChg>
        <pc:spChg chg="add del">
          <ac:chgData name="Jairo Ivan Garavito  Moreno" userId="645bc4df-f3fb-4d80-abff-ed4fabc36e13" providerId="ADAL" clId="{5EEB16D8-B6FB-4C54-94D3-E5B0C96281EA}" dt="2025-05-08T03:03:15.281" v="2034" actId="26606"/>
          <ac:spMkLst>
            <pc:docMk/>
            <pc:sldMk cId="523011575" sldId="259"/>
            <ac:spMk id="152" creationId="{10162E77-11AD-44A7-84EC-40C59EEFBD2E}"/>
          </ac:spMkLst>
        </pc:spChg>
        <pc:spChg chg="add del">
          <ac:chgData name="Jairo Ivan Garavito  Moreno" userId="645bc4df-f3fb-4d80-abff-ed4fabc36e13" providerId="ADAL" clId="{5EEB16D8-B6FB-4C54-94D3-E5B0C96281EA}" dt="2025-05-08T03:03:15.281" v="2034" actId="26606"/>
          <ac:spMkLst>
            <pc:docMk/>
            <pc:sldMk cId="523011575" sldId="259"/>
            <ac:spMk id="156" creationId="{6329CBCE-21AE-419D-AC1F-8ACF510A6670}"/>
          </ac:spMkLst>
        </pc:spChg>
        <pc:spChg chg="add del">
          <ac:chgData name="Jairo Ivan Garavito  Moreno" userId="645bc4df-f3fb-4d80-abff-ed4fabc36e13" providerId="ADAL" clId="{5EEB16D8-B6FB-4C54-94D3-E5B0C96281EA}" dt="2025-05-08T03:03:15.281" v="2034" actId="26606"/>
          <ac:spMkLst>
            <pc:docMk/>
            <pc:sldMk cId="523011575" sldId="259"/>
            <ac:spMk id="158" creationId="{FF2DA012-1414-493D-888F-5D99D0BDA322}"/>
          </ac:spMkLst>
        </pc:spChg>
        <pc:spChg chg="add del">
          <ac:chgData name="Jairo Ivan Garavito  Moreno" userId="645bc4df-f3fb-4d80-abff-ed4fabc36e13" providerId="ADAL" clId="{5EEB16D8-B6FB-4C54-94D3-E5B0C96281EA}" dt="2025-05-08T03:03:01.156" v="2029" actId="26606"/>
          <ac:spMkLst>
            <pc:docMk/>
            <pc:sldMk cId="523011575" sldId="259"/>
            <ac:spMk id="163" creationId="{73B90B8B-F76B-4130-8370-38033EEACB93}"/>
          </ac:spMkLst>
        </pc:spChg>
        <pc:spChg chg="add del">
          <ac:chgData name="Jairo Ivan Garavito  Moreno" userId="645bc4df-f3fb-4d80-abff-ed4fabc36e13" providerId="ADAL" clId="{5EEB16D8-B6FB-4C54-94D3-E5B0C96281EA}" dt="2025-05-08T03:03:01.156" v="2029" actId="26606"/>
          <ac:spMkLst>
            <pc:docMk/>
            <pc:sldMk cId="523011575" sldId="259"/>
            <ac:spMk id="167" creationId="{91C67939-3FD0-4B45-8AA4-9FE55C7EE127}"/>
          </ac:spMkLst>
        </pc:spChg>
        <pc:spChg chg="add del">
          <ac:chgData name="Jairo Ivan Garavito  Moreno" userId="645bc4df-f3fb-4d80-abff-ed4fabc36e13" providerId="ADAL" clId="{5EEB16D8-B6FB-4C54-94D3-E5B0C96281EA}" dt="2025-05-08T03:03:01.156" v="2029" actId="26606"/>
          <ac:spMkLst>
            <pc:docMk/>
            <pc:sldMk cId="523011575" sldId="259"/>
            <ac:spMk id="169" creationId="{0981A96A-A87C-4F87-845A-3B0A6529F543}"/>
          </ac:spMkLst>
        </pc:spChg>
        <pc:spChg chg="add del">
          <ac:chgData name="Jairo Ivan Garavito  Moreno" userId="645bc4df-f3fb-4d80-abff-ed4fabc36e13" providerId="ADAL" clId="{5EEB16D8-B6FB-4C54-94D3-E5B0C96281EA}" dt="2025-05-08T03:03:05.802" v="2031" actId="26606"/>
          <ac:spMkLst>
            <pc:docMk/>
            <pc:sldMk cId="523011575" sldId="259"/>
            <ac:spMk id="171" creationId="{E5958DBC-F4DA-42A8-8C52-860179790ECD}"/>
          </ac:spMkLst>
        </pc:spChg>
        <pc:spChg chg="add del">
          <ac:chgData name="Jairo Ivan Garavito  Moreno" userId="645bc4df-f3fb-4d80-abff-ed4fabc36e13" providerId="ADAL" clId="{5EEB16D8-B6FB-4C54-94D3-E5B0C96281EA}" dt="2025-05-08T03:03:05.802" v="2031" actId="26606"/>
          <ac:spMkLst>
            <pc:docMk/>
            <pc:sldMk cId="523011575" sldId="259"/>
            <ac:spMk id="173" creationId="{51DDD252-D7C8-4CE5-9C61-D60D722BC217}"/>
          </ac:spMkLst>
        </pc:spChg>
        <pc:spChg chg="add del">
          <ac:chgData name="Jairo Ivan Garavito  Moreno" userId="645bc4df-f3fb-4d80-abff-ed4fabc36e13" providerId="ADAL" clId="{5EEB16D8-B6FB-4C54-94D3-E5B0C96281EA}" dt="2025-05-08T03:03:05.802" v="2031" actId="26606"/>
          <ac:spMkLst>
            <pc:docMk/>
            <pc:sldMk cId="523011575" sldId="259"/>
            <ac:spMk id="174" creationId="{2FBD75F5-C49C-4F6A-8D43-7A5939C23307}"/>
          </ac:spMkLst>
        </pc:spChg>
        <pc:spChg chg="add del">
          <ac:chgData name="Jairo Ivan Garavito  Moreno" userId="645bc4df-f3fb-4d80-abff-ed4fabc36e13" providerId="ADAL" clId="{5EEB16D8-B6FB-4C54-94D3-E5B0C96281EA}" dt="2025-05-08T03:03:15.270" v="2033" actId="26606"/>
          <ac:spMkLst>
            <pc:docMk/>
            <pc:sldMk cId="523011575" sldId="259"/>
            <ac:spMk id="176" creationId="{73B90B8B-F76B-4130-8370-38033EEACB93}"/>
          </ac:spMkLst>
        </pc:spChg>
        <pc:spChg chg="add del">
          <ac:chgData name="Jairo Ivan Garavito  Moreno" userId="645bc4df-f3fb-4d80-abff-ed4fabc36e13" providerId="ADAL" clId="{5EEB16D8-B6FB-4C54-94D3-E5B0C96281EA}" dt="2025-05-08T03:03:15.270" v="2033" actId="26606"/>
          <ac:spMkLst>
            <pc:docMk/>
            <pc:sldMk cId="523011575" sldId="259"/>
            <ac:spMk id="178" creationId="{91C67939-3FD0-4B45-8AA4-9FE55C7EE127}"/>
          </ac:spMkLst>
        </pc:spChg>
        <pc:spChg chg="add del">
          <ac:chgData name="Jairo Ivan Garavito  Moreno" userId="645bc4df-f3fb-4d80-abff-ed4fabc36e13" providerId="ADAL" clId="{5EEB16D8-B6FB-4C54-94D3-E5B0C96281EA}" dt="2025-05-08T03:03:15.270" v="2033" actId="26606"/>
          <ac:spMkLst>
            <pc:docMk/>
            <pc:sldMk cId="523011575" sldId="259"/>
            <ac:spMk id="179" creationId="{0981A96A-A87C-4F87-845A-3B0A6529F543}"/>
          </ac:spMkLst>
        </pc:spChg>
        <pc:spChg chg="add">
          <ac:chgData name="Jairo Ivan Garavito  Moreno" userId="645bc4df-f3fb-4d80-abff-ed4fabc36e13" providerId="ADAL" clId="{5EEB16D8-B6FB-4C54-94D3-E5B0C96281EA}" dt="2025-05-08T03:03:15.281" v="2034" actId="26606"/>
          <ac:spMkLst>
            <pc:docMk/>
            <pc:sldMk cId="523011575" sldId="259"/>
            <ac:spMk id="181" creationId="{E5958DBC-F4DA-42A8-8C52-860179790ECD}"/>
          </ac:spMkLst>
        </pc:spChg>
        <pc:spChg chg="add">
          <ac:chgData name="Jairo Ivan Garavito  Moreno" userId="645bc4df-f3fb-4d80-abff-ed4fabc36e13" providerId="ADAL" clId="{5EEB16D8-B6FB-4C54-94D3-E5B0C96281EA}" dt="2025-05-08T03:03:15.281" v="2034" actId="26606"/>
          <ac:spMkLst>
            <pc:docMk/>
            <pc:sldMk cId="523011575" sldId="259"/>
            <ac:spMk id="183" creationId="{51DDD252-D7C8-4CE5-9C61-D60D722BC217}"/>
          </ac:spMkLst>
        </pc:spChg>
        <pc:spChg chg="add">
          <ac:chgData name="Jairo Ivan Garavito  Moreno" userId="645bc4df-f3fb-4d80-abff-ed4fabc36e13" providerId="ADAL" clId="{5EEB16D8-B6FB-4C54-94D3-E5B0C96281EA}" dt="2025-05-08T03:03:15.281" v="2034" actId="26606"/>
          <ac:spMkLst>
            <pc:docMk/>
            <pc:sldMk cId="523011575" sldId="259"/>
            <ac:spMk id="184" creationId="{2FBD75F5-C49C-4F6A-8D43-7A5939C23307}"/>
          </ac:spMkLst>
        </pc:spChg>
        <pc:picChg chg="add del mod">
          <ac:chgData name="Jairo Ivan Garavito  Moreno" userId="645bc4df-f3fb-4d80-abff-ed4fabc36e13" providerId="ADAL" clId="{5EEB16D8-B6FB-4C54-94D3-E5B0C96281EA}" dt="2025-05-08T02:35:08.913" v="1818" actId="478"/>
          <ac:picMkLst>
            <pc:docMk/>
            <pc:sldMk cId="523011575" sldId="259"/>
            <ac:picMk id="4" creationId="{2C849FF1-CE95-0D9F-E2D0-BAEC346474D2}"/>
          </ac:picMkLst>
        </pc:picChg>
        <pc:picChg chg="add del mod">
          <ac:chgData name="Jairo Ivan Garavito  Moreno" userId="645bc4df-f3fb-4d80-abff-ed4fabc36e13" providerId="ADAL" clId="{5EEB16D8-B6FB-4C54-94D3-E5B0C96281EA}" dt="2025-05-08T02:35:53.238" v="1819" actId="478"/>
          <ac:picMkLst>
            <pc:docMk/>
            <pc:sldMk cId="523011575" sldId="259"/>
            <ac:picMk id="5" creationId="{273E87F7-47C3-0AA5-D1B2-45E894189AAC}"/>
          </ac:picMkLst>
        </pc:picChg>
        <pc:picChg chg="add del mod ord">
          <ac:chgData name="Jairo Ivan Garavito  Moreno" userId="645bc4df-f3fb-4d80-abff-ed4fabc36e13" providerId="ADAL" clId="{5EEB16D8-B6FB-4C54-94D3-E5B0C96281EA}" dt="2025-05-08T02:58:09.827" v="2007" actId="478"/>
          <ac:picMkLst>
            <pc:docMk/>
            <pc:sldMk cId="523011575" sldId="259"/>
            <ac:picMk id="8" creationId="{4ADC30B6-1F69-A0BC-E7E6-D42A1201162B}"/>
          </ac:picMkLst>
        </pc:picChg>
        <pc:picChg chg="add del mod ord">
          <ac:chgData name="Jairo Ivan Garavito  Moreno" userId="645bc4df-f3fb-4d80-abff-ed4fabc36e13" providerId="ADAL" clId="{5EEB16D8-B6FB-4C54-94D3-E5B0C96281EA}" dt="2025-05-08T03:01:09.681" v="2023" actId="478"/>
          <ac:picMkLst>
            <pc:docMk/>
            <pc:sldMk cId="523011575" sldId="259"/>
            <ac:picMk id="11" creationId="{81A3C3CB-D246-3EDF-732D-25A828D7D030}"/>
          </ac:picMkLst>
        </pc:picChg>
        <pc:picChg chg="add mod ord">
          <ac:chgData name="Jairo Ivan Garavito  Moreno" userId="645bc4df-f3fb-4d80-abff-ed4fabc36e13" providerId="ADAL" clId="{5EEB16D8-B6FB-4C54-94D3-E5B0C96281EA}" dt="2025-05-08T03:03:44.742" v="2040" actId="14100"/>
          <ac:picMkLst>
            <pc:docMk/>
            <pc:sldMk cId="523011575" sldId="259"/>
            <ac:picMk id="136" creationId="{A17C2B5F-6074-4382-BBD3-9772988C386B}"/>
          </ac:picMkLst>
        </pc:picChg>
        <pc:picChg chg="add mod ord">
          <ac:chgData name="Jairo Ivan Garavito  Moreno" userId="645bc4df-f3fb-4d80-abff-ed4fabc36e13" providerId="ADAL" clId="{5EEB16D8-B6FB-4C54-94D3-E5B0C96281EA}" dt="2025-05-08T03:03:38.819" v="2039" actId="14100"/>
          <ac:picMkLst>
            <pc:docMk/>
            <pc:sldMk cId="523011575" sldId="259"/>
            <ac:picMk id="142" creationId="{E2EC71CB-5E70-7762-C07C-3964BF3B7B1B}"/>
          </ac:picMkLst>
        </pc:picChg>
        <pc:cxnChg chg="add del">
          <ac:chgData name="Jairo Ivan Garavito  Moreno" userId="645bc4df-f3fb-4d80-abff-ed4fabc36e13" providerId="ADAL" clId="{5EEB16D8-B6FB-4C54-94D3-E5B0C96281EA}" dt="2025-05-08T02:34:38.108" v="1810" actId="26606"/>
          <ac:cxnSpMkLst>
            <pc:docMk/>
            <pc:sldMk cId="523011575" sldId="259"/>
            <ac:cxnSpMk id="29" creationId="{79FCC9A9-2031-4283-9B27-34B62BB7F305}"/>
          </ac:cxnSpMkLst>
        </pc:cxnChg>
        <pc:cxnChg chg="add del">
          <ac:chgData name="Jairo Ivan Garavito  Moreno" userId="645bc4df-f3fb-4d80-abff-ed4fabc36e13" providerId="ADAL" clId="{5EEB16D8-B6FB-4C54-94D3-E5B0C96281EA}" dt="2025-05-08T02:34:52.965" v="1812" actId="26606"/>
          <ac:cxnSpMkLst>
            <pc:docMk/>
            <pc:sldMk cId="523011575" sldId="259"/>
            <ac:cxnSpMk id="35" creationId="{514EE78B-AF71-4195-A01B-F1165D9233BF}"/>
          </ac:cxnSpMkLst>
        </pc:cxnChg>
        <pc:cxnChg chg="add del">
          <ac:chgData name="Jairo Ivan Garavito  Moreno" userId="645bc4df-f3fb-4d80-abff-ed4fabc36e13" providerId="ADAL" clId="{5EEB16D8-B6FB-4C54-94D3-E5B0C96281EA}" dt="2025-05-08T02:58:47.931" v="2009" actId="26606"/>
          <ac:cxnSpMkLst>
            <pc:docMk/>
            <pc:sldMk cId="523011575" sldId="259"/>
            <ac:cxnSpMk id="41" creationId="{9020DCC9-F851-4562-BB20-1AB3C51BFD08}"/>
          </ac:cxnSpMkLst>
        </pc:cxnChg>
        <pc:cxnChg chg="add del">
          <ac:chgData name="Jairo Ivan Garavito  Moreno" userId="645bc4df-f3fb-4d80-abff-ed4fabc36e13" providerId="ADAL" clId="{5EEB16D8-B6FB-4C54-94D3-E5B0C96281EA}" dt="2025-05-08T02:34:56.218" v="1814" actId="26606"/>
          <ac:cxnSpMkLst>
            <pc:docMk/>
            <pc:sldMk cId="523011575" sldId="259"/>
            <ac:cxnSpMk id="44" creationId="{514EE78B-AF71-4195-A01B-F1165D9233BF}"/>
          </ac:cxnSpMkLst>
        </pc:cxnChg>
        <pc:cxnChg chg="add">
          <ac:chgData name="Jairo Ivan Garavito  Moreno" userId="645bc4df-f3fb-4d80-abff-ed4fabc36e13" providerId="ADAL" clId="{5EEB16D8-B6FB-4C54-94D3-E5B0C96281EA}" dt="2025-05-08T02:35:04.795" v="1817" actId="26606"/>
          <ac:cxnSpMkLst>
            <pc:docMk/>
            <pc:sldMk cId="523011575" sldId="259"/>
            <ac:cxnSpMk id="54" creationId="{514EE78B-AF71-4195-A01B-F1165D9233BF}"/>
          </ac:cxnSpMkLst>
        </pc:cxnChg>
        <pc:cxnChg chg="add del">
          <ac:chgData name="Jairo Ivan Garavito  Moreno" userId="645bc4df-f3fb-4d80-abff-ed4fabc36e13" providerId="ADAL" clId="{5EEB16D8-B6FB-4C54-94D3-E5B0C96281EA}" dt="2025-05-08T02:58:55.080" v="2011" actId="26606"/>
          <ac:cxnSpMkLst>
            <pc:docMk/>
            <pc:sldMk cId="523011575" sldId="259"/>
            <ac:cxnSpMk id="61" creationId="{5AB158E9-1B40-4CD6-95F0-95CA11DF7B7A}"/>
          </ac:cxnSpMkLst>
        </pc:cxnChg>
        <pc:cxnChg chg="add del">
          <ac:chgData name="Jairo Ivan Garavito  Moreno" userId="645bc4df-f3fb-4d80-abff-ed4fabc36e13" providerId="ADAL" clId="{5EEB16D8-B6FB-4C54-94D3-E5B0C96281EA}" dt="2025-05-08T02:59:33.583" v="2018" actId="26606"/>
          <ac:cxnSpMkLst>
            <pc:docMk/>
            <pc:sldMk cId="523011575" sldId="259"/>
            <ac:cxnSpMk id="67" creationId="{C65F3E9C-EF11-4F8F-A621-399C7A3E6401}"/>
          </ac:cxnSpMkLst>
        </pc:cxnChg>
        <pc:cxnChg chg="add del">
          <ac:chgData name="Jairo Ivan Garavito  Moreno" userId="645bc4df-f3fb-4d80-abff-ed4fabc36e13" providerId="ADAL" clId="{5EEB16D8-B6FB-4C54-94D3-E5B0C96281EA}" dt="2025-05-08T02:59:28.141" v="2014" actId="26606"/>
          <ac:cxnSpMkLst>
            <pc:docMk/>
            <pc:sldMk cId="523011575" sldId="259"/>
            <ac:cxnSpMk id="86" creationId="{5AB158E9-1B40-4CD6-95F0-95CA11DF7B7A}"/>
          </ac:cxnSpMkLst>
        </pc:cxnChg>
        <pc:cxnChg chg="add del">
          <ac:chgData name="Jairo Ivan Garavito  Moreno" userId="645bc4df-f3fb-4d80-abff-ed4fabc36e13" providerId="ADAL" clId="{5EEB16D8-B6FB-4C54-94D3-E5B0C96281EA}" dt="2025-05-08T02:59:29.867" v="2016" actId="26606"/>
          <ac:cxnSpMkLst>
            <pc:docMk/>
            <pc:sldMk cId="523011575" sldId="259"/>
            <ac:cxnSpMk id="106" creationId="{C65F3E9C-EF11-4F8F-A621-399C7A3E6401}"/>
          </ac:cxnSpMkLst>
        </pc:cxnChg>
        <pc:cxnChg chg="add del">
          <ac:chgData name="Jairo Ivan Garavito  Moreno" userId="645bc4df-f3fb-4d80-abff-ed4fabc36e13" providerId="ADAL" clId="{5EEB16D8-B6FB-4C54-94D3-E5B0C96281EA}" dt="2025-05-08T02:54:25.522" v="1993" actId="26606"/>
          <ac:cxnSpMkLst>
            <pc:docMk/>
            <pc:sldMk cId="523011575" sldId="259"/>
            <ac:cxnSpMk id="111" creationId="{79FCC9A9-2031-4283-9B27-34B62BB7F305}"/>
          </ac:cxnSpMkLst>
        </pc:cxnChg>
        <pc:cxnChg chg="add del">
          <ac:chgData name="Jairo Ivan Garavito  Moreno" userId="645bc4df-f3fb-4d80-abff-ed4fabc36e13" providerId="ADAL" clId="{5EEB16D8-B6FB-4C54-94D3-E5B0C96281EA}" dt="2025-05-08T02:59:33.583" v="2018" actId="26606"/>
          <ac:cxnSpMkLst>
            <pc:docMk/>
            <pc:sldMk cId="523011575" sldId="259"/>
            <ac:cxnSpMk id="114" creationId="{5AB158E9-1B40-4CD6-95F0-95CA11DF7B7A}"/>
          </ac:cxnSpMkLst>
        </pc:cxnChg>
        <pc:cxnChg chg="add del">
          <ac:chgData name="Jairo Ivan Garavito  Moreno" userId="645bc4df-f3fb-4d80-abff-ed4fabc36e13" providerId="ADAL" clId="{5EEB16D8-B6FB-4C54-94D3-E5B0C96281EA}" dt="2025-05-08T02:53:34.621" v="1984" actId="26606"/>
          <ac:cxnSpMkLst>
            <pc:docMk/>
            <pc:sldMk cId="523011575" sldId="259"/>
            <ac:cxnSpMk id="122" creationId="{C2D93264-3FF9-4175-A7FA-F927F0F77AA0}"/>
          </ac:cxnSpMkLst>
        </pc:cxnChg>
        <pc:cxnChg chg="add del">
          <ac:chgData name="Jairo Ivan Garavito  Moreno" userId="645bc4df-f3fb-4d80-abff-ed4fabc36e13" providerId="ADAL" clId="{5EEB16D8-B6FB-4C54-94D3-E5B0C96281EA}" dt="2025-05-08T02:55:39.861" v="2001" actId="26606"/>
          <ac:cxnSpMkLst>
            <pc:docMk/>
            <pc:sldMk cId="523011575" sldId="259"/>
            <ac:cxnSpMk id="125" creationId="{79FCC9A9-2031-4283-9B27-34B62BB7F305}"/>
          </ac:cxnSpMkLst>
        </pc:cxnChg>
        <pc:cxnChg chg="add del">
          <ac:chgData name="Jairo Ivan Garavito  Moreno" userId="645bc4df-f3fb-4d80-abff-ed4fabc36e13" providerId="ADAL" clId="{5EEB16D8-B6FB-4C54-94D3-E5B0C96281EA}" dt="2025-05-08T02:53:43.691" v="1986" actId="26606"/>
          <ac:cxnSpMkLst>
            <pc:docMk/>
            <pc:sldMk cId="523011575" sldId="259"/>
            <ac:cxnSpMk id="129" creationId="{79FCC9A9-2031-4283-9B27-34B62BB7F305}"/>
          </ac:cxnSpMkLst>
        </pc:cxnChg>
        <pc:cxnChg chg="add">
          <ac:chgData name="Jairo Ivan Garavito  Moreno" userId="645bc4df-f3fb-4d80-abff-ed4fabc36e13" providerId="ADAL" clId="{5EEB16D8-B6FB-4C54-94D3-E5B0C96281EA}" dt="2025-05-08T02:59:33.591" v="2019" actId="26606"/>
          <ac:cxnSpMkLst>
            <pc:docMk/>
            <pc:sldMk cId="523011575" sldId="259"/>
            <ac:cxnSpMk id="133" creationId="{5AB158E9-1B40-4CD6-95F0-95CA11DF7B7A}"/>
          </ac:cxnSpMkLst>
        </pc:cxnChg>
        <pc:cxnChg chg="del">
          <ac:chgData name="Jairo Ivan Garavito  Moreno" userId="645bc4df-f3fb-4d80-abff-ed4fabc36e13" providerId="ADAL" clId="{5EEB16D8-B6FB-4C54-94D3-E5B0C96281EA}" dt="2025-05-08T03:01:14.684" v="2024" actId="26606"/>
          <ac:cxnSpMkLst>
            <pc:docMk/>
            <pc:sldMk cId="523011575" sldId="259"/>
            <ac:cxnSpMk id="140" creationId="{C2D93264-3FF9-4175-A7FA-F927F0F77AA0}"/>
          </ac:cxnSpMkLst>
        </pc:cxnChg>
        <pc:cxnChg chg="add del">
          <ac:chgData name="Jairo Ivan Garavito  Moreno" userId="645bc4df-f3fb-4d80-abff-ed4fabc36e13" providerId="ADAL" clId="{5EEB16D8-B6FB-4C54-94D3-E5B0C96281EA}" dt="2025-05-08T03:02:51.899" v="2027" actId="26606"/>
          <ac:cxnSpMkLst>
            <pc:docMk/>
            <pc:sldMk cId="523011575" sldId="259"/>
            <ac:cxnSpMk id="154" creationId="{5AB158E9-1B40-4CD6-95F0-95CA11DF7B7A}"/>
          </ac:cxnSpMkLst>
        </pc:cxnChg>
      </pc:sldChg>
      <pc:sldChg chg="addSp delSp modSp mod setBg">
        <pc:chgData name="Jairo Ivan Garavito  Moreno" userId="645bc4df-f3fb-4d80-abff-ed4fabc36e13" providerId="ADAL" clId="{5EEB16D8-B6FB-4C54-94D3-E5B0C96281EA}" dt="2025-05-08T14:36:53.934" v="3687" actId="1076"/>
        <pc:sldMkLst>
          <pc:docMk/>
          <pc:sldMk cId="1801643976" sldId="260"/>
        </pc:sldMkLst>
        <pc:spChg chg="del mod">
          <ac:chgData name="Jairo Ivan Garavito  Moreno" userId="645bc4df-f3fb-4d80-abff-ed4fabc36e13" providerId="ADAL" clId="{5EEB16D8-B6FB-4C54-94D3-E5B0C96281EA}" dt="2025-05-08T03:28:41.439" v="2179" actId="478"/>
          <ac:spMkLst>
            <pc:docMk/>
            <pc:sldMk cId="1801643976" sldId="260"/>
            <ac:spMk id="2" creationId="{00000000-0000-0000-0000-000000000000}"/>
          </ac:spMkLst>
        </pc:spChg>
        <pc:spChg chg="del mod">
          <ac:chgData name="Jairo Ivan Garavito  Moreno" userId="645bc4df-f3fb-4d80-abff-ed4fabc36e13" providerId="ADAL" clId="{5EEB16D8-B6FB-4C54-94D3-E5B0C96281EA}" dt="2025-05-08T03:28:36.420" v="2177" actId="478"/>
          <ac:spMkLst>
            <pc:docMk/>
            <pc:sldMk cId="1801643976" sldId="260"/>
            <ac:spMk id="3" creationId="{00000000-0000-0000-0000-000000000000}"/>
          </ac:spMkLst>
        </pc:spChg>
        <pc:spChg chg="add del mod">
          <ac:chgData name="Jairo Ivan Garavito  Moreno" userId="645bc4df-f3fb-4d80-abff-ed4fabc36e13" providerId="ADAL" clId="{5EEB16D8-B6FB-4C54-94D3-E5B0C96281EA}" dt="2025-05-08T03:28:38.399" v="2178" actId="478"/>
          <ac:spMkLst>
            <pc:docMk/>
            <pc:sldMk cId="1801643976" sldId="260"/>
            <ac:spMk id="6" creationId="{474CE843-B011-7FB4-4877-C2C37A0E6037}"/>
          </ac:spMkLst>
        </pc:spChg>
        <pc:spChg chg="add del mod">
          <ac:chgData name="Jairo Ivan Garavito  Moreno" userId="645bc4df-f3fb-4d80-abff-ed4fabc36e13" providerId="ADAL" clId="{5EEB16D8-B6FB-4C54-94D3-E5B0C96281EA}" dt="2025-05-08T03:23:10.420" v="2151" actId="478"/>
          <ac:spMkLst>
            <pc:docMk/>
            <pc:sldMk cId="1801643976" sldId="260"/>
            <ac:spMk id="7" creationId="{DBD6FA91-5825-2FFD-822E-535F03361F73}"/>
          </ac:spMkLst>
        </pc:spChg>
        <pc:spChg chg="add del">
          <ac:chgData name="Jairo Ivan Garavito  Moreno" userId="645bc4df-f3fb-4d80-abff-ed4fabc36e13" providerId="ADAL" clId="{5EEB16D8-B6FB-4C54-94D3-E5B0C96281EA}" dt="2025-05-08T03:23:19.346" v="2153" actId="26606"/>
          <ac:spMkLst>
            <pc:docMk/>
            <pc:sldMk cId="1801643976" sldId="260"/>
            <ac:spMk id="9" creationId="{311973C2-EB8B-452A-A698-4A252FD3AE28}"/>
          </ac:spMkLst>
        </pc:spChg>
        <pc:spChg chg="add del mod">
          <ac:chgData name="Jairo Ivan Garavito  Moreno" userId="645bc4df-f3fb-4d80-abff-ed4fabc36e13" providerId="ADAL" clId="{5EEB16D8-B6FB-4C54-94D3-E5B0C96281EA}" dt="2025-05-08T03:28:45.718" v="2180" actId="478"/>
          <ac:spMkLst>
            <pc:docMk/>
            <pc:sldMk cId="1801643976" sldId="260"/>
            <ac:spMk id="10" creationId="{B8A3B7B9-A22A-293E-3BE2-554F82D71F97}"/>
          </ac:spMkLst>
        </pc:spChg>
        <pc:spChg chg="add del">
          <ac:chgData name="Jairo Ivan Garavito  Moreno" userId="645bc4df-f3fb-4d80-abff-ed4fabc36e13" providerId="ADAL" clId="{5EEB16D8-B6FB-4C54-94D3-E5B0C96281EA}" dt="2025-05-08T03:23:19.346" v="2153" actId="26606"/>
          <ac:spMkLst>
            <pc:docMk/>
            <pc:sldMk cId="1801643976" sldId="260"/>
            <ac:spMk id="11" creationId="{10162E77-11AD-44A7-84EC-40C59EEFBD2E}"/>
          </ac:spMkLst>
        </pc:spChg>
        <pc:spChg chg="add mod">
          <ac:chgData name="Jairo Ivan Garavito  Moreno" userId="645bc4df-f3fb-4d80-abff-ed4fabc36e13" providerId="ADAL" clId="{5EEB16D8-B6FB-4C54-94D3-E5B0C96281EA}" dt="2025-05-08T14:36:53.934" v="3687" actId="1076"/>
          <ac:spMkLst>
            <pc:docMk/>
            <pc:sldMk cId="1801643976" sldId="260"/>
            <ac:spMk id="15" creationId="{88D68103-53A9-3ECE-0445-244C1BAE2FFF}"/>
          </ac:spMkLst>
        </pc:spChg>
        <pc:spChg chg="add mod">
          <ac:chgData name="Jairo Ivan Garavito  Moreno" userId="645bc4df-f3fb-4d80-abff-ed4fabc36e13" providerId="ADAL" clId="{5EEB16D8-B6FB-4C54-94D3-E5B0C96281EA}" dt="2025-05-08T14:31:40.194" v="3675" actId="2711"/>
          <ac:spMkLst>
            <pc:docMk/>
            <pc:sldMk cId="1801643976" sldId="260"/>
            <ac:spMk id="17" creationId="{96BEE9BC-A8C5-27AA-6EE9-590E5E378630}"/>
          </ac:spMkLst>
        </pc:spChg>
        <pc:picChg chg="add del">
          <ac:chgData name="Jairo Ivan Garavito  Moreno" userId="645bc4df-f3fb-4d80-abff-ed4fabc36e13" providerId="ADAL" clId="{5EEB16D8-B6FB-4C54-94D3-E5B0C96281EA}" dt="2025-05-08T03:23:19.346" v="2153" actId="26606"/>
          <ac:picMkLst>
            <pc:docMk/>
            <pc:sldMk cId="1801643976" sldId="260"/>
            <ac:picMk id="5" creationId="{7B5FFC4B-C856-A7CF-B439-2DD5C6925CB7}"/>
          </ac:picMkLst>
        </pc:picChg>
        <pc:picChg chg="add mod">
          <ac:chgData name="Jairo Ivan Garavito  Moreno" userId="645bc4df-f3fb-4d80-abff-ed4fabc36e13" providerId="ADAL" clId="{5EEB16D8-B6FB-4C54-94D3-E5B0C96281EA}" dt="2025-05-08T14:09:19.589" v="3508" actId="14100"/>
          <ac:picMkLst>
            <pc:docMk/>
            <pc:sldMk cId="1801643976" sldId="260"/>
            <ac:picMk id="12" creationId="{5A749C8C-513E-D2D1-8BA7-6D7F38D8C53C}"/>
          </ac:picMkLst>
        </pc:picChg>
        <pc:cxnChg chg="add del">
          <ac:chgData name="Jairo Ivan Garavito  Moreno" userId="645bc4df-f3fb-4d80-abff-ed4fabc36e13" providerId="ADAL" clId="{5EEB16D8-B6FB-4C54-94D3-E5B0C96281EA}" dt="2025-05-08T03:23:19.346" v="2153" actId="26606"/>
          <ac:cxnSpMkLst>
            <pc:docMk/>
            <pc:sldMk cId="1801643976" sldId="260"/>
            <ac:cxnSpMk id="13" creationId="{5AB158E9-1B40-4CD6-95F0-95CA11DF7B7A}"/>
          </ac:cxnSpMkLst>
        </pc:cxnChg>
      </pc:sldChg>
      <pc:sldChg chg="addSp delSp modSp mod setBg">
        <pc:chgData name="Jairo Ivan Garavito  Moreno" userId="645bc4df-f3fb-4d80-abff-ed4fabc36e13" providerId="ADAL" clId="{5EEB16D8-B6FB-4C54-94D3-E5B0C96281EA}" dt="2025-05-08T17:55:01.211" v="4493" actId="122"/>
        <pc:sldMkLst>
          <pc:docMk/>
          <pc:sldMk cId="2268221314" sldId="261"/>
        </pc:sldMkLst>
        <pc:spChg chg="mod">
          <ac:chgData name="Jairo Ivan Garavito  Moreno" userId="645bc4df-f3fb-4d80-abff-ed4fabc36e13" providerId="ADAL" clId="{5EEB16D8-B6FB-4C54-94D3-E5B0C96281EA}" dt="2025-05-08T17:55:01.211" v="4493" actId="122"/>
          <ac:spMkLst>
            <pc:docMk/>
            <pc:sldMk cId="2268221314" sldId="261"/>
            <ac:spMk id="2" creationId="{00000000-0000-0000-0000-000000000000}"/>
          </ac:spMkLst>
        </pc:spChg>
        <pc:spChg chg="mod ord">
          <ac:chgData name="Jairo Ivan Garavito  Moreno" userId="645bc4df-f3fb-4d80-abff-ed4fabc36e13" providerId="ADAL" clId="{5EEB16D8-B6FB-4C54-94D3-E5B0C96281EA}" dt="2025-05-08T17:51:42.014" v="4492" actId="20577"/>
          <ac:spMkLst>
            <pc:docMk/>
            <pc:sldMk cId="2268221314" sldId="261"/>
            <ac:spMk id="3" creationId="{00000000-0000-0000-0000-000000000000}"/>
          </ac:spMkLst>
        </pc:spChg>
        <pc:spChg chg="add mod">
          <ac:chgData name="Jairo Ivan Garavito  Moreno" userId="645bc4df-f3fb-4d80-abff-ed4fabc36e13" providerId="ADAL" clId="{5EEB16D8-B6FB-4C54-94D3-E5B0C96281EA}" dt="2025-05-08T15:54:55.644" v="3839" actId="6549"/>
          <ac:spMkLst>
            <pc:docMk/>
            <pc:sldMk cId="2268221314" sldId="261"/>
            <ac:spMk id="7" creationId="{B3B48CC8-9C54-C8EA-0F3D-C57704165837}"/>
          </ac:spMkLst>
        </pc:spChg>
        <pc:spChg chg="add">
          <ac:chgData name="Jairo Ivan Garavito  Moreno" userId="645bc4df-f3fb-4d80-abff-ed4fabc36e13" providerId="ADAL" clId="{5EEB16D8-B6FB-4C54-94D3-E5B0C96281EA}" dt="2025-05-08T15:20:02.627" v="3770" actId="26606"/>
          <ac:spMkLst>
            <pc:docMk/>
            <pc:sldMk cId="2268221314" sldId="261"/>
            <ac:spMk id="10" creationId="{10162E77-11AD-44A7-84EC-40C59EEFBD2E}"/>
          </ac:spMkLst>
        </pc:spChg>
        <pc:spChg chg="add">
          <ac:chgData name="Jairo Ivan Garavito  Moreno" userId="645bc4df-f3fb-4d80-abff-ed4fabc36e13" providerId="ADAL" clId="{5EEB16D8-B6FB-4C54-94D3-E5B0C96281EA}" dt="2025-05-08T15:20:02.627" v="3770" actId="26606"/>
          <ac:spMkLst>
            <pc:docMk/>
            <pc:sldMk cId="2268221314" sldId="261"/>
            <ac:spMk id="14" creationId="{6329CBCE-21AE-419D-AC1F-8ACF510A6670}"/>
          </ac:spMkLst>
        </pc:spChg>
        <pc:spChg chg="add">
          <ac:chgData name="Jairo Ivan Garavito  Moreno" userId="645bc4df-f3fb-4d80-abff-ed4fabc36e13" providerId="ADAL" clId="{5EEB16D8-B6FB-4C54-94D3-E5B0C96281EA}" dt="2025-05-08T15:20:02.627" v="3770" actId="26606"/>
          <ac:spMkLst>
            <pc:docMk/>
            <pc:sldMk cId="2268221314" sldId="261"/>
            <ac:spMk id="16" creationId="{FF2DA012-1414-493D-888F-5D99D0BDA322}"/>
          </ac:spMkLst>
        </pc:spChg>
        <pc:picChg chg="add del">
          <ac:chgData name="Jairo Ivan Garavito  Moreno" userId="645bc4df-f3fb-4d80-abff-ed4fabc36e13" providerId="ADAL" clId="{5EEB16D8-B6FB-4C54-94D3-E5B0C96281EA}" dt="2025-05-08T15:19:36.676" v="3765" actId="478"/>
          <ac:picMkLst>
            <pc:docMk/>
            <pc:sldMk cId="2268221314" sldId="261"/>
            <ac:picMk id="4" creationId="{7AE5134F-BCC8-45DB-8C98-9A6109BB329B}"/>
          </ac:picMkLst>
        </pc:picChg>
        <pc:picChg chg="add mod ord">
          <ac:chgData name="Jairo Ivan Garavito  Moreno" userId="645bc4df-f3fb-4d80-abff-ed4fabc36e13" providerId="ADAL" clId="{5EEB16D8-B6FB-4C54-94D3-E5B0C96281EA}" dt="2025-05-08T15:20:02.627" v="3770" actId="26606"/>
          <ac:picMkLst>
            <pc:docMk/>
            <pc:sldMk cId="2268221314" sldId="261"/>
            <ac:picMk id="5" creationId="{C4840850-73E8-CF4D-F92D-7C4C4FB1F60E}"/>
          </ac:picMkLst>
        </pc:picChg>
        <pc:picChg chg="add del">
          <ac:chgData name="Jairo Ivan Garavito  Moreno" userId="645bc4df-f3fb-4d80-abff-ed4fabc36e13" providerId="ADAL" clId="{5EEB16D8-B6FB-4C54-94D3-E5B0C96281EA}" dt="2025-05-08T15:24:06.263" v="3791" actId="478"/>
          <ac:picMkLst>
            <pc:docMk/>
            <pc:sldMk cId="2268221314" sldId="261"/>
            <ac:picMk id="6" creationId="{957CD121-8535-322C-0F5F-9B71936427AC}"/>
          </ac:picMkLst>
        </pc:picChg>
        <pc:cxnChg chg="add">
          <ac:chgData name="Jairo Ivan Garavito  Moreno" userId="645bc4df-f3fb-4d80-abff-ed4fabc36e13" providerId="ADAL" clId="{5EEB16D8-B6FB-4C54-94D3-E5B0C96281EA}" dt="2025-05-08T15:20:02.627" v="3770" actId="26606"/>
          <ac:cxnSpMkLst>
            <pc:docMk/>
            <pc:sldMk cId="2268221314" sldId="261"/>
            <ac:cxnSpMk id="12" creationId="{5AB158E9-1B40-4CD6-95F0-95CA11DF7B7A}"/>
          </ac:cxnSpMkLst>
        </pc:cxnChg>
      </pc:sldChg>
      <pc:sldChg chg="del">
        <pc:chgData name="Jairo Ivan Garavito  Moreno" userId="645bc4df-f3fb-4d80-abff-ed4fabc36e13" providerId="ADAL" clId="{5EEB16D8-B6FB-4C54-94D3-E5B0C96281EA}" dt="2025-05-08T15:25:42.173" v="3803" actId="47"/>
        <pc:sldMkLst>
          <pc:docMk/>
          <pc:sldMk cId="1728973647" sldId="262"/>
        </pc:sldMkLst>
      </pc:sldChg>
      <pc:sldChg chg="del">
        <pc:chgData name="Jairo Ivan Garavito  Moreno" userId="645bc4df-f3fb-4d80-abff-ed4fabc36e13" providerId="ADAL" clId="{5EEB16D8-B6FB-4C54-94D3-E5B0C96281EA}" dt="2025-05-08T15:25:51.076" v="3804" actId="47"/>
        <pc:sldMkLst>
          <pc:docMk/>
          <pc:sldMk cId="2888993872" sldId="263"/>
        </pc:sldMkLst>
      </pc:sldChg>
      <pc:sldChg chg="addSp delSp modSp mod setBg addAnim delAnim modAnim">
        <pc:chgData name="Jairo Ivan Garavito  Moreno" userId="645bc4df-f3fb-4d80-abff-ed4fabc36e13" providerId="ADAL" clId="{5EEB16D8-B6FB-4C54-94D3-E5B0C96281EA}" dt="2025-05-08T17:38:07.647" v="4432" actId="14100"/>
        <pc:sldMkLst>
          <pc:docMk/>
          <pc:sldMk cId="859520400" sldId="264"/>
        </pc:sldMkLst>
        <pc:spChg chg="del mod">
          <ac:chgData name="Jairo Ivan Garavito  Moreno" userId="645bc4df-f3fb-4d80-abff-ed4fabc36e13" providerId="ADAL" clId="{5EEB16D8-B6FB-4C54-94D3-E5B0C96281EA}" dt="2025-05-08T17:25:09.535" v="3857" actId="21"/>
          <ac:spMkLst>
            <pc:docMk/>
            <pc:sldMk cId="859520400" sldId="264"/>
            <ac:spMk id="2" creationId="{00000000-0000-0000-0000-000000000000}"/>
          </ac:spMkLst>
        </pc:spChg>
        <pc:spChg chg="del mod">
          <ac:chgData name="Jairo Ivan Garavito  Moreno" userId="645bc4df-f3fb-4d80-abff-ed4fabc36e13" providerId="ADAL" clId="{5EEB16D8-B6FB-4C54-94D3-E5B0C96281EA}" dt="2025-05-08T17:10:10.011" v="3845" actId="478"/>
          <ac:spMkLst>
            <pc:docMk/>
            <pc:sldMk cId="859520400" sldId="264"/>
            <ac:spMk id="3" creationId="{00000000-0000-0000-0000-000000000000}"/>
          </ac:spMkLst>
        </pc:spChg>
        <pc:spChg chg="add del mod">
          <ac:chgData name="Jairo Ivan Garavito  Moreno" userId="645bc4df-f3fb-4d80-abff-ed4fabc36e13" providerId="ADAL" clId="{5EEB16D8-B6FB-4C54-94D3-E5B0C96281EA}" dt="2025-05-08T17:10:12.801" v="3846" actId="478"/>
          <ac:spMkLst>
            <pc:docMk/>
            <pc:sldMk cId="859520400" sldId="264"/>
            <ac:spMk id="6" creationId="{C3E202CD-F518-2A4B-BEF4-11EFAE957920}"/>
          </ac:spMkLst>
        </pc:spChg>
        <pc:spChg chg="add del mod">
          <ac:chgData name="Jairo Ivan Garavito  Moreno" userId="645bc4df-f3fb-4d80-abff-ed4fabc36e13" providerId="ADAL" clId="{5EEB16D8-B6FB-4C54-94D3-E5B0C96281EA}" dt="2025-05-08T17:25:15.938" v="3858"/>
          <ac:spMkLst>
            <pc:docMk/>
            <pc:sldMk cId="859520400" sldId="264"/>
            <ac:spMk id="8" creationId="{81CC3205-6521-2EF6-C376-9506ECFE0DCA}"/>
          </ac:spMkLst>
        </pc:spChg>
        <pc:spChg chg="add del">
          <ac:chgData name="Jairo Ivan Garavito  Moreno" userId="645bc4df-f3fb-4d80-abff-ed4fabc36e13" providerId="ADAL" clId="{5EEB16D8-B6FB-4C54-94D3-E5B0C96281EA}" dt="2025-05-08T17:10:21.393" v="3848" actId="26606"/>
          <ac:spMkLst>
            <pc:docMk/>
            <pc:sldMk cId="859520400" sldId="264"/>
            <ac:spMk id="9" creationId="{4E4490D0-3672-446A-AC12-B4830333BDDD}"/>
          </ac:spMkLst>
        </pc:spChg>
        <pc:spChg chg="add mod">
          <ac:chgData name="Jairo Ivan Garavito  Moreno" userId="645bc4df-f3fb-4d80-abff-ed4fabc36e13" providerId="ADAL" clId="{5EEB16D8-B6FB-4C54-94D3-E5B0C96281EA}" dt="2025-05-08T17:37:42.610" v="4429" actId="1076"/>
          <ac:spMkLst>
            <pc:docMk/>
            <pc:sldMk cId="859520400" sldId="264"/>
            <ac:spMk id="10" creationId="{00000000-0000-0000-0000-000000000000}"/>
          </ac:spMkLst>
        </pc:spChg>
        <pc:spChg chg="add del">
          <ac:chgData name="Jairo Ivan Garavito  Moreno" userId="645bc4df-f3fb-4d80-abff-ed4fabc36e13" providerId="ADAL" clId="{5EEB16D8-B6FB-4C54-94D3-E5B0C96281EA}" dt="2025-05-08T17:10:21.393" v="3848" actId="26606"/>
          <ac:spMkLst>
            <pc:docMk/>
            <pc:sldMk cId="859520400" sldId="264"/>
            <ac:spMk id="11" creationId="{39CB82C2-DF65-4EC1-8280-F201D50F570B}"/>
          </ac:spMkLst>
        </pc:spChg>
        <pc:spChg chg="add del">
          <ac:chgData name="Jairo Ivan Garavito  Moreno" userId="645bc4df-f3fb-4d80-abff-ed4fabc36e13" providerId="ADAL" clId="{5EEB16D8-B6FB-4C54-94D3-E5B0C96281EA}" dt="2025-05-08T17:10:21.393" v="3848" actId="26606"/>
          <ac:spMkLst>
            <pc:docMk/>
            <pc:sldMk cId="859520400" sldId="264"/>
            <ac:spMk id="15" creationId="{FA4CD5CB-D209-4D70-8CA4-629731C59219}"/>
          </ac:spMkLst>
        </pc:spChg>
        <pc:spChg chg="add mod">
          <ac:chgData name="Jairo Ivan Garavito  Moreno" userId="645bc4df-f3fb-4d80-abff-ed4fabc36e13" providerId="ADAL" clId="{5EEB16D8-B6FB-4C54-94D3-E5B0C96281EA}" dt="2025-05-08T17:37:56.679" v="4431" actId="1076"/>
          <ac:spMkLst>
            <pc:docMk/>
            <pc:sldMk cId="859520400" sldId="264"/>
            <ac:spMk id="18" creationId="{53B5DE94-516E-2AD8-976E-33E337D15A3A}"/>
          </ac:spMkLst>
        </pc:spChg>
        <pc:spChg chg="add del">
          <ac:chgData name="Jairo Ivan Garavito  Moreno" userId="645bc4df-f3fb-4d80-abff-ed4fabc36e13" providerId="ADAL" clId="{5EEB16D8-B6FB-4C54-94D3-E5B0C96281EA}" dt="2025-05-08T17:10:21.393" v="3848" actId="26606"/>
          <ac:spMkLst>
            <pc:docMk/>
            <pc:sldMk cId="859520400" sldId="264"/>
            <ac:spMk id="19" creationId="{B4C27B90-DF2B-4D00-BA07-18ED774CD2F1}"/>
          </ac:spMkLst>
        </pc:spChg>
        <pc:spChg chg="add del">
          <ac:chgData name="Jairo Ivan Garavito  Moreno" userId="645bc4df-f3fb-4d80-abff-ed4fabc36e13" providerId="ADAL" clId="{5EEB16D8-B6FB-4C54-94D3-E5B0C96281EA}" dt="2025-05-08T17:10:21.393" v="3848" actId="26606"/>
          <ac:spMkLst>
            <pc:docMk/>
            <pc:sldMk cId="859520400" sldId="264"/>
            <ac:spMk id="21" creationId="{593ACC25-C262-417A-8AA9-0641C772BDB6}"/>
          </ac:spMkLst>
        </pc:spChg>
        <pc:spChg chg="mod">
          <ac:chgData name="Jairo Ivan Garavito  Moreno" userId="645bc4df-f3fb-4d80-abff-ed4fabc36e13" providerId="ADAL" clId="{5EEB16D8-B6FB-4C54-94D3-E5B0C96281EA}" dt="2025-05-08T17:36:01.688" v="4420" actId="1076"/>
          <ac:spMkLst>
            <pc:docMk/>
            <pc:sldMk cId="859520400" sldId="264"/>
            <ac:spMk id="22" creationId="{8516BC26-D1B2-86D5-38C8-FB6EBED57822}"/>
          </ac:spMkLst>
        </pc:spChg>
        <pc:spChg chg="add">
          <ac:chgData name="Jairo Ivan Garavito  Moreno" userId="645bc4df-f3fb-4d80-abff-ed4fabc36e13" providerId="ADAL" clId="{5EEB16D8-B6FB-4C54-94D3-E5B0C96281EA}" dt="2025-05-08T17:10:21.408" v="3849" actId="26606"/>
          <ac:spMkLst>
            <pc:docMk/>
            <pc:sldMk cId="859520400" sldId="264"/>
            <ac:spMk id="23" creationId="{25C8D2C1-DA83-420D-9635-D52CE066B5DA}"/>
          </ac:spMkLst>
        </pc:spChg>
        <pc:spChg chg="add">
          <ac:chgData name="Jairo Ivan Garavito  Moreno" userId="645bc4df-f3fb-4d80-abff-ed4fabc36e13" providerId="ADAL" clId="{5EEB16D8-B6FB-4C54-94D3-E5B0C96281EA}" dt="2025-05-08T17:10:21.408" v="3849" actId="26606"/>
          <ac:spMkLst>
            <pc:docMk/>
            <pc:sldMk cId="859520400" sldId="264"/>
            <ac:spMk id="24" creationId="{434F74C9-6A0B-409E-AD1C-45B58BE91BB8}"/>
          </ac:spMkLst>
        </pc:spChg>
        <pc:spChg chg="add">
          <ac:chgData name="Jairo Ivan Garavito  Moreno" userId="645bc4df-f3fb-4d80-abff-ed4fabc36e13" providerId="ADAL" clId="{5EEB16D8-B6FB-4C54-94D3-E5B0C96281EA}" dt="2025-05-08T17:10:21.408" v="3849" actId="26606"/>
          <ac:spMkLst>
            <pc:docMk/>
            <pc:sldMk cId="859520400" sldId="264"/>
            <ac:spMk id="26" creationId="{F452A527-3631-41ED-858D-3777A7D1496A}"/>
          </ac:spMkLst>
        </pc:spChg>
        <pc:spChg chg="mod">
          <ac:chgData name="Jairo Ivan Garavito  Moreno" userId="645bc4df-f3fb-4d80-abff-ed4fabc36e13" providerId="ADAL" clId="{5EEB16D8-B6FB-4C54-94D3-E5B0C96281EA}" dt="2025-05-08T17:35:55.854" v="4418" actId="122"/>
          <ac:spMkLst>
            <pc:docMk/>
            <pc:sldMk cId="859520400" sldId="264"/>
            <ac:spMk id="29" creationId="{4B0D96B8-8823-7908-4838-0BBD1697F4D5}"/>
          </ac:spMkLst>
        </pc:spChg>
        <pc:spChg chg="mod">
          <ac:chgData name="Jairo Ivan Garavito  Moreno" userId="645bc4df-f3fb-4d80-abff-ed4fabc36e13" providerId="ADAL" clId="{5EEB16D8-B6FB-4C54-94D3-E5B0C96281EA}" dt="2025-05-08T17:35:55.854" v="4418" actId="122"/>
          <ac:spMkLst>
            <pc:docMk/>
            <pc:sldMk cId="859520400" sldId="264"/>
            <ac:spMk id="30" creationId="{01F3ADE4-2C1F-1B78-4918-BB87C3D7AE45}"/>
          </ac:spMkLst>
        </pc:spChg>
        <pc:spChg chg="mod">
          <ac:chgData name="Jairo Ivan Garavito  Moreno" userId="645bc4df-f3fb-4d80-abff-ed4fabc36e13" providerId="ADAL" clId="{5EEB16D8-B6FB-4C54-94D3-E5B0C96281EA}" dt="2025-05-08T17:35:55.854" v="4418" actId="122"/>
          <ac:spMkLst>
            <pc:docMk/>
            <pc:sldMk cId="859520400" sldId="264"/>
            <ac:spMk id="31" creationId="{4D08665D-1D27-7499-EDCB-7393E6773B5D}"/>
          </ac:spMkLst>
        </pc:spChg>
        <pc:spChg chg="mod">
          <ac:chgData name="Jairo Ivan Garavito  Moreno" userId="645bc4df-f3fb-4d80-abff-ed4fabc36e13" providerId="ADAL" clId="{5EEB16D8-B6FB-4C54-94D3-E5B0C96281EA}" dt="2025-05-08T17:35:55.854" v="4418" actId="122"/>
          <ac:spMkLst>
            <pc:docMk/>
            <pc:sldMk cId="859520400" sldId="264"/>
            <ac:spMk id="32" creationId="{2B51BA4A-5AED-696B-082F-EA4D025537F9}"/>
          </ac:spMkLst>
        </pc:spChg>
        <pc:spChg chg="mod">
          <ac:chgData name="Jairo Ivan Garavito  Moreno" userId="645bc4df-f3fb-4d80-abff-ed4fabc36e13" providerId="ADAL" clId="{5EEB16D8-B6FB-4C54-94D3-E5B0C96281EA}" dt="2025-05-08T17:35:55.854" v="4418" actId="122"/>
          <ac:spMkLst>
            <pc:docMk/>
            <pc:sldMk cId="859520400" sldId="264"/>
            <ac:spMk id="33" creationId="{CB717895-9755-2B4D-4809-D4AF8A052EA0}"/>
          </ac:spMkLst>
        </pc:spChg>
        <pc:spChg chg="mod">
          <ac:chgData name="Jairo Ivan Garavito  Moreno" userId="645bc4df-f3fb-4d80-abff-ed4fabc36e13" providerId="ADAL" clId="{5EEB16D8-B6FB-4C54-94D3-E5B0C96281EA}" dt="2025-05-08T17:35:55.854" v="4418" actId="122"/>
          <ac:spMkLst>
            <pc:docMk/>
            <pc:sldMk cId="859520400" sldId="264"/>
            <ac:spMk id="34" creationId="{0ECB0EFA-D847-7CB9-204C-0F4A04F395DB}"/>
          </ac:spMkLst>
        </pc:spChg>
        <pc:spChg chg="mod">
          <ac:chgData name="Jairo Ivan Garavito  Moreno" userId="645bc4df-f3fb-4d80-abff-ed4fabc36e13" providerId="ADAL" clId="{5EEB16D8-B6FB-4C54-94D3-E5B0C96281EA}" dt="2025-05-08T17:35:55.854" v="4418" actId="122"/>
          <ac:spMkLst>
            <pc:docMk/>
            <pc:sldMk cId="859520400" sldId="264"/>
            <ac:spMk id="35" creationId="{3DB92CB3-CDF3-C5C7-784F-347A4ED21BB9}"/>
          </ac:spMkLst>
        </pc:spChg>
        <pc:spChg chg="mod">
          <ac:chgData name="Jairo Ivan Garavito  Moreno" userId="645bc4df-f3fb-4d80-abff-ed4fabc36e13" providerId="ADAL" clId="{5EEB16D8-B6FB-4C54-94D3-E5B0C96281EA}" dt="2025-05-08T17:35:55.854" v="4418" actId="122"/>
          <ac:spMkLst>
            <pc:docMk/>
            <pc:sldMk cId="859520400" sldId="264"/>
            <ac:spMk id="37" creationId="{B45F88E4-4A8D-8754-9BED-E14722D8B8C7}"/>
          </ac:spMkLst>
        </pc:spChg>
        <pc:spChg chg="mod">
          <ac:chgData name="Jairo Ivan Garavito  Moreno" userId="645bc4df-f3fb-4d80-abff-ed4fabc36e13" providerId="ADAL" clId="{5EEB16D8-B6FB-4C54-94D3-E5B0C96281EA}" dt="2025-05-08T17:35:55.854" v="4418" actId="122"/>
          <ac:spMkLst>
            <pc:docMk/>
            <pc:sldMk cId="859520400" sldId="264"/>
            <ac:spMk id="40" creationId="{7C50E347-AFA7-207F-D400-CFA678797A27}"/>
          </ac:spMkLst>
        </pc:spChg>
        <pc:grpChg chg="mod">
          <ac:chgData name="Jairo Ivan Garavito  Moreno" userId="645bc4df-f3fb-4d80-abff-ed4fabc36e13" providerId="ADAL" clId="{5EEB16D8-B6FB-4C54-94D3-E5B0C96281EA}" dt="2025-05-08T17:37:01.199" v="4423" actId="1076"/>
          <ac:grpSpMkLst>
            <pc:docMk/>
            <pc:sldMk cId="859520400" sldId="264"/>
            <ac:grpSpMk id="20" creationId="{51B82A63-541E-578D-4BC9-28E361A3D409}"/>
          </ac:grpSpMkLst>
        </pc:grpChg>
        <pc:picChg chg="add mod ord">
          <ac:chgData name="Jairo Ivan Garavito  Moreno" userId="645bc4df-f3fb-4d80-abff-ed4fabc36e13" providerId="ADAL" clId="{5EEB16D8-B6FB-4C54-94D3-E5B0C96281EA}" dt="2025-05-08T17:38:07.647" v="4432" actId="14100"/>
          <ac:picMkLst>
            <pc:docMk/>
            <pc:sldMk cId="859520400" sldId="264"/>
            <ac:picMk id="4" creationId="{6B94F856-73C3-794E-77DE-FB7F4EAF6D79}"/>
          </ac:picMkLst>
        </pc:picChg>
        <pc:picChg chg="add del mod">
          <ac:chgData name="Jairo Ivan Garavito  Moreno" userId="645bc4df-f3fb-4d80-abff-ed4fabc36e13" providerId="ADAL" clId="{5EEB16D8-B6FB-4C54-94D3-E5B0C96281EA}" dt="2025-05-08T17:35:02.468" v="4407" actId="478"/>
          <ac:picMkLst>
            <pc:docMk/>
            <pc:sldMk cId="859520400" sldId="264"/>
            <ac:picMk id="12" creationId="{02AFA8BC-6988-A013-2FD8-EE27778DD8CE}"/>
          </ac:picMkLst>
        </pc:picChg>
        <pc:picChg chg="add mod">
          <ac:chgData name="Jairo Ivan Garavito  Moreno" userId="645bc4df-f3fb-4d80-abff-ed4fabc36e13" providerId="ADAL" clId="{5EEB16D8-B6FB-4C54-94D3-E5B0C96281EA}" dt="2025-05-08T17:30:20.333" v="3887" actId="1076"/>
          <ac:picMkLst>
            <pc:docMk/>
            <pc:sldMk cId="859520400" sldId="264"/>
            <ac:picMk id="14" creationId="{EECC745A-7EA1-C0A4-9E1E-47025B162867}"/>
          </ac:picMkLst>
        </pc:picChg>
        <pc:picChg chg="add mod">
          <ac:chgData name="Jairo Ivan Garavito  Moreno" userId="645bc4df-f3fb-4d80-abff-ed4fabc36e13" providerId="ADAL" clId="{5EEB16D8-B6FB-4C54-94D3-E5B0C96281EA}" dt="2025-05-08T17:37:50.178" v="4430" actId="1076"/>
          <ac:picMkLst>
            <pc:docMk/>
            <pc:sldMk cId="859520400" sldId="264"/>
            <ac:picMk id="16" creationId="{6E843B85-40DE-4A63-59A0-EB97DE51C0EF}"/>
          </ac:picMkLst>
        </pc:picChg>
        <pc:cxnChg chg="add del">
          <ac:chgData name="Jairo Ivan Garavito  Moreno" userId="645bc4df-f3fb-4d80-abff-ed4fabc36e13" providerId="ADAL" clId="{5EEB16D8-B6FB-4C54-94D3-E5B0C96281EA}" dt="2025-05-08T17:10:21.393" v="3848" actId="26606"/>
          <ac:cxnSpMkLst>
            <pc:docMk/>
            <pc:sldMk cId="859520400" sldId="264"/>
            <ac:cxnSpMk id="13" creationId="{7E1D4427-852B-4B37-8E76-0E9F1810BA2A}"/>
          </ac:cxnSpMkLst>
        </pc:cxnChg>
        <pc:cxnChg chg="add del">
          <ac:chgData name="Jairo Ivan Garavito  Moreno" userId="645bc4df-f3fb-4d80-abff-ed4fabc36e13" providerId="ADAL" clId="{5EEB16D8-B6FB-4C54-94D3-E5B0C96281EA}" dt="2025-05-08T17:10:21.393" v="3848" actId="26606"/>
          <ac:cxnSpMkLst>
            <pc:docMk/>
            <pc:sldMk cId="859520400" sldId="264"/>
            <ac:cxnSpMk id="17" creationId="{5C6A2BAE-B461-4B55-8E1F-0722ABDD1393}"/>
          </ac:cxnSpMkLst>
        </pc:cxnChg>
        <pc:cxnChg chg="add">
          <ac:chgData name="Jairo Ivan Garavito  Moreno" userId="645bc4df-f3fb-4d80-abff-ed4fabc36e13" providerId="ADAL" clId="{5EEB16D8-B6FB-4C54-94D3-E5B0C96281EA}" dt="2025-05-08T17:10:21.408" v="3849" actId="26606"/>
          <ac:cxnSpMkLst>
            <pc:docMk/>
            <pc:sldMk cId="859520400" sldId="264"/>
            <ac:cxnSpMk id="25" creationId="{F5486A9D-1265-4B57-91E6-68E666B978BC}"/>
          </ac:cxnSpMkLst>
        </pc:cxnChg>
        <pc:cxnChg chg="add">
          <ac:chgData name="Jairo Ivan Garavito  Moreno" userId="645bc4df-f3fb-4d80-abff-ed4fabc36e13" providerId="ADAL" clId="{5EEB16D8-B6FB-4C54-94D3-E5B0C96281EA}" dt="2025-05-08T17:10:21.408" v="3849" actId="26606"/>
          <ac:cxnSpMkLst>
            <pc:docMk/>
            <pc:sldMk cId="859520400" sldId="264"/>
            <ac:cxnSpMk id="27" creationId="{D28A9C89-B313-458F-9C85-515930A51A93}"/>
          </ac:cxnSpMkLst>
        </pc:cxnChg>
      </pc:sldChg>
      <pc:sldChg chg="addSp delSp modSp add mod setBg setClrOvrMap">
        <pc:chgData name="Jairo Ivan Garavito  Moreno" userId="645bc4df-f3fb-4d80-abff-ed4fabc36e13" providerId="ADAL" clId="{5EEB16D8-B6FB-4C54-94D3-E5B0C96281EA}" dt="2025-05-08T14:30:24.644" v="3671" actId="1076"/>
        <pc:sldMkLst>
          <pc:docMk/>
          <pc:sldMk cId="3249326962" sldId="265"/>
        </pc:sldMkLst>
        <pc:spChg chg="mod ord">
          <ac:chgData name="Jairo Ivan Garavito  Moreno" userId="645bc4df-f3fb-4d80-abff-ed4fabc36e13" providerId="ADAL" clId="{5EEB16D8-B6FB-4C54-94D3-E5B0C96281EA}" dt="2025-05-08T14:30:24.644" v="3671" actId="1076"/>
          <ac:spMkLst>
            <pc:docMk/>
            <pc:sldMk cId="3249326962" sldId="265"/>
            <ac:spMk id="2" creationId="{FEF796A9-2C4A-6B93-ED97-3D4691865A8D}"/>
          </ac:spMkLst>
        </pc:spChg>
        <pc:spChg chg="del mod">
          <ac:chgData name="Jairo Ivan Garavito  Moreno" userId="645bc4df-f3fb-4d80-abff-ed4fabc36e13" providerId="ADAL" clId="{5EEB16D8-B6FB-4C54-94D3-E5B0C96281EA}" dt="2025-05-08T00:59:16.599" v="941"/>
          <ac:spMkLst>
            <pc:docMk/>
            <pc:sldMk cId="3249326962" sldId="265"/>
            <ac:spMk id="3" creationId="{F1AFDEE5-F39A-B47E-AEC7-3B8315234BCE}"/>
          </ac:spMkLst>
        </pc:spChg>
        <pc:spChg chg="add del mod">
          <ac:chgData name="Jairo Ivan Garavito  Moreno" userId="645bc4df-f3fb-4d80-abff-ed4fabc36e13" providerId="ADAL" clId="{5EEB16D8-B6FB-4C54-94D3-E5B0C96281EA}" dt="2025-05-08T01:15:55.371" v="1060"/>
          <ac:spMkLst>
            <pc:docMk/>
            <pc:sldMk cId="3249326962" sldId="265"/>
            <ac:spMk id="4" creationId="{D64E5BFC-3021-FA87-1685-BBF66118C372}"/>
          </ac:spMkLst>
        </pc:spChg>
        <pc:spChg chg="add del">
          <ac:chgData name="Jairo Ivan Garavito  Moreno" userId="645bc4df-f3fb-4d80-abff-ed4fabc36e13" providerId="ADAL" clId="{5EEB16D8-B6FB-4C54-94D3-E5B0C96281EA}" dt="2025-05-08T01:13:00.551" v="1055" actId="26606"/>
          <ac:spMkLst>
            <pc:docMk/>
            <pc:sldMk cId="3249326962" sldId="265"/>
            <ac:spMk id="7" creationId="{25C8D2C1-DA83-420D-9635-D52CE066B5DA}"/>
          </ac:spMkLst>
        </pc:spChg>
        <pc:spChg chg="add del">
          <ac:chgData name="Jairo Ivan Garavito  Moreno" userId="645bc4df-f3fb-4d80-abff-ed4fabc36e13" providerId="ADAL" clId="{5EEB16D8-B6FB-4C54-94D3-E5B0C96281EA}" dt="2025-05-08T01:13:00.551" v="1055" actId="26606"/>
          <ac:spMkLst>
            <pc:docMk/>
            <pc:sldMk cId="3249326962" sldId="265"/>
            <ac:spMk id="8" creationId="{434F74C9-6A0B-409E-AD1C-45B58BE91BB8}"/>
          </ac:spMkLst>
        </pc:spChg>
        <pc:spChg chg="add del">
          <ac:chgData name="Jairo Ivan Garavito  Moreno" userId="645bc4df-f3fb-4d80-abff-ed4fabc36e13" providerId="ADAL" clId="{5EEB16D8-B6FB-4C54-94D3-E5B0C96281EA}" dt="2025-05-08T01:11:38.641" v="986" actId="26606"/>
          <ac:spMkLst>
            <pc:docMk/>
            <pc:sldMk cId="3249326962" sldId="265"/>
            <ac:spMk id="10" creationId="{25C8D2C1-DA83-420D-9635-D52CE066B5DA}"/>
          </ac:spMkLst>
        </pc:spChg>
        <pc:spChg chg="add del">
          <ac:chgData name="Jairo Ivan Garavito  Moreno" userId="645bc4df-f3fb-4d80-abff-ed4fabc36e13" providerId="ADAL" clId="{5EEB16D8-B6FB-4C54-94D3-E5B0C96281EA}" dt="2025-05-08T01:13:00.551" v="1055" actId="26606"/>
          <ac:spMkLst>
            <pc:docMk/>
            <pc:sldMk cId="3249326962" sldId="265"/>
            <ac:spMk id="11" creationId="{90AA6468-80AC-4DDF-9CFB-C7A9507E203F}"/>
          </ac:spMkLst>
        </pc:spChg>
        <pc:spChg chg="add del">
          <ac:chgData name="Jairo Ivan Garavito  Moreno" userId="645bc4df-f3fb-4d80-abff-ed4fabc36e13" providerId="ADAL" clId="{5EEB16D8-B6FB-4C54-94D3-E5B0C96281EA}" dt="2025-05-08T01:11:38.641" v="986" actId="26606"/>
          <ac:spMkLst>
            <pc:docMk/>
            <pc:sldMk cId="3249326962" sldId="265"/>
            <ac:spMk id="12" creationId="{434F74C9-6A0B-409E-AD1C-45B58BE91BB8}"/>
          </ac:spMkLst>
        </pc:spChg>
        <pc:spChg chg="add del">
          <ac:chgData name="Jairo Ivan Garavito  Moreno" userId="645bc4df-f3fb-4d80-abff-ed4fabc36e13" providerId="ADAL" clId="{5EEB16D8-B6FB-4C54-94D3-E5B0C96281EA}" dt="2025-05-08T01:13:00.551" v="1055" actId="26606"/>
          <ac:spMkLst>
            <pc:docMk/>
            <pc:sldMk cId="3249326962" sldId="265"/>
            <ac:spMk id="15" creationId="{4AB900CC-5074-4746-A1A4-AF640455BD43}"/>
          </ac:spMkLst>
        </pc:spChg>
        <pc:spChg chg="add del">
          <ac:chgData name="Jairo Ivan Garavito  Moreno" userId="645bc4df-f3fb-4d80-abff-ed4fabc36e13" providerId="ADAL" clId="{5EEB16D8-B6FB-4C54-94D3-E5B0C96281EA}" dt="2025-05-08T01:11:38.641" v="986" actId="26606"/>
          <ac:spMkLst>
            <pc:docMk/>
            <pc:sldMk cId="3249326962" sldId="265"/>
            <ac:spMk id="16" creationId="{B76D919A-FC3E-4B4E-BAF0-ED6CFB8DC4AE}"/>
          </ac:spMkLst>
        </pc:spChg>
        <pc:spChg chg="add del">
          <ac:chgData name="Jairo Ivan Garavito  Moreno" userId="645bc4df-f3fb-4d80-abff-ed4fabc36e13" providerId="ADAL" clId="{5EEB16D8-B6FB-4C54-94D3-E5B0C96281EA}" dt="2025-05-08T01:13:04.860" v="1057" actId="26606"/>
          <ac:spMkLst>
            <pc:docMk/>
            <pc:sldMk cId="3249326962" sldId="265"/>
            <ac:spMk id="17" creationId="{25C8D2C1-DA83-420D-9635-D52CE066B5DA}"/>
          </ac:spMkLst>
        </pc:spChg>
        <pc:spChg chg="add del">
          <ac:chgData name="Jairo Ivan Garavito  Moreno" userId="645bc4df-f3fb-4d80-abff-ed4fabc36e13" providerId="ADAL" clId="{5EEB16D8-B6FB-4C54-94D3-E5B0C96281EA}" dt="2025-05-08T01:11:38.641" v="986" actId="26606"/>
          <ac:spMkLst>
            <pc:docMk/>
            <pc:sldMk cId="3249326962" sldId="265"/>
            <ac:spMk id="18" creationId="{8F66ACBD-1C82-4782-AA7C-05504DD7DE77}"/>
          </ac:spMkLst>
        </pc:spChg>
        <pc:spChg chg="add del">
          <ac:chgData name="Jairo Ivan Garavito  Moreno" userId="645bc4df-f3fb-4d80-abff-ed4fabc36e13" providerId="ADAL" clId="{5EEB16D8-B6FB-4C54-94D3-E5B0C96281EA}" dt="2025-05-08T01:13:04.860" v="1057" actId="26606"/>
          <ac:spMkLst>
            <pc:docMk/>
            <pc:sldMk cId="3249326962" sldId="265"/>
            <ac:spMk id="19" creationId="{434F74C9-6A0B-409E-AD1C-45B58BE91BB8}"/>
          </ac:spMkLst>
        </pc:spChg>
        <pc:spChg chg="add del">
          <ac:chgData name="Jairo Ivan Garavito  Moreno" userId="645bc4df-f3fb-4d80-abff-ed4fabc36e13" providerId="ADAL" clId="{5EEB16D8-B6FB-4C54-94D3-E5B0C96281EA}" dt="2025-05-08T01:11:40.939" v="988" actId="26606"/>
          <ac:spMkLst>
            <pc:docMk/>
            <pc:sldMk cId="3249326962" sldId="265"/>
            <ac:spMk id="20" creationId="{990D0034-F768-41E7-85D4-F38C4DE85770}"/>
          </ac:spMkLst>
        </pc:spChg>
        <pc:spChg chg="add del">
          <ac:chgData name="Jairo Ivan Garavito  Moreno" userId="645bc4df-f3fb-4d80-abff-ed4fabc36e13" providerId="ADAL" clId="{5EEB16D8-B6FB-4C54-94D3-E5B0C96281EA}" dt="2025-05-08T01:11:40.939" v="988" actId="26606"/>
          <ac:spMkLst>
            <pc:docMk/>
            <pc:sldMk cId="3249326962" sldId="265"/>
            <ac:spMk id="21" creationId="{C4F7E42D-8B5A-4FC8-81CD-9E60171F7FA8}"/>
          </ac:spMkLst>
        </pc:spChg>
        <pc:spChg chg="add del">
          <ac:chgData name="Jairo Ivan Garavito  Moreno" userId="645bc4df-f3fb-4d80-abff-ed4fabc36e13" providerId="ADAL" clId="{5EEB16D8-B6FB-4C54-94D3-E5B0C96281EA}" dt="2025-05-08T01:11:40.939" v="988" actId="26606"/>
          <ac:spMkLst>
            <pc:docMk/>
            <pc:sldMk cId="3249326962" sldId="265"/>
            <ac:spMk id="22" creationId="{D64E5BFC-3021-FA87-1685-BBF66118C372}"/>
          </ac:spMkLst>
        </pc:spChg>
        <pc:spChg chg="add del">
          <ac:chgData name="Jairo Ivan Garavito  Moreno" userId="645bc4df-f3fb-4d80-abff-ed4fabc36e13" providerId="ADAL" clId="{5EEB16D8-B6FB-4C54-94D3-E5B0C96281EA}" dt="2025-05-08T01:11:40.939" v="988" actId="26606"/>
          <ac:spMkLst>
            <pc:docMk/>
            <pc:sldMk cId="3249326962" sldId="265"/>
            <ac:spMk id="24" creationId="{8C04651D-B9F4-4935-A02D-364153FBDF54}"/>
          </ac:spMkLst>
        </pc:spChg>
        <pc:spChg chg="add del">
          <ac:chgData name="Jairo Ivan Garavito  Moreno" userId="645bc4df-f3fb-4d80-abff-ed4fabc36e13" providerId="ADAL" clId="{5EEB16D8-B6FB-4C54-94D3-E5B0C96281EA}" dt="2025-05-08T01:12:10.851" v="990" actId="26606"/>
          <ac:spMkLst>
            <pc:docMk/>
            <pc:sldMk cId="3249326962" sldId="265"/>
            <ac:spMk id="26" creationId="{25C8D2C1-DA83-420D-9635-D52CE066B5DA}"/>
          </ac:spMkLst>
        </pc:spChg>
        <pc:spChg chg="add del">
          <ac:chgData name="Jairo Ivan Garavito  Moreno" userId="645bc4df-f3fb-4d80-abff-ed4fabc36e13" providerId="ADAL" clId="{5EEB16D8-B6FB-4C54-94D3-E5B0C96281EA}" dt="2025-05-08T01:12:10.851" v="990" actId="26606"/>
          <ac:spMkLst>
            <pc:docMk/>
            <pc:sldMk cId="3249326962" sldId="265"/>
            <ac:spMk id="27" creationId="{434F74C9-6A0B-409E-AD1C-45B58BE91BB8}"/>
          </ac:spMkLst>
        </pc:spChg>
        <pc:spChg chg="add del">
          <ac:chgData name="Jairo Ivan Garavito  Moreno" userId="645bc4df-f3fb-4d80-abff-ed4fabc36e13" providerId="ADAL" clId="{5EEB16D8-B6FB-4C54-94D3-E5B0C96281EA}" dt="2025-05-08T01:12:10.851" v="990" actId="26606"/>
          <ac:spMkLst>
            <pc:docMk/>
            <pc:sldMk cId="3249326962" sldId="265"/>
            <ac:spMk id="30" creationId="{B76D919A-FC3E-4B4E-BAF0-ED6CFB8DC4AE}"/>
          </ac:spMkLst>
        </pc:spChg>
        <pc:spChg chg="add del">
          <ac:chgData name="Jairo Ivan Garavito  Moreno" userId="645bc4df-f3fb-4d80-abff-ed4fabc36e13" providerId="ADAL" clId="{5EEB16D8-B6FB-4C54-94D3-E5B0C96281EA}" dt="2025-05-08T01:12:10.851" v="990" actId="26606"/>
          <ac:spMkLst>
            <pc:docMk/>
            <pc:sldMk cId="3249326962" sldId="265"/>
            <ac:spMk id="31" creationId="{8F66ACBD-1C82-4782-AA7C-05504DD7DE77}"/>
          </ac:spMkLst>
        </pc:spChg>
        <pc:spChg chg="add del">
          <ac:chgData name="Jairo Ivan Garavito  Moreno" userId="645bc4df-f3fb-4d80-abff-ed4fabc36e13" providerId="ADAL" clId="{5EEB16D8-B6FB-4C54-94D3-E5B0C96281EA}" dt="2025-05-08T01:13:04.860" v="1057" actId="26606"/>
          <ac:spMkLst>
            <pc:docMk/>
            <pc:sldMk cId="3249326962" sldId="265"/>
            <ac:spMk id="34" creationId="{C4E89C94-E462-4566-A15A-32835FD68BCD}"/>
          </ac:spMkLst>
        </pc:spChg>
        <pc:spChg chg="add del">
          <ac:chgData name="Jairo Ivan Garavito  Moreno" userId="645bc4df-f3fb-4d80-abff-ed4fabc36e13" providerId="ADAL" clId="{5EEB16D8-B6FB-4C54-94D3-E5B0C96281EA}" dt="2025-05-08T01:13:04.860" v="1057" actId="26606"/>
          <ac:spMkLst>
            <pc:docMk/>
            <pc:sldMk cId="3249326962" sldId="265"/>
            <ac:spMk id="35" creationId="{E25F4A20-71FB-4A26-92E2-89DED49264CA}"/>
          </ac:spMkLst>
        </pc:spChg>
        <pc:spChg chg="add del">
          <ac:chgData name="Jairo Ivan Garavito  Moreno" userId="645bc4df-f3fb-4d80-abff-ed4fabc36e13" providerId="ADAL" clId="{5EEB16D8-B6FB-4C54-94D3-E5B0C96281EA}" dt="2025-05-08T01:17:38.290" v="1177" actId="26606"/>
          <ac:spMkLst>
            <pc:docMk/>
            <pc:sldMk cId="3249326962" sldId="265"/>
            <ac:spMk id="36" creationId="{5CF81D86-BDBA-477C-B7DD-8D359BB9965B}"/>
          </ac:spMkLst>
        </pc:spChg>
        <pc:spChg chg="add del">
          <ac:chgData name="Jairo Ivan Garavito  Moreno" userId="645bc4df-f3fb-4d80-abff-ed4fabc36e13" providerId="ADAL" clId="{5EEB16D8-B6FB-4C54-94D3-E5B0C96281EA}" dt="2025-05-08T01:15:51.099" v="1059" actId="26606"/>
          <ac:spMkLst>
            <pc:docMk/>
            <pc:sldMk cId="3249326962" sldId="265"/>
            <ac:spMk id="37" creationId="{25C8D2C1-DA83-420D-9635-D52CE066B5DA}"/>
          </ac:spMkLst>
        </pc:spChg>
        <pc:spChg chg="add del">
          <ac:chgData name="Jairo Ivan Garavito  Moreno" userId="645bc4df-f3fb-4d80-abff-ed4fabc36e13" providerId="ADAL" clId="{5EEB16D8-B6FB-4C54-94D3-E5B0C96281EA}" dt="2025-05-08T01:15:51.099" v="1059" actId="26606"/>
          <ac:spMkLst>
            <pc:docMk/>
            <pc:sldMk cId="3249326962" sldId="265"/>
            <ac:spMk id="38" creationId="{434F74C9-6A0B-409E-AD1C-45B58BE91BB8}"/>
          </ac:spMkLst>
        </pc:spChg>
        <pc:spChg chg="add del">
          <ac:chgData name="Jairo Ivan Garavito  Moreno" userId="645bc4df-f3fb-4d80-abff-ed4fabc36e13" providerId="ADAL" clId="{5EEB16D8-B6FB-4C54-94D3-E5B0C96281EA}" dt="2025-05-08T01:15:51.099" v="1059" actId="26606"/>
          <ac:spMkLst>
            <pc:docMk/>
            <pc:sldMk cId="3249326962" sldId="265"/>
            <ac:spMk id="41" creationId="{B76D919A-FC3E-4B4E-BAF0-ED6CFB8DC4AE}"/>
          </ac:spMkLst>
        </pc:spChg>
        <pc:spChg chg="add del">
          <ac:chgData name="Jairo Ivan Garavito  Moreno" userId="645bc4df-f3fb-4d80-abff-ed4fabc36e13" providerId="ADAL" clId="{5EEB16D8-B6FB-4C54-94D3-E5B0C96281EA}" dt="2025-05-08T01:15:51.099" v="1059" actId="26606"/>
          <ac:spMkLst>
            <pc:docMk/>
            <pc:sldMk cId="3249326962" sldId="265"/>
            <ac:spMk id="42" creationId="{8F66ACBD-1C82-4782-AA7C-05504DD7DE77}"/>
          </ac:spMkLst>
        </pc:spChg>
        <pc:spChg chg="add del">
          <ac:chgData name="Jairo Ivan Garavito  Moreno" userId="645bc4df-f3fb-4d80-abff-ed4fabc36e13" providerId="ADAL" clId="{5EEB16D8-B6FB-4C54-94D3-E5B0C96281EA}" dt="2025-05-08T01:17:38.290" v="1177" actId="26606"/>
          <ac:spMkLst>
            <pc:docMk/>
            <pc:sldMk cId="3249326962" sldId="265"/>
            <ac:spMk id="44" creationId="{8C94E060-A047-E6C9-D47E-16E8D1BAADA1}"/>
          </ac:spMkLst>
        </pc:spChg>
        <pc:spChg chg="add del">
          <ac:chgData name="Jairo Ivan Garavito  Moreno" userId="645bc4df-f3fb-4d80-abff-ed4fabc36e13" providerId="ADAL" clId="{5EEB16D8-B6FB-4C54-94D3-E5B0C96281EA}" dt="2025-05-08T01:17:38.290" v="1177" actId="26606"/>
          <ac:spMkLst>
            <pc:docMk/>
            <pc:sldMk cId="3249326962" sldId="265"/>
            <ac:spMk id="45" creationId="{88AA064E-5F6E-4024-BC28-EDDC3DFC70E1}"/>
          </ac:spMkLst>
        </pc:spChg>
        <pc:spChg chg="add del">
          <ac:chgData name="Jairo Ivan Garavito  Moreno" userId="645bc4df-f3fb-4d80-abff-ed4fabc36e13" providerId="ADAL" clId="{5EEB16D8-B6FB-4C54-94D3-E5B0C96281EA}" dt="2025-05-08T01:17:38.290" v="1177" actId="26606"/>
          <ac:spMkLst>
            <pc:docMk/>
            <pc:sldMk cId="3249326962" sldId="265"/>
            <ac:spMk id="46" creationId="{03B29638-4838-4B9B-B9DB-96E542BAF3E6}"/>
          </ac:spMkLst>
        </pc:spChg>
        <pc:spChg chg="add del">
          <ac:chgData name="Jairo Ivan Garavito  Moreno" userId="645bc4df-f3fb-4d80-abff-ed4fabc36e13" providerId="ADAL" clId="{5EEB16D8-B6FB-4C54-94D3-E5B0C96281EA}" dt="2025-05-08T01:17:35.553" v="1174" actId="26606"/>
          <ac:spMkLst>
            <pc:docMk/>
            <pc:sldMk cId="3249326962" sldId="265"/>
            <ac:spMk id="51" creationId="{25C8D2C1-DA83-420D-9635-D52CE066B5DA}"/>
          </ac:spMkLst>
        </pc:spChg>
        <pc:spChg chg="add del">
          <ac:chgData name="Jairo Ivan Garavito  Moreno" userId="645bc4df-f3fb-4d80-abff-ed4fabc36e13" providerId="ADAL" clId="{5EEB16D8-B6FB-4C54-94D3-E5B0C96281EA}" dt="2025-05-08T01:17:35.553" v="1174" actId="26606"/>
          <ac:spMkLst>
            <pc:docMk/>
            <pc:sldMk cId="3249326962" sldId="265"/>
            <ac:spMk id="53" creationId="{434F74C9-6A0B-409E-AD1C-45B58BE91BB8}"/>
          </ac:spMkLst>
        </pc:spChg>
        <pc:spChg chg="add del">
          <ac:chgData name="Jairo Ivan Garavito  Moreno" userId="645bc4df-f3fb-4d80-abff-ed4fabc36e13" providerId="ADAL" clId="{5EEB16D8-B6FB-4C54-94D3-E5B0C96281EA}" dt="2025-05-08T01:17:35.553" v="1174" actId="26606"/>
          <ac:spMkLst>
            <pc:docMk/>
            <pc:sldMk cId="3249326962" sldId="265"/>
            <ac:spMk id="57" creationId="{E9ED41B5-F9B0-4DE1-8C59-A980468A703A}"/>
          </ac:spMkLst>
        </pc:spChg>
        <pc:spChg chg="add del">
          <ac:chgData name="Jairo Ivan Garavito  Moreno" userId="645bc4df-f3fb-4d80-abff-ed4fabc36e13" providerId="ADAL" clId="{5EEB16D8-B6FB-4C54-94D3-E5B0C96281EA}" dt="2025-05-08T01:17:35.553" v="1174" actId="26606"/>
          <ac:spMkLst>
            <pc:docMk/>
            <pc:sldMk cId="3249326962" sldId="265"/>
            <ac:spMk id="59" creationId="{C482A030-873A-4216-B6A6-C3348B9CA2A1}"/>
          </ac:spMkLst>
        </pc:spChg>
        <pc:spChg chg="add del">
          <ac:chgData name="Jairo Ivan Garavito  Moreno" userId="645bc4df-f3fb-4d80-abff-ed4fabc36e13" providerId="ADAL" clId="{5EEB16D8-B6FB-4C54-94D3-E5B0C96281EA}" dt="2025-05-08T01:17:38.282" v="1176" actId="26606"/>
          <ac:spMkLst>
            <pc:docMk/>
            <pc:sldMk cId="3249326962" sldId="265"/>
            <ac:spMk id="61" creationId="{6D2F28D1-82F9-40FE-935C-85ECF7660D2D}"/>
          </ac:spMkLst>
        </pc:spChg>
        <pc:spChg chg="add del">
          <ac:chgData name="Jairo Ivan Garavito  Moreno" userId="645bc4df-f3fb-4d80-abff-ed4fabc36e13" providerId="ADAL" clId="{5EEB16D8-B6FB-4C54-94D3-E5B0C96281EA}" dt="2025-05-08T01:17:38.282" v="1176" actId="26606"/>
          <ac:spMkLst>
            <pc:docMk/>
            <pc:sldMk cId="3249326962" sldId="265"/>
            <ac:spMk id="62" creationId="{4E4490D0-3672-446A-AC12-B4830333BDDD}"/>
          </ac:spMkLst>
        </pc:spChg>
        <pc:spChg chg="add del">
          <ac:chgData name="Jairo Ivan Garavito  Moreno" userId="645bc4df-f3fb-4d80-abff-ed4fabc36e13" providerId="ADAL" clId="{5EEB16D8-B6FB-4C54-94D3-E5B0C96281EA}" dt="2025-05-08T01:17:38.282" v="1176" actId="26606"/>
          <ac:spMkLst>
            <pc:docMk/>
            <pc:sldMk cId="3249326962" sldId="265"/>
            <ac:spMk id="63" creationId="{4B670E93-2F53-48FC-AB6C-E99E22D17F31}"/>
          </ac:spMkLst>
        </pc:spChg>
        <pc:spChg chg="add del">
          <ac:chgData name="Jairo Ivan Garavito  Moreno" userId="645bc4df-f3fb-4d80-abff-ed4fabc36e13" providerId="ADAL" clId="{5EEB16D8-B6FB-4C54-94D3-E5B0C96281EA}" dt="2025-05-08T01:17:38.282" v="1176" actId="26606"/>
          <ac:spMkLst>
            <pc:docMk/>
            <pc:sldMk cId="3249326962" sldId="265"/>
            <ac:spMk id="64" creationId="{39CB82C2-DF65-4EC1-8280-F201D50F570B}"/>
          </ac:spMkLst>
        </pc:spChg>
        <pc:spChg chg="add del">
          <ac:chgData name="Jairo Ivan Garavito  Moreno" userId="645bc4df-f3fb-4d80-abff-ed4fabc36e13" providerId="ADAL" clId="{5EEB16D8-B6FB-4C54-94D3-E5B0C96281EA}" dt="2025-05-08T01:17:38.282" v="1176" actId="26606"/>
          <ac:spMkLst>
            <pc:docMk/>
            <pc:sldMk cId="3249326962" sldId="265"/>
            <ac:spMk id="66" creationId="{EB1836F0-F9E0-4D93-9BDD-7EEC6EA05F7B}"/>
          </ac:spMkLst>
        </pc:spChg>
        <pc:spChg chg="add del">
          <ac:chgData name="Jairo Ivan Garavito  Moreno" userId="645bc4df-f3fb-4d80-abff-ed4fabc36e13" providerId="ADAL" clId="{5EEB16D8-B6FB-4C54-94D3-E5B0C96281EA}" dt="2025-05-08T01:43:47.893" v="1435" actId="26606"/>
          <ac:spMkLst>
            <pc:docMk/>
            <pc:sldMk cId="3249326962" sldId="265"/>
            <ac:spMk id="69" creationId="{5CF81D86-BDBA-477C-B7DD-8D359BB9965B}"/>
          </ac:spMkLst>
        </pc:spChg>
        <pc:spChg chg="add mod">
          <ac:chgData name="Jairo Ivan Garavito  Moreno" userId="645bc4df-f3fb-4d80-abff-ed4fabc36e13" providerId="ADAL" clId="{5EEB16D8-B6FB-4C54-94D3-E5B0C96281EA}" dt="2025-05-08T14:30:12.770" v="3669" actId="2711"/>
          <ac:spMkLst>
            <pc:docMk/>
            <pc:sldMk cId="3249326962" sldId="265"/>
            <ac:spMk id="71" creationId="{8C94E060-A047-E6C9-D47E-16E8D1BAADA1}"/>
          </ac:spMkLst>
        </pc:spChg>
        <pc:spChg chg="add del">
          <ac:chgData name="Jairo Ivan Garavito  Moreno" userId="645bc4df-f3fb-4d80-abff-ed4fabc36e13" providerId="ADAL" clId="{5EEB16D8-B6FB-4C54-94D3-E5B0C96281EA}" dt="2025-05-08T01:43:47.893" v="1435" actId="26606"/>
          <ac:spMkLst>
            <pc:docMk/>
            <pc:sldMk cId="3249326962" sldId="265"/>
            <ac:spMk id="72" creationId="{88AA064E-5F6E-4024-BC28-EDDC3DFC70E1}"/>
          </ac:spMkLst>
        </pc:spChg>
        <pc:spChg chg="add del">
          <ac:chgData name="Jairo Ivan Garavito  Moreno" userId="645bc4df-f3fb-4d80-abff-ed4fabc36e13" providerId="ADAL" clId="{5EEB16D8-B6FB-4C54-94D3-E5B0C96281EA}" dt="2025-05-08T01:43:47.893" v="1435" actId="26606"/>
          <ac:spMkLst>
            <pc:docMk/>
            <pc:sldMk cId="3249326962" sldId="265"/>
            <ac:spMk id="73" creationId="{03B29638-4838-4B9B-B9DB-96E542BAF3E6}"/>
          </ac:spMkLst>
        </pc:spChg>
        <pc:spChg chg="add del">
          <ac:chgData name="Jairo Ivan Garavito  Moreno" userId="645bc4df-f3fb-4d80-abff-ed4fabc36e13" providerId="ADAL" clId="{5EEB16D8-B6FB-4C54-94D3-E5B0C96281EA}" dt="2025-05-08T01:48:59.127" v="1476" actId="26606"/>
          <ac:spMkLst>
            <pc:docMk/>
            <pc:sldMk cId="3249326962" sldId="265"/>
            <ac:spMk id="78" creationId="{10162E77-11AD-44A7-84EC-40C59EEFBD2E}"/>
          </ac:spMkLst>
        </pc:spChg>
        <pc:spChg chg="add del">
          <ac:chgData name="Jairo Ivan Garavito  Moreno" userId="645bc4df-f3fb-4d80-abff-ed4fabc36e13" providerId="ADAL" clId="{5EEB16D8-B6FB-4C54-94D3-E5B0C96281EA}" dt="2025-05-08T01:48:59.127" v="1476" actId="26606"/>
          <ac:spMkLst>
            <pc:docMk/>
            <pc:sldMk cId="3249326962" sldId="265"/>
            <ac:spMk id="82" creationId="{6329CBCE-21AE-419D-AC1F-8ACF510A6670}"/>
          </ac:spMkLst>
        </pc:spChg>
        <pc:spChg chg="add del">
          <ac:chgData name="Jairo Ivan Garavito  Moreno" userId="645bc4df-f3fb-4d80-abff-ed4fabc36e13" providerId="ADAL" clId="{5EEB16D8-B6FB-4C54-94D3-E5B0C96281EA}" dt="2025-05-08T01:48:59.127" v="1476" actId="26606"/>
          <ac:spMkLst>
            <pc:docMk/>
            <pc:sldMk cId="3249326962" sldId="265"/>
            <ac:spMk id="84" creationId="{FF2DA012-1414-493D-888F-5D99D0BDA322}"/>
          </ac:spMkLst>
        </pc:spChg>
        <pc:spChg chg="add del">
          <ac:chgData name="Jairo Ivan Garavito  Moreno" userId="645bc4df-f3fb-4d80-abff-ed4fabc36e13" providerId="ADAL" clId="{5EEB16D8-B6FB-4C54-94D3-E5B0C96281EA}" dt="2025-05-08T01:48:59.127" v="1476" actId="26606"/>
          <ac:spMkLst>
            <pc:docMk/>
            <pc:sldMk cId="3249326962" sldId="265"/>
            <ac:spMk id="89" creationId="{990D0034-F768-41E7-85D4-F38C4DE85770}"/>
          </ac:spMkLst>
        </pc:spChg>
        <pc:spChg chg="add del">
          <ac:chgData name="Jairo Ivan Garavito  Moreno" userId="645bc4df-f3fb-4d80-abff-ed4fabc36e13" providerId="ADAL" clId="{5EEB16D8-B6FB-4C54-94D3-E5B0C96281EA}" dt="2025-05-08T01:00:19.841" v="950" actId="26606"/>
          <ac:spMkLst>
            <pc:docMk/>
            <pc:sldMk cId="3249326962" sldId="265"/>
            <ac:spMk id="1030" creationId="{3966C280-BD59-E7CB-9A3B-864B9B476128}"/>
          </ac:spMkLst>
        </pc:spChg>
        <pc:spChg chg="add del">
          <ac:chgData name="Jairo Ivan Garavito  Moreno" userId="645bc4df-f3fb-4d80-abff-ed4fabc36e13" providerId="ADAL" clId="{5EEB16D8-B6FB-4C54-94D3-E5B0C96281EA}" dt="2025-05-08T01:00:19.841" v="950" actId="26606"/>
          <ac:spMkLst>
            <pc:docMk/>
            <pc:sldMk cId="3249326962" sldId="265"/>
            <ac:spMk id="1033" creationId="{10162E77-11AD-44A7-84EC-40C59EEFBD2E}"/>
          </ac:spMkLst>
        </pc:spChg>
        <pc:spChg chg="add del">
          <ac:chgData name="Jairo Ivan Garavito  Moreno" userId="645bc4df-f3fb-4d80-abff-ed4fabc36e13" providerId="ADAL" clId="{5EEB16D8-B6FB-4C54-94D3-E5B0C96281EA}" dt="2025-05-08T01:00:19.841" v="950" actId="26606"/>
          <ac:spMkLst>
            <pc:docMk/>
            <pc:sldMk cId="3249326962" sldId="265"/>
            <ac:spMk id="1037" creationId="{6329CBCE-21AE-419D-AC1F-8ACF510A6670}"/>
          </ac:spMkLst>
        </pc:spChg>
        <pc:spChg chg="add del">
          <ac:chgData name="Jairo Ivan Garavito  Moreno" userId="645bc4df-f3fb-4d80-abff-ed4fabc36e13" providerId="ADAL" clId="{5EEB16D8-B6FB-4C54-94D3-E5B0C96281EA}" dt="2025-05-08T01:00:19.841" v="950" actId="26606"/>
          <ac:spMkLst>
            <pc:docMk/>
            <pc:sldMk cId="3249326962" sldId="265"/>
            <ac:spMk id="1039" creationId="{FF2DA012-1414-493D-888F-5D99D0BDA322}"/>
          </ac:spMkLst>
        </pc:spChg>
        <pc:picChg chg="add mod ord">
          <ac:chgData name="Jairo Ivan Garavito  Moreno" userId="645bc4df-f3fb-4d80-abff-ed4fabc36e13" providerId="ADAL" clId="{5EEB16D8-B6FB-4C54-94D3-E5B0C96281EA}" dt="2025-05-08T01:48:59.127" v="1476" actId="26606"/>
          <ac:picMkLst>
            <pc:docMk/>
            <pc:sldMk cId="3249326962" sldId="265"/>
            <ac:picMk id="5" creationId="{09809287-644E-B564-51B0-A6CDE87392D3}"/>
          </ac:picMkLst>
        </pc:picChg>
        <pc:picChg chg="add del">
          <ac:chgData name="Jairo Ivan Garavito  Moreno" userId="645bc4df-f3fb-4d80-abff-ed4fabc36e13" providerId="ADAL" clId="{5EEB16D8-B6FB-4C54-94D3-E5B0C96281EA}" dt="2025-05-08T01:11:38.641" v="986" actId="26606"/>
          <ac:picMkLst>
            <pc:docMk/>
            <pc:sldMk cId="3249326962" sldId="265"/>
            <ac:picMk id="6" creationId="{1CECD7FB-1640-CFC7-D725-26FDD87669FA}"/>
          </ac:picMkLst>
        </pc:picChg>
        <pc:picChg chg="add del">
          <ac:chgData name="Jairo Ivan Garavito  Moreno" userId="645bc4df-f3fb-4d80-abff-ed4fabc36e13" providerId="ADAL" clId="{5EEB16D8-B6FB-4C54-94D3-E5B0C96281EA}" dt="2025-05-08T01:13:00.551" v="1055" actId="26606"/>
          <ac:picMkLst>
            <pc:docMk/>
            <pc:sldMk cId="3249326962" sldId="265"/>
            <ac:picMk id="13" creationId="{D02A70A9-CD7F-83B9-DC3D-7A20F56030CC}"/>
          </ac:picMkLst>
        </pc:picChg>
        <pc:picChg chg="add del">
          <ac:chgData name="Jairo Ivan Garavito  Moreno" userId="645bc4df-f3fb-4d80-abff-ed4fabc36e13" providerId="ADAL" clId="{5EEB16D8-B6FB-4C54-94D3-E5B0C96281EA}" dt="2025-05-08T01:11:40.939" v="988" actId="26606"/>
          <ac:picMkLst>
            <pc:docMk/>
            <pc:sldMk cId="3249326962" sldId="265"/>
            <ac:picMk id="23" creationId="{DB2977E9-71CD-33CD-40BE-BDCF5DB308C3}"/>
          </ac:picMkLst>
        </pc:picChg>
        <pc:picChg chg="add del">
          <ac:chgData name="Jairo Ivan Garavito  Moreno" userId="645bc4df-f3fb-4d80-abff-ed4fabc36e13" providerId="ADAL" clId="{5EEB16D8-B6FB-4C54-94D3-E5B0C96281EA}" dt="2025-05-08T01:12:10.851" v="990" actId="26606"/>
          <ac:picMkLst>
            <pc:docMk/>
            <pc:sldMk cId="3249326962" sldId="265"/>
            <ac:picMk id="29" creationId="{1CECD7FB-1640-CFC7-D725-26FDD87669FA}"/>
          </ac:picMkLst>
        </pc:picChg>
        <pc:picChg chg="add del">
          <ac:chgData name="Jairo Ivan Garavito  Moreno" userId="645bc4df-f3fb-4d80-abff-ed4fabc36e13" providerId="ADAL" clId="{5EEB16D8-B6FB-4C54-94D3-E5B0C96281EA}" dt="2025-05-08T01:13:04.860" v="1057" actId="26606"/>
          <ac:picMkLst>
            <pc:docMk/>
            <pc:sldMk cId="3249326962" sldId="265"/>
            <ac:picMk id="32" creationId="{1BFF9CA6-3219-2E9A-4502-9BB1A5F241FA}"/>
          </ac:picMkLst>
        </pc:picChg>
        <pc:picChg chg="add del">
          <ac:chgData name="Jairo Ivan Garavito  Moreno" userId="645bc4df-f3fb-4d80-abff-ed4fabc36e13" providerId="ADAL" clId="{5EEB16D8-B6FB-4C54-94D3-E5B0C96281EA}" dt="2025-05-08T01:15:51.099" v="1059" actId="26606"/>
          <ac:picMkLst>
            <pc:docMk/>
            <pc:sldMk cId="3249326962" sldId="265"/>
            <ac:picMk id="40" creationId="{08F32D29-8D89-2452-CAD6-552AA2F5C2F1}"/>
          </ac:picMkLst>
        </pc:picChg>
        <pc:picChg chg="add del mod">
          <ac:chgData name="Jairo Ivan Garavito  Moreno" userId="645bc4df-f3fb-4d80-abff-ed4fabc36e13" providerId="ADAL" clId="{5EEB16D8-B6FB-4C54-94D3-E5B0C96281EA}" dt="2025-05-08T01:11:15.736" v="984" actId="478"/>
          <ac:picMkLst>
            <pc:docMk/>
            <pc:sldMk cId="3249326962" sldId="265"/>
            <ac:picMk id="1026" creationId="{EF8CF326-E3C6-0E8B-9EEF-D4AABD8E9E93}"/>
          </ac:picMkLst>
        </pc:picChg>
        <pc:cxnChg chg="add del">
          <ac:chgData name="Jairo Ivan Garavito  Moreno" userId="645bc4df-f3fb-4d80-abff-ed4fabc36e13" providerId="ADAL" clId="{5EEB16D8-B6FB-4C54-94D3-E5B0C96281EA}" dt="2025-05-08T01:13:00.551" v="1055" actId="26606"/>
          <ac:cxnSpMkLst>
            <pc:docMk/>
            <pc:sldMk cId="3249326962" sldId="265"/>
            <ac:cxnSpMk id="9" creationId="{F5486A9D-1265-4B57-91E6-68E666B978BC}"/>
          </ac:cxnSpMkLst>
        </pc:cxnChg>
        <pc:cxnChg chg="add del">
          <ac:chgData name="Jairo Ivan Garavito  Moreno" userId="645bc4df-f3fb-4d80-abff-ed4fabc36e13" providerId="ADAL" clId="{5EEB16D8-B6FB-4C54-94D3-E5B0C96281EA}" dt="2025-05-08T01:11:38.641" v="986" actId="26606"/>
          <ac:cxnSpMkLst>
            <pc:docMk/>
            <pc:sldMk cId="3249326962" sldId="265"/>
            <ac:cxnSpMk id="14" creationId="{F5486A9D-1265-4B57-91E6-68E666B978BC}"/>
          </ac:cxnSpMkLst>
        </pc:cxnChg>
        <pc:cxnChg chg="add del">
          <ac:chgData name="Jairo Ivan Garavito  Moreno" userId="645bc4df-f3fb-4d80-abff-ed4fabc36e13" providerId="ADAL" clId="{5EEB16D8-B6FB-4C54-94D3-E5B0C96281EA}" dt="2025-05-08T01:13:04.860" v="1057" actId="26606"/>
          <ac:cxnSpMkLst>
            <pc:docMk/>
            <pc:sldMk cId="3249326962" sldId="265"/>
            <ac:cxnSpMk id="25" creationId="{F5486A9D-1265-4B57-91E6-68E666B978BC}"/>
          </ac:cxnSpMkLst>
        </pc:cxnChg>
        <pc:cxnChg chg="add del">
          <ac:chgData name="Jairo Ivan Garavito  Moreno" userId="645bc4df-f3fb-4d80-abff-ed4fabc36e13" providerId="ADAL" clId="{5EEB16D8-B6FB-4C54-94D3-E5B0C96281EA}" dt="2025-05-08T01:12:10.851" v="990" actId="26606"/>
          <ac:cxnSpMkLst>
            <pc:docMk/>
            <pc:sldMk cId="3249326962" sldId="265"/>
            <ac:cxnSpMk id="28" creationId="{F5486A9D-1265-4B57-91E6-68E666B978BC}"/>
          </ac:cxnSpMkLst>
        </pc:cxnChg>
        <pc:cxnChg chg="add del">
          <ac:chgData name="Jairo Ivan Garavito  Moreno" userId="645bc4df-f3fb-4d80-abff-ed4fabc36e13" providerId="ADAL" clId="{5EEB16D8-B6FB-4C54-94D3-E5B0C96281EA}" dt="2025-05-08T01:13:04.860" v="1057" actId="26606"/>
          <ac:cxnSpMkLst>
            <pc:docMk/>
            <pc:sldMk cId="3249326962" sldId="265"/>
            <ac:cxnSpMk id="33" creationId="{4071767D-5FF7-4508-B8B7-BB60FF3AB250}"/>
          </ac:cxnSpMkLst>
        </pc:cxnChg>
        <pc:cxnChg chg="add del">
          <ac:chgData name="Jairo Ivan Garavito  Moreno" userId="645bc4df-f3fb-4d80-abff-ed4fabc36e13" providerId="ADAL" clId="{5EEB16D8-B6FB-4C54-94D3-E5B0C96281EA}" dt="2025-05-08T01:15:51.099" v="1059" actId="26606"/>
          <ac:cxnSpMkLst>
            <pc:docMk/>
            <pc:sldMk cId="3249326962" sldId="265"/>
            <ac:cxnSpMk id="39" creationId="{F5486A9D-1265-4B57-91E6-68E666B978BC}"/>
          </ac:cxnSpMkLst>
        </pc:cxnChg>
        <pc:cxnChg chg="add del">
          <ac:chgData name="Jairo Ivan Garavito  Moreno" userId="645bc4df-f3fb-4d80-abff-ed4fabc36e13" providerId="ADAL" clId="{5EEB16D8-B6FB-4C54-94D3-E5B0C96281EA}" dt="2025-05-08T01:17:38.290" v="1177" actId="26606"/>
          <ac:cxnSpMkLst>
            <pc:docMk/>
            <pc:sldMk cId="3249326962" sldId="265"/>
            <ac:cxnSpMk id="43" creationId="{C65F3E9C-EF11-4F8F-A621-399C7A3E6401}"/>
          </ac:cxnSpMkLst>
        </pc:cxnChg>
        <pc:cxnChg chg="del">
          <ac:chgData name="Jairo Ivan Garavito  Moreno" userId="645bc4df-f3fb-4d80-abff-ed4fabc36e13" providerId="ADAL" clId="{5EEB16D8-B6FB-4C54-94D3-E5B0C96281EA}" dt="2025-05-08T01:43:47.893" v="1435" actId="26606"/>
          <ac:cxnSpMkLst>
            <pc:docMk/>
            <pc:sldMk cId="3249326962" sldId="265"/>
            <ac:cxnSpMk id="70" creationId="{C65F3E9C-EF11-4F8F-A621-399C7A3E6401}"/>
          </ac:cxnSpMkLst>
        </pc:cxnChg>
        <pc:cxnChg chg="add del">
          <ac:chgData name="Jairo Ivan Garavito  Moreno" userId="645bc4df-f3fb-4d80-abff-ed4fabc36e13" providerId="ADAL" clId="{5EEB16D8-B6FB-4C54-94D3-E5B0C96281EA}" dt="2025-05-08T01:48:59.127" v="1476" actId="26606"/>
          <ac:cxnSpMkLst>
            <pc:docMk/>
            <pc:sldMk cId="3249326962" sldId="265"/>
            <ac:cxnSpMk id="80" creationId="{5AB158E9-1B40-4CD6-95F0-95CA11DF7B7A}"/>
          </ac:cxnSpMkLst>
        </pc:cxnChg>
        <pc:cxnChg chg="add del">
          <ac:chgData name="Jairo Ivan Garavito  Moreno" userId="645bc4df-f3fb-4d80-abff-ed4fabc36e13" providerId="ADAL" clId="{5EEB16D8-B6FB-4C54-94D3-E5B0C96281EA}" dt="2025-05-08T01:48:59.127" v="1476" actId="26606"/>
          <ac:cxnSpMkLst>
            <pc:docMk/>
            <pc:sldMk cId="3249326962" sldId="265"/>
            <ac:cxnSpMk id="91" creationId="{5A0A5CF6-407C-4691-8122-49DF69D0020D}"/>
          </ac:cxnSpMkLst>
        </pc:cxnChg>
        <pc:cxnChg chg="add del">
          <ac:chgData name="Jairo Ivan Garavito  Moreno" userId="645bc4df-f3fb-4d80-abff-ed4fabc36e13" providerId="ADAL" clId="{5EEB16D8-B6FB-4C54-94D3-E5B0C96281EA}" dt="2025-05-08T01:00:19.841" v="950" actId="26606"/>
          <ac:cxnSpMkLst>
            <pc:docMk/>
            <pc:sldMk cId="3249326962" sldId="265"/>
            <ac:cxnSpMk id="1035" creationId="{5AB158E9-1B40-4CD6-95F0-95CA11DF7B7A}"/>
          </ac:cxnSpMkLst>
        </pc:cxnChg>
      </pc:sldChg>
      <pc:sldChg chg="addSp delSp modSp add mod ord setBg delDesignElem">
        <pc:chgData name="Jairo Ivan Garavito  Moreno" userId="645bc4df-f3fb-4d80-abff-ed4fabc36e13" providerId="ADAL" clId="{5EEB16D8-B6FB-4C54-94D3-E5B0C96281EA}" dt="2025-05-08T14:29:58.245" v="3668" actId="2711"/>
        <pc:sldMkLst>
          <pc:docMk/>
          <pc:sldMk cId="2172658100" sldId="266"/>
        </pc:sldMkLst>
        <pc:spChg chg="mod">
          <ac:chgData name="Jairo Ivan Garavito  Moreno" userId="645bc4df-f3fb-4d80-abff-ed4fabc36e13" providerId="ADAL" clId="{5EEB16D8-B6FB-4C54-94D3-E5B0C96281EA}" dt="2025-05-08T14:29:58.245" v="3668" actId="2711"/>
          <ac:spMkLst>
            <pc:docMk/>
            <pc:sldMk cId="2172658100" sldId="266"/>
            <ac:spMk id="2" creationId="{48C65E97-0E61-E23C-511C-DEC5816A5EC7}"/>
          </ac:spMkLst>
        </pc:spChg>
        <pc:spChg chg="mod ord">
          <ac:chgData name="Jairo Ivan Garavito  Moreno" userId="645bc4df-f3fb-4d80-abff-ed4fabc36e13" providerId="ADAL" clId="{5EEB16D8-B6FB-4C54-94D3-E5B0C96281EA}" dt="2025-05-08T14:29:51.445" v="3667" actId="2711"/>
          <ac:spMkLst>
            <pc:docMk/>
            <pc:sldMk cId="2172658100" sldId="266"/>
            <ac:spMk id="71" creationId="{0FFAC13A-2448-38B8-33D8-3C9CDF8EEAEA}"/>
          </ac:spMkLst>
        </pc:spChg>
        <pc:spChg chg="del">
          <ac:chgData name="Jairo Ivan Garavito  Moreno" userId="645bc4df-f3fb-4d80-abff-ed4fabc36e13" providerId="ADAL" clId="{5EEB16D8-B6FB-4C54-94D3-E5B0C96281EA}" dt="2025-05-08T01:49:48.584" v="1478"/>
          <ac:spMkLst>
            <pc:docMk/>
            <pc:sldMk cId="2172658100" sldId="266"/>
            <ac:spMk id="78" creationId="{AC82DBDD-50E2-EC76-CD19-3CBB2CBF0AA0}"/>
          </ac:spMkLst>
        </pc:spChg>
        <pc:spChg chg="del">
          <ac:chgData name="Jairo Ivan Garavito  Moreno" userId="645bc4df-f3fb-4d80-abff-ed4fabc36e13" providerId="ADAL" clId="{5EEB16D8-B6FB-4C54-94D3-E5B0C96281EA}" dt="2025-05-08T01:49:48.584" v="1478"/>
          <ac:spMkLst>
            <pc:docMk/>
            <pc:sldMk cId="2172658100" sldId="266"/>
            <ac:spMk id="82" creationId="{F1950BC2-6204-7DBF-C304-B8D6BD5334DC}"/>
          </ac:spMkLst>
        </pc:spChg>
        <pc:spChg chg="del">
          <ac:chgData name="Jairo Ivan Garavito  Moreno" userId="645bc4df-f3fb-4d80-abff-ed4fabc36e13" providerId="ADAL" clId="{5EEB16D8-B6FB-4C54-94D3-E5B0C96281EA}" dt="2025-05-08T01:49:48.584" v="1478"/>
          <ac:spMkLst>
            <pc:docMk/>
            <pc:sldMk cId="2172658100" sldId="266"/>
            <ac:spMk id="84" creationId="{46DCCED4-ED0C-F126-F4F6-82C2C532454E}"/>
          </ac:spMkLst>
        </pc:spChg>
        <pc:spChg chg="add del">
          <ac:chgData name="Jairo Ivan Garavito  Moreno" userId="645bc4df-f3fb-4d80-abff-ed4fabc36e13" providerId="ADAL" clId="{5EEB16D8-B6FB-4C54-94D3-E5B0C96281EA}" dt="2025-05-08T01:57:36.493" v="1483" actId="26606"/>
          <ac:spMkLst>
            <pc:docMk/>
            <pc:sldMk cId="2172658100" sldId="266"/>
            <ac:spMk id="2055" creationId="{284B70D5-875B-433D-BDBD-1522A85D6C1D}"/>
          </ac:spMkLst>
        </pc:spChg>
        <pc:spChg chg="add del">
          <ac:chgData name="Jairo Ivan Garavito  Moreno" userId="645bc4df-f3fb-4d80-abff-ed4fabc36e13" providerId="ADAL" clId="{5EEB16D8-B6FB-4C54-94D3-E5B0C96281EA}" dt="2025-05-08T01:57:36.493" v="1483" actId="26606"/>
          <ac:spMkLst>
            <pc:docMk/>
            <pc:sldMk cId="2172658100" sldId="266"/>
            <ac:spMk id="2059" creationId="{1E299956-A9E7-4FC1-A0B1-D590CA9730E8}"/>
          </ac:spMkLst>
        </pc:spChg>
        <pc:spChg chg="add del">
          <ac:chgData name="Jairo Ivan Garavito  Moreno" userId="645bc4df-f3fb-4d80-abff-ed4fabc36e13" providerId="ADAL" clId="{5EEB16D8-B6FB-4C54-94D3-E5B0C96281EA}" dt="2025-05-08T01:57:36.493" v="1483" actId="26606"/>
          <ac:spMkLst>
            <pc:docMk/>
            <pc:sldMk cId="2172658100" sldId="266"/>
            <ac:spMk id="2061" creationId="{17FC539C-B783-4B03-9F9E-D13430F3F64F}"/>
          </ac:spMkLst>
        </pc:spChg>
        <pc:spChg chg="add del">
          <ac:chgData name="Jairo Ivan Garavito  Moreno" userId="645bc4df-f3fb-4d80-abff-ed4fabc36e13" providerId="ADAL" clId="{5EEB16D8-B6FB-4C54-94D3-E5B0C96281EA}" dt="2025-05-08T01:59:43.207" v="1542" actId="26606"/>
          <ac:spMkLst>
            <pc:docMk/>
            <pc:sldMk cId="2172658100" sldId="266"/>
            <ac:spMk id="2063" creationId="{10162E77-11AD-44A7-84EC-40C59EEFBD2E}"/>
          </ac:spMkLst>
        </pc:spChg>
        <pc:spChg chg="add del">
          <ac:chgData name="Jairo Ivan Garavito  Moreno" userId="645bc4df-f3fb-4d80-abff-ed4fabc36e13" providerId="ADAL" clId="{5EEB16D8-B6FB-4C54-94D3-E5B0C96281EA}" dt="2025-05-08T01:59:43.207" v="1542" actId="26606"/>
          <ac:spMkLst>
            <pc:docMk/>
            <pc:sldMk cId="2172658100" sldId="266"/>
            <ac:spMk id="2065" creationId="{6329CBCE-21AE-419D-AC1F-8ACF510A6670}"/>
          </ac:spMkLst>
        </pc:spChg>
        <pc:spChg chg="add del">
          <ac:chgData name="Jairo Ivan Garavito  Moreno" userId="645bc4df-f3fb-4d80-abff-ed4fabc36e13" providerId="ADAL" clId="{5EEB16D8-B6FB-4C54-94D3-E5B0C96281EA}" dt="2025-05-08T01:59:43.207" v="1542" actId="26606"/>
          <ac:spMkLst>
            <pc:docMk/>
            <pc:sldMk cId="2172658100" sldId="266"/>
            <ac:spMk id="2066" creationId="{FF2DA012-1414-493D-888F-5D99D0BDA322}"/>
          </ac:spMkLst>
        </pc:spChg>
        <pc:spChg chg="add del">
          <ac:chgData name="Jairo Ivan Garavito  Moreno" userId="645bc4df-f3fb-4d80-abff-ed4fabc36e13" providerId="ADAL" clId="{5EEB16D8-B6FB-4C54-94D3-E5B0C96281EA}" dt="2025-05-08T01:59:36.813" v="1537" actId="26606"/>
          <ac:spMkLst>
            <pc:docMk/>
            <pc:sldMk cId="2172658100" sldId="266"/>
            <ac:spMk id="2071" creationId="{52ABB703-2B0E-4C3B-B4A2-F3973548E561}"/>
          </ac:spMkLst>
        </pc:spChg>
        <pc:spChg chg="add del">
          <ac:chgData name="Jairo Ivan Garavito  Moreno" userId="645bc4df-f3fb-4d80-abff-ed4fabc36e13" providerId="ADAL" clId="{5EEB16D8-B6FB-4C54-94D3-E5B0C96281EA}" dt="2025-05-08T01:59:36.813" v="1537" actId="26606"/>
          <ac:spMkLst>
            <pc:docMk/>
            <pc:sldMk cId="2172658100" sldId="266"/>
            <ac:spMk id="2075" creationId="{E95DA498-D9A2-4DA9-B9DA-B3776E08CF7E}"/>
          </ac:spMkLst>
        </pc:spChg>
        <pc:spChg chg="add del">
          <ac:chgData name="Jairo Ivan Garavito  Moreno" userId="645bc4df-f3fb-4d80-abff-ed4fabc36e13" providerId="ADAL" clId="{5EEB16D8-B6FB-4C54-94D3-E5B0C96281EA}" dt="2025-05-08T01:59:36.813" v="1537" actId="26606"/>
          <ac:spMkLst>
            <pc:docMk/>
            <pc:sldMk cId="2172658100" sldId="266"/>
            <ac:spMk id="2077" creationId="{82A73093-4B9D-420D-B17E-52293703A1D4}"/>
          </ac:spMkLst>
        </pc:spChg>
        <pc:spChg chg="add del">
          <ac:chgData name="Jairo Ivan Garavito  Moreno" userId="645bc4df-f3fb-4d80-abff-ed4fabc36e13" providerId="ADAL" clId="{5EEB16D8-B6FB-4C54-94D3-E5B0C96281EA}" dt="2025-05-08T01:59:40.482" v="1539" actId="26606"/>
          <ac:spMkLst>
            <pc:docMk/>
            <pc:sldMk cId="2172658100" sldId="266"/>
            <ac:spMk id="2079" creationId="{10162E77-11AD-44A7-84EC-40C59EEFBD2E}"/>
          </ac:spMkLst>
        </pc:spChg>
        <pc:spChg chg="add del">
          <ac:chgData name="Jairo Ivan Garavito  Moreno" userId="645bc4df-f3fb-4d80-abff-ed4fabc36e13" providerId="ADAL" clId="{5EEB16D8-B6FB-4C54-94D3-E5B0C96281EA}" dt="2025-05-08T01:59:40.482" v="1539" actId="26606"/>
          <ac:spMkLst>
            <pc:docMk/>
            <pc:sldMk cId="2172658100" sldId="266"/>
            <ac:spMk id="2081" creationId="{6329CBCE-21AE-419D-AC1F-8ACF510A6670}"/>
          </ac:spMkLst>
        </pc:spChg>
        <pc:spChg chg="add del">
          <ac:chgData name="Jairo Ivan Garavito  Moreno" userId="645bc4df-f3fb-4d80-abff-ed4fabc36e13" providerId="ADAL" clId="{5EEB16D8-B6FB-4C54-94D3-E5B0C96281EA}" dt="2025-05-08T01:59:40.482" v="1539" actId="26606"/>
          <ac:spMkLst>
            <pc:docMk/>
            <pc:sldMk cId="2172658100" sldId="266"/>
            <ac:spMk id="2082" creationId="{FF2DA012-1414-493D-888F-5D99D0BDA322}"/>
          </ac:spMkLst>
        </pc:spChg>
        <pc:spChg chg="add del">
          <ac:chgData name="Jairo Ivan Garavito  Moreno" userId="645bc4df-f3fb-4d80-abff-ed4fabc36e13" providerId="ADAL" clId="{5EEB16D8-B6FB-4C54-94D3-E5B0C96281EA}" dt="2025-05-08T01:59:43.199" v="1541" actId="26606"/>
          <ac:spMkLst>
            <pc:docMk/>
            <pc:sldMk cId="2172658100" sldId="266"/>
            <ac:spMk id="2084" creationId="{990D0034-F768-41E7-85D4-F38C4DE85770}"/>
          </ac:spMkLst>
        </pc:spChg>
        <pc:spChg chg="add del">
          <ac:chgData name="Jairo Ivan Garavito  Moreno" userId="645bc4df-f3fb-4d80-abff-ed4fabc36e13" providerId="ADAL" clId="{5EEB16D8-B6FB-4C54-94D3-E5B0C96281EA}" dt="2025-05-08T01:59:43.199" v="1541" actId="26606"/>
          <ac:spMkLst>
            <pc:docMk/>
            <pc:sldMk cId="2172658100" sldId="266"/>
            <ac:spMk id="2085" creationId="{C4F7E42D-8B5A-4FC8-81CD-9E60171F7FA8}"/>
          </ac:spMkLst>
        </pc:spChg>
        <pc:spChg chg="add del">
          <ac:chgData name="Jairo Ivan Garavito  Moreno" userId="645bc4df-f3fb-4d80-abff-ed4fabc36e13" providerId="ADAL" clId="{5EEB16D8-B6FB-4C54-94D3-E5B0C96281EA}" dt="2025-05-08T01:59:43.199" v="1541" actId="26606"/>
          <ac:spMkLst>
            <pc:docMk/>
            <pc:sldMk cId="2172658100" sldId="266"/>
            <ac:spMk id="2086" creationId="{8C04651D-B9F4-4935-A02D-364153FBDF54}"/>
          </ac:spMkLst>
        </pc:spChg>
        <pc:spChg chg="add del">
          <ac:chgData name="Jairo Ivan Garavito  Moreno" userId="645bc4df-f3fb-4d80-abff-ed4fabc36e13" providerId="ADAL" clId="{5EEB16D8-B6FB-4C54-94D3-E5B0C96281EA}" dt="2025-05-08T02:01:04.199" v="1582" actId="26606"/>
          <ac:spMkLst>
            <pc:docMk/>
            <pc:sldMk cId="2172658100" sldId="266"/>
            <ac:spMk id="2088" creationId="{52ABB703-2B0E-4C3B-B4A2-F3973548E561}"/>
          </ac:spMkLst>
        </pc:spChg>
        <pc:spChg chg="add del">
          <ac:chgData name="Jairo Ivan Garavito  Moreno" userId="645bc4df-f3fb-4d80-abff-ed4fabc36e13" providerId="ADAL" clId="{5EEB16D8-B6FB-4C54-94D3-E5B0C96281EA}" dt="2025-05-08T02:01:04.199" v="1582" actId="26606"/>
          <ac:spMkLst>
            <pc:docMk/>
            <pc:sldMk cId="2172658100" sldId="266"/>
            <ac:spMk id="2090" creationId="{E95DA498-D9A2-4DA9-B9DA-B3776E08CF7E}"/>
          </ac:spMkLst>
        </pc:spChg>
        <pc:spChg chg="add del">
          <ac:chgData name="Jairo Ivan Garavito  Moreno" userId="645bc4df-f3fb-4d80-abff-ed4fabc36e13" providerId="ADAL" clId="{5EEB16D8-B6FB-4C54-94D3-E5B0C96281EA}" dt="2025-05-08T02:01:04.199" v="1582" actId="26606"/>
          <ac:spMkLst>
            <pc:docMk/>
            <pc:sldMk cId="2172658100" sldId="266"/>
            <ac:spMk id="2091" creationId="{82A73093-4B9D-420D-B17E-52293703A1D4}"/>
          </ac:spMkLst>
        </pc:spChg>
        <pc:spChg chg="add">
          <ac:chgData name="Jairo Ivan Garavito  Moreno" userId="645bc4df-f3fb-4d80-abff-ed4fabc36e13" providerId="ADAL" clId="{5EEB16D8-B6FB-4C54-94D3-E5B0C96281EA}" dt="2025-05-08T02:01:04.199" v="1582" actId="26606"/>
          <ac:spMkLst>
            <pc:docMk/>
            <pc:sldMk cId="2172658100" sldId="266"/>
            <ac:spMk id="2096" creationId="{284B70D5-875B-433D-BDBD-1522A85D6C1D}"/>
          </ac:spMkLst>
        </pc:spChg>
        <pc:spChg chg="add">
          <ac:chgData name="Jairo Ivan Garavito  Moreno" userId="645bc4df-f3fb-4d80-abff-ed4fabc36e13" providerId="ADAL" clId="{5EEB16D8-B6FB-4C54-94D3-E5B0C96281EA}" dt="2025-05-08T02:01:04.199" v="1582" actId="26606"/>
          <ac:spMkLst>
            <pc:docMk/>
            <pc:sldMk cId="2172658100" sldId="266"/>
            <ac:spMk id="2100" creationId="{1E299956-A9E7-4FC1-A0B1-D590CA9730E8}"/>
          </ac:spMkLst>
        </pc:spChg>
        <pc:spChg chg="add">
          <ac:chgData name="Jairo Ivan Garavito  Moreno" userId="645bc4df-f3fb-4d80-abff-ed4fabc36e13" providerId="ADAL" clId="{5EEB16D8-B6FB-4C54-94D3-E5B0C96281EA}" dt="2025-05-08T02:01:04.199" v="1582" actId="26606"/>
          <ac:spMkLst>
            <pc:docMk/>
            <pc:sldMk cId="2172658100" sldId="266"/>
            <ac:spMk id="2102" creationId="{17FC539C-B783-4B03-9F9E-D13430F3F64F}"/>
          </ac:spMkLst>
        </pc:spChg>
        <pc:picChg chg="del">
          <ac:chgData name="Jairo Ivan Garavito  Moreno" userId="645bc4df-f3fb-4d80-abff-ed4fabc36e13" providerId="ADAL" clId="{5EEB16D8-B6FB-4C54-94D3-E5B0C96281EA}" dt="2025-05-08T01:57:22.482" v="1479" actId="478"/>
          <ac:picMkLst>
            <pc:docMk/>
            <pc:sldMk cId="2172658100" sldId="266"/>
            <ac:picMk id="5" creationId="{520DE737-B500-E2B1-C687-E2EB88F7BA27}"/>
          </ac:picMkLst>
        </pc:picChg>
        <pc:picChg chg="add mod ord">
          <ac:chgData name="Jairo Ivan Garavito  Moreno" userId="645bc4df-f3fb-4d80-abff-ed4fabc36e13" providerId="ADAL" clId="{5EEB16D8-B6FB-4C54-94D3-E5B0C96281EA}" dt="2025-05-08T02:01:04.199" v="1582" actId="26606"/>
          <ac:picMkLst>
            <pc:docMk/>
            <pc:sldMk cId="2172658100" sldId="266"/>
            <ac:picMk id="2050" creationId="{A054E7FB-51CF-B38E-0044-FF0B807D26D9}"/>
          </ac:picMkLst>
        </pc:picChg>
        <pc:cxnChg chg="del">
          <ac:chgData name="Jairo Ivan Garavito  Moreno" userId="645bc4df-f3fb-4d80-abff-ed4fabc36e13" providerId="ADAL" clId="{5EEB16D8-B6FB-4C54-94D3-E5B0C96281EA}" dt="2025-05-08T01:49:48.584" v="1478"/>
          <ac:cxnSpMkLst>
            <pc:docMk/>
            <pc:sldMk cId="2172658100" sldId="266"/>
            <ac:cxnSpMk id="80" creationId="{E0717D63-314D-23CF-F4AB-BBB0E8BA9929}"/>
          </ac:cxnSpMkLst>
        </pc:cxnChg>
        <pc:cxnChg chg="add del">
          <ac:chgData name="Jairo Ivan Garavito  Moreno" userId="645bc4df-f3fb-4d80-abff-ed4fabc36e13" providerId="ADAL" clId="{5EEB16D8-B6FB-4C54-94D3-E5B0C96281EA}" dt="2025-05-08T01:57:36.493" v="1483" actId="26606"/>
          <ac:cxnSpMkLst>
            <pc:docMk/>
            <pc:sldMk cId="2172658100" sldId="266"/>
            <ac:cxnSpMk id="2057" creationId="{C947DF4A-614C-4B4C-8B80-E5B9D8E8CFED}"/>
          </ac:cxnSpMkLst>
        </pc:cxnChg>
        <pc:cxnChg chg="add del">
          <ac:chgData name="Jairo Ivan Garavito  Moreno" userId="645bc4df-f3fb-4d80-abff-ed4fabc36e13" providerId="ADAL" clId="{5EEB16D8-B6FB-4C54-94D3-E5B0C96281EA}" dt="2025-05-08T01:59:43.199" v="1541" actId="26606"/>
          <ac:cxnSpMkLst>
            <pc:docMk/>
            <pc:sldMk cId="2172658100" sldId="266"/>
            <ac:cxnSpMk id="2064" creationId="{5AB158E9-1B40-4CD6-95F0-95CA11DF7B7A}"/>
          </ac:cxnSpMkLst>
        </pc:cxnChg>
        <pc:cxnChg chg="add del">
          <ac:chgData name="Jairo Ivan Garavito  Moreno" userId="645bc4df-f3fb-4d80-abff-ed4fabc36e13" providerId="ADAL" clId="{5EEB16D8-B6FB-4C54-94D3-E5B0C96281EA}" dt="2025-05-08T01:59:36.813" v="1537" actId="26606"/>
          <ac:cxnSpMkLst>
            <pc:docMk/>
            <pc:sldMk cId="2172658100" sldId="266"/>
            <ac:cxnSpMk id="2073" creationId="{9C21570E-E159-49A6-9891-FA397B7A92D3}"/>
          </ac:cxnSpMkLst>
        </pc:cxnChg>
        <pc:cxnChg chg="add del">
          <ac:chgData name="Jairo Ivan Garavito  Moreno" userId="645bc4df-f3fb-4d80-abff-ed4fabc36e13" providerId="ADAL" clId="{5EEB16D8-B6FB-4C54-94D3-E5B0C96281EA}" dt="2025-05-08T01:59:40.482" v="1539" actId="26606"/>
          <ac:cxnSpMkLst>
            <pc:docMk/>
            <pc:sldMk cId="2172658100" sldId="266"/>
            <ac:cxnSpMk id="2080" creationId="{5AB158E9-1B40-4CD6-95F0-95CA11DF7B7A}"/>
          </ac:cxnSpMkLst>
        </pc:cxnChg>
        <pc:cxnChg chg="add">
          <ac:chgData name="Jairo Ivan Garavito  Moreno" userId="645bc4df-f3fb-4d80-abff-ed4fabc36e13" providerId="ADAL" clId="{5EEB16D8-B6FB-4C54-94D3-E5B0C96281EA}" dt="2025-05-08T01:59:43.207" v="1542" actId="26606"/>
          <ac:cxnSpMkLst>
            <pc:docMk/>
            <pc:sldMk cId="2172658100" sldId="266"/>
            <ac:cxnSpMk id="2089" creationId="{9C21570E-E159-49A6-9891-FA397B7A92D3}"/>
          </ac:cxnSpMkLst>
        </pc:cxnChg>
        <pc:cxnChg chg="add">
          <ac:chgData name="Jairo Ivan Garavito  Moreno" userId="645bc4df-f3fb-4d80-abff-ed4fabc36e13" providerId="ADAL" clId="{5EEB16D8-B6FB-4C54-94D3-E5B0C96281EA}" dt="2025-05-08T02:01:04.199" v="1582" actId="26606"/>
          <ac:cxnSpMkLst>
            <pc:docMk/>
            <pc:sldMk cId="2172658100" sldId="266"/>
            <ac:cxnSpMk id="2098" creationId="{C947DF4A-614C-4B4C-8B80-E5B9D8E8CFED}"/>
          </ac:cxnSpMkLst>
        </pc:cxnChg>
      </pc:sldChg>
      <pc:sldChg chg="addSp delSp modSp add mod setBg delDesignElem">
        <pc:chgData name="Jairo Ivan Garavito  Moreno" userId="645bc4df-f3fb-4d80-abff-ed4fabc36e13" providerId="ADAL" clId="{5EEB16D8-B6FB-4C54-94D3-E5B0C96281EA}" dt="2025-05-08T17:45:55.135" v="4449" actId="27636"/>
        <pc:sldMkLst>
          <pc:docMk/>
          <pc:sldMk cId="1583771425" sldId="267"/>
        </pc:sldMkLst>
        <pc:spChg chg="mod ord">
          <ac:chgData name="Jairo Ivan Garavito  Moreno" userId="645bc4df-f3fb-4d80-abff-ed4fabc36e13" providerId="ADAL" clId="{5EEB16D8-B6FB-4C54-94D3-E5B0C96281EA}" dt="2025-05-08T17:45:55.135" v="4449" actId="27636"/>
          <ac:spMkLst>
            <pc:docMk/>
            <pc:sldMk cId="1583771425" sldId="267"/>
            <ac:spMk id="23" creationId="{372C42D1-CB86-269B-AEBA-114865977385}"/>
          </ac:spMkLst>
        </pc:spChg>
        <pc:spChg chg="mod">
          <ac:chgData name="Jairo Ivan Garavito  Moreno" userId="645bc4df-f3fb-4d80-abff-ed4fabc36e13" providerId="ADAL" clId="{5EEB16D8-B6FB-4C54-94D3-E5B0C96281EA}" dt="2025-05-08T17:44:23.621" v="4447" actId="790"/>
          <ac:spMkLst>
            <pc:docMk/>
            <pc:sldMk cId="1583771425" sldId="267"/>
            <ac:spMk id="27" creationId="{15C12F1D-0905-935C-2EA3-8933515E64C9}"/>
          </ac:spMkLst>
        </pc:spChg>
        <pc:spChg chg="add del">
          <ac:chgData name="Jairo Ivan Garavito  Moreno" userId="645bc4df-f3fb-4d80-abff-ed4fabc36e13" providerId="ADAL" clId="{5EEB16D8-B6FB-4C54-94D3-E5B0C96281EA}" dt="2025-05-08T03:21:07.611" v="2147" actId="26606"/>
          <ac:spMkLst>
            <pc:docMk/>
            <pc:sldMk cId="1583771425" sldId="267"/>
            <ac:spMk id="147" creationId="{4CFCD50F-4BF3-4733-BD42-5567080A7017}"/>
          </ac:spMkLst>
        </pc:spChg>
        <pc:spChg chg="add del">
          <ac:chgData name="Jairo Ivan Garavito  Moreno" userId="645bc4df-f3fb-4d80-abff-ed4fabc36e13" providerId="ADAL" clId="{5EEB16D8-B6FB-4C54-94D3-E5B0C96281EA}" dt="2025-05-08T03:21:07.611" v="2147" actId="26606"/>
          <ac:spMkLst>
            <pc:docMk/>
            <pc:sldMk cId="1583771425" sldId="267"/>
            <ac:spMk id="149" creationId="{97C2466A-2320-4205-BDC2-056CD8BC2C53}"/>
          </ac:spMkLst>
        </pc:spChg>
        <pc:spChg chg="add del">
          <ac:chgData name="Jairo Ivan Garavito  Moreno" userId="645bc4df-f3fb-4d80-abff-ed4fabc36e13" providerId="ADAL" clId="{5EEB16D8-B6FB-4C54-94D3-E5B0C96281EA}" dt="2025-05-08T03:21:07.611" v="2147" actId="26606"/>
          <ac:spMkLst>
            <pc:docMk/>
            <pc:sldMk cId="1583771425" sldId="267"/>
            <ac:spMk id="151" creationId="{C24F77B6-3AFC-4981-A39A-15994073E10F}"/>
          </ac:spMkLst>
        </pc:spChg>
        <pc:spChg chg="add del">
          <ac:chgData name="Jairo Ivan Garavito  Moreno" userId="645bc4df-f3fb-4d80-abff-ed4fabc36e13" providerId="ADAL" clId="{5EEB16D8-B6FB-4C54-94D3-E5B0C96281EA}" dt="2025-05-08T03:21:07.611" v="2147" actId="26606"/>
          <ac:spMkLst>
            <pc:docMk/>
            <pc:sldMk cId="1583771425" sldId="267"/>
            <ac:spMk id="155" creationId="{B7D21A87-2874-4438-84BA-E02F7C632784}"/>
          </ac:spMkLst>
        </pc:spChg>
        <pc:spChg chg="add del">
          <ac:chgData name="Jairo Ivan Garavito  Moreno" userId="645bc4df-f3fb-4d80-abff-ed4fabc36e13" providerId="ADAL" clId="{5EEB16D8-B6FB-4C54-94D3-E5B0C96281EA}" dt="2025-05-08T03:21:07.611" v="2147" actId="26606"/>
          <ac:spMkLst>
            <pc:docMk/>
            <pc:sldMk cId="1583771425" sldId="267"/>
            <ac:spMk id="157" creationId="{0B0A69F5-520C-404C-9614-071AAE13870F}"/>
          </ac:spMkLst>
        </pc:spChg>
        <pc:spChg chg="add del">
          <ac:chgData name="Jairo Ivan Garavito  Moreno" userId="645bc4df-f3fb-4d80-abff-ed4fabc36e13" providerId="ADAL" clId="{5EEB16D8-B6FB-4C54-94D3-E5B0C96281EA}" dt="2025-05-08T03:21:07.611" v="2147" actId="26606"/>
          <ac:spMkLst>
            <pc:docMk/>
            <pc:sldMk cId="1583771425" sldId="267"/>
            <ac:spMk id="159" creationId="{54D683B1-E7B7-4AF5-8BF1-00757F13FBE1}"/>
          </ac:spMkLst>
        </pc:spChg>
        <pc:spChg chg="add del">
          <ac:chgData name="Jairo Ivan Garavito  Moreno" userId="645bc4df-f3fb-4d80-abff-ed4fabc36e13" providerId="ADAL" clId="{5EEB16D8-B6FB-4C54-94D3-E5B0C96281EA}" dt="2025-05-08T03:21:07.611" v="2147" actId="26606"/>
          <ac:spMkLst>
            <pc:docMk/>
            <pc:sldMk cId="1583771425" sldId="267"/>
            <ac:spMk id="161" creationId="{7B07ECB0-AC96-4F4F-AB0C-44EA1353CE09}"/>
          </ac:spMkLst>
        </pc:spChg>
        <pc:spChg chg="add del">
          <ac:chgData name="Jairo Ivan Garavito  Moreno" userId="645bc4df-f3fb-4d80-abff-ed4fabc36e13" providerId="ADAL" clId="{5EEB16D8-B6FB-4C54-94D3-E5B0C96281EA}" dt="2025-05-08T03:17:46.901" v="2121" actId="26606"/>
          <ac:spMkLst>
            <pc:docMk/>
            <pc:sldMk cId="1583771425" sldId="267"/>
            <ac:spMk id="170" creationId="{45598703-F094-4F74-93F0-945A832FFA5D}"/>
          </ac:spMkLst>
        </pc:spChg>
        <pc:spChg chg="add del">
          <ac:chgData name="Jairo Ivan Garavito  Moreno" userId="645bc4df-f3fb-4d80-abff-ed4fabc36e13" providerId="ADAL" clId="{5EEB16D8-B6FB-4C54-94D3-E5B0C96281EA}" dt="2025-05-08T03:17:46.901" v="2121" actId="26606"/>
          <ac:spMkLst>
            <pc:docMk/>
            <pc:sldMk cId="1583771425" sldId="267"/>
            <ac:spMk id="172" creationId="{F0AC4F6F-0DD7-4E3F-ADF7-26B8E879762E}"/>
          </ac:spMkLst>
        </pc:spChg>
        <pc:spChg chg="del">
          <ac:chgData name="Jairo Ivan Garavito  Moreno" userId="645bc4df-f3fb-4d80-abff-ed4fabc36e13" providerId="ADAL" clId="{5EEB16D8-B6FB-4C54-94D3-E5B0C96281EA}" dt="2025-05-08T03:07:23.740" v="2048"/>
          <ac:spMkLst>
            <pc:docMk/>
            <pc:sldMk cId="1583771425" sldId="267"/>
            <ac:spMk id="181" creationId="{D131D4E9-E41B-BB2F-6832-061AB04F75DC}"/>
          </ac:spMkLst>
        </pc:spChg>
        <pc:spChg chg="del">
          <ac:chgData name="Jairo Ivan Garavito  Moreno" userId="645bc4df-f3fb-4d80-abff-ed4fabc36e13" providerId="ADAL" clId="{5EEB16D8-B6FB-4C54-94D3-E5B0C96281EA}" dt="2025-05-08T03:07:23.740" v="2048"/>
          <ac:spMkLst>
            <pc:docMk/>
            <pc:sldMk cId="1583771425" sldId="267"/>
            <ac:spMk id="183" creationId="{38D52A00-9AAB-5D0E-4A4B-733F372B47DA}"/>
          </ac:spMkLst>
        </pc:spChg>
        <pc:spChg chg="del">
          <ac:chgData name="Jairo Ivan Garavito  Moreno" userId="645bc4df-f3fb-4d80-abff-ed4fabc36e13" providerId="ADAL" clId="{5EEB16D8-B6FB-4C54-94D3-E5B0C96281EA}" dt="2025-05-08T03:07:23.740" v="2048"/>
          <ac:spMkLst>
            <pc:docMk/>
            <pc:sldMk cId="1583771425" sldId="267"/>
            <ac:spMk id="184" creationId="{DFE3E06D-0506-084E-9107-ECCC6871C595}"/>
          </ac:spMkLst>
        </pc:spChg>
        <pc:picChg chg="add del mod">
          <ac:chgData name="Jairo Ivan Garavito  Moreno" userId="645bc4df-f3fb-4d80-abff-ed4fabc36e13" providerId="ADAL" clId="{5EEB16D8-B6FB-4C54-94D3-E5B0C96281EA}" dt="2025-05-08T03:16:28.821" v="2101" actId="478"/>
          <ac:picMkLst>
            <pc:docMk/>
            <pc:sldMk cId="1583771425" sldId="267"/>
            <ac:picMk id="2" creationId="{94A5BAE1-D6E9-9B7A-0097-B9FD7B7CAD81}"/>
          </ac:picMkLst>
        </pc:picChg>
        <pc:picChg chg="add mod ord">
          <ac:chgData name="Jairo Ivan Garavito  Moreno" userId="645bc4df-f3fb-4d80-abff-ed4fabc36e13" providerId="ADAL" clId="{5EEB16D8-B6FB-4C54-94D3-E5B0C96281EA}" dt="2025-05-08T14:11:01.843" v="3519" actId="14100"/>
          <ac:picMkLst>
            <pc:docMk/>
            <pc:sldMk cId="1583771425" sldId="267"/>
            <ac:picMk id="3" creationId="{981C46B0-0EC4-5CC4-15D7-18D306349EF2}"/>
          </ac:picMkLst>
        </pc:picChg>
        <pc:picChg chg="add mod">
          <ac:chgData name="Jairo Ivan Garavito  Moreno" userId="645bc4df-f3fb-4d80-abff-ed4fabc36e13" providerId="ADAL" clId="{5EEB16D8-B6FB-4C54-94D3-E5B0C96281EA}" dt="2025-05-08T14:08:44.047" v="3505" actId="14100"/>
          <ac:picMkLst>
            <pc:docMk/>
            <pc:sldMk cId="1583771425" sldId="267"/>
            <ac:picMk id="4" creationId="{A08D83D4-52A8-A100-BF12-80E04F09E310}"/>
          </ac:picMkLst>
        </pc:picChg>
        <pc:picChg chg="add mod">
          <ac:chgData name="Jairo Ivan Garavito  Moreno" userId="645bc4df-f3fb-4d80-abff-ed4fabc36e13" providerId="ADAL" clId="{5EEB16D8-B6FB-4C54-94D3-E5B0C96281EA}" dt="2025-05-08T03:21:07.611" v="2147" actId="26606"/>
          <ac:picMkLst>
            <pc:docMk/>
            <pc:sldMk cId="1583771425" sldId="267"/>
            <ac:picMk id="5" creationId="{0CA4CB05-F781-3E63-4020-78D39EB13E0C}"/>
          </ac:picMkLst>
        </pc:picChg>
        <pc:picChg chg="del mod ord">
          <ac:chgData name="Jairo Ivan Garavito  Moreno" userId="645bc4df-f3fb-4d80-abff-ed4fabc36e13" providerId="ADAL" clId="{5EEB16D8-B6FB-4C54-94D3-E5B0C96281EA}" dt="2025-05-08T03:19:11.059" v="2133" actId="478"/>
          <ac:picMkLst>
            <pc:docMk/>
            <pc:sldMk cId="1583771425" sldId="267"/>
            <ac:picMk id="136" creationId="{28C07E24-363F-052E-06C1-80B940A54D68}"/>
          </ac:picMkLst>
        </pc:picChg>
        <pc:picChg chg="mod">
          <ac:chgData name="Jairo Ivan Garavito  Moreno" userId="645bc4df-f3fb-4d80-abff-ed4fabc36e13" providerId="ADAL" clId="{5EEB16D8-B6FB-4C54-94D3-E5B0C96281EA}" dt="2025-05-08T03:10:58.645" v="2080" actId="14100"/>
          <ac:picMkLst>
            <pc:docMk/>
            <pc:sldMk cId="1583771425" sldId="267"/>
            <ac:picMk id="142" creationId="{5149F7D9-C84C-2AC4-6B5D-C983CB9F84E3}"/>
          </ac:picMkLst>
        </pc:picChg>
        <pc:cxnChg chg="del">
          <ac:chgData name="Jairo Ivan Garavito  Moreno" userId="645bc4df-f3fb-4d80-abff-ed4fabc36e13" providerId="ADAL" clId="{5EEB16D8-B6FB-4C54-94D3-E5B0C96281EA}" dt="2025-05-08T03:07:23.740" v="2048"/>
          <ac:cxnSpMkLst>
            <pc:docMk/>
            <pc:sldMk cId="1583771425" sldId="267"/>
            <ac:cxnSpMk id="182" creationId="{83097B3F-7926-6371-40A7-7FB1092EA7E5}"/>
          </ac:cxnSpMkLst>
        </pc:cxnChg>
      </pc:sldChg>
      <pc:sldChg chg="addSp delSp modSp add mod setBg addAnim">
        <pc:chgData name="Jairo Ivan Garavito  Moreno" userId="645bc4df-f3fb-4d80-abff-ed4fabc36e13" providerId="ADAL" clId="{5EEB16D8-B6FB-4C54-94D3-E5B0C96281EA}" dt="2025-05-08T15:22:50.356" v="3787" actId="1076"/>
        <pc:sldMkLst>
          <pc:docMk/>
          <pc:sldMk cId="3069197093" sldId="268"/>
        </pc:sldMkLst>
        <pc:spChg chg="del">
          <ac:chgData name="Jairo Ivan Garavito  Moreno" userId="645bc4df-f3fb-4d80-abff-ed4fabc36e13" providerId="ADAL" clId="{5EEB16D8-B6FB-4C54-94D3-E5B0C96281EA}" dt="2025-05-08T04:44:57.217" v="2837" actId="478"/>
          <ac:spMkLst>
            <pc:docMk/>
            <pc:sldMk cId="3069197093" sldId="268"/>
            <ac:spMk id="2" creationId="{E8CDA8BA-F355-917D-B834-57E38DB22EED}"/>
          </ac:spMkLst>
        </pc:spChg>
        <pc:spChg chg="del">
          <ac:chgData name="Jairo Ivan Garavito  Moreno" userId="645bc4df-f3fb-4d80-abff-ed4fabc36e13" providerId="ADAL" clId="{5EEB16D8-B6FB-4C54-94D3-E5B0C96281EA}" dt="2025-05-08T04:44:53.528" v="2836" actId="478"/>
          <ac:spMkLst>
            <pc:docMk/>
            <pc:sldMk cId="3069197093" sldId="268"/>
            <ac:spMk id="3" creationId="{4E2D1302-141F-06EA-AEE3-21A54F4FCFFD}"/>
          </ac:spMkLst>
        </pc:spChg>
        <pc:spChg chg="add del mod">
          <ac:chgData name="Jairo Ivan Garavito  Moreno" userId="645bc4df-f3fb-4d80-abff-ed4fabc36e13" providerId="ADAL" clId="{5EEB16D8-B6FB-4C54-94D3-E5B0C96281EA}" dt="2025-05-08T04:45:46.424" v="2838"/>
          <ac:spMkLst>
            <pc:docMk/>
            <pc:sldMk cId="3069197093" sldId="268"/>
            <ac:spMk id="5" creationId="{B68B4869-F36E-808D-4BAB-124715AF639D}"/>
          </ac:spMkLst>
        </pc:spChg>
        <pc:spChg chg="del">
          <ac:chgData name="Jairo Ivan Garavito  Moreno" userId="645bc4df-f3fb-4d80-abff-ed4fabc36e13" providerId="ADAL" clId="{5EEB16D8-B6FB-4C54-94D3-E5B0C96281EA}" dt="2025-05-08T04:44:49.145" v="2835" actId="478"/>
          <ac:spMkLst>
            <pc:docMk/>
            <pc:sldMk cId="3069197093" sldId="268"/>
            <ac:spMk id="7" creationId="{2C6D0107-08D7-0073-27FC-427E1FB7761F}"/>
          </ac:spMkLst>
        </pc:spChg>
        <pc:spChg chg="add mod">
          <ac:chgData name="Jairo Ivan Garavito  Moreno" userId="645bc4df-f3fb-4d80-abff-ed4fabc36e13" providerId="ADAL" clId="{5EEB16D8-B6FB-4C54-94D3-E5B0C96281EA}" dt="2025-05-08T14:40:55.954" v="3702" actId="113"/>
          <ac:spMkLst>
            <pc:docMk/>
            <pc:sldMk cId="3069197093" sldId="268"/>
            <ac:spMk id="8" creationId="{6413FDB5-C669-FCDC-4836-B3F009AC4614}"/>
          </ac:spMkLst>
        </pc:spChg>
        <pc:spChg chg="add del mod">
          <ac:chgData name="Jairo Ivan Garavito  Moreno" userId="645bc4df-f3fb-4d80-abff-ed4fabc36e13" providerId="ADAL" clId="{5EEB16D8-B6FB-4C54-94D3-E5B0C96281EA}" dt="2025-05-08T04:47:36.590" v="2844" actId="478"/>
          <ac:spMkLst>
            <pc:docMk/>
            <pc:sldMk cId="3069197093" sldId="268"/>
            <ac:spMk id="14" creationId="{E3D9F3E6-498E-68DB-A664-D80BBBFEAEB0}"/>
          </ac:spMkLst>
        </pc:spChg>
        <pc:spChg chg="add del">
          <ac:chgData name="Jairo Ivan Garavito  Moreno" userId="645bc4df-f3fb-4d80-abff-ed4fabc36e13" providerId="ADAL" clId="{5EEB16D8-B6FB-4C54-94D3-E5B0C96281EA}" dt="2025-05-08T04:50:05.297" v="2850" actId="26606"/>
          <ac:spMkLst>
            <pc:docMk/>
            <pc:sldMk cId="3069197093" sldId="268"/>
            <ac:spMk id="16" creationId="{19628DDF-65BF-4C8D-9FE0-D02158378720}"/>
          </ac:spMkLst>
        </pc:spChg>
        <pc:spChg chg="add del">
          <ac:chgData name="Jairo Ivan Garavito  Moreno" userId="645bc4df-f3fb-4d80-abff-ed4fabc36e13" providerId="ADAL" clId="{5EEB16D8-B6FB-4C54-94D3-E5B0C96281EA}" dt="2025-05-08T04:46:56.730" v="2843" actId="26606"/>
          <ac:spMkLst>
            <pc:docMk/>
            <pc:sldMk cId="3069197093" sldId="268"/>
            <ac:spMk id="17" creationId="{73B90B8B-F76B-4130-8370-38033EEACB93}"/>
          </ac:spMkLst>
        </pc:spChg>
        <pc:spChg chg="add del">
          <ac:chgData name="Jairo Ivan Garavito  Moreno" userId="645bc4df-f3fb-4d80-abff-ed4fabc36e13" providerId="ADAL" clId="{5EEB16D8-B6FB-4C54-94D3-E5B0C96281EA}" dt="2025-05-08T04:50:05.297" v="2850" actId="26606"/>
          <ac:spMkLst>
            <pc:docMk/>
            <pc:sldMk cId="3069197093" sldId="268"/>
            <ac:spMk id="18" creationId="{B116EFE6-AA29-4179-8372-BCE2CA97B331}"/>
          </ac:spMkLst>
        </pc:spChg>
        <pc:spChg chg="add del">
          <ac:chgData name="Jairo Ivan Garavito  Moreno" userId="645bc4df-f3fb-4d80-abff-ed4fabc36e13" providerId="ADAL" clId="{5EEB16D8-B6FB-4C54-94D3-E5B0C96281EA}" dt="2025-05-08T04:46:56.730" v="2843" actId="26606"/>
          <ac:spMkLst>
            <pc:docMk/>
            <pc:sldMk cId="3069197093" sldId="268"/>
            <ac:spMk id="21" creationId="{91C67939-3FD0-4B45-8AA4-9FE55C7EE127}"/>
          </ac:spMkLst>
        </pc:spChg>
        <pc:spChg chg="add del">
          <ac:chgData name="Jairo Ivan Garavito  Moreno" userId="645bc4df-f3fb-4d80-abff-ed4fabc36e13" providerId="ADAL" clId="{5EEB16D8-B6FB-4C54-94D3-E5B0C96281EA}" dt="2025-05-08T04:50:05.297" v="2850" actId="26606"/>
          <ac:spMkLst>
            <pc:docMk/>
            <pc:sldMk cId="3069197093" sldId="268"/>
            <ac:spMk id="22" creationId="{4F02E464-DCFF-4BA1-ACAB-A66AD549C4C5}"/>
          </ac:spMkLst>
        </pc:spChg>
        <pc:spChg chg="add del">
          <ac:chgData name="Jairo Ivan Garavito  Moreno" userId="645bc4df-f3fb-4d80-abff-ed4fabc36e13" providerId="ADAL" clId="{5EEB16D8-B6FB-4C54-94D3-E5B0C96281EA}" dt="2025-05-08T04:46:56.730" v="2843" actId="26606"/>
          <ac:spMkLst>
            <pc:docMk/>
            <pc:sldMk cId="3069197093" sldId="268"/>
            <ac:spMk id="23" creationId="{0981A96A-A87C-4F87-845A-3B0A6529F543}"/>
          </ac:spMkLst>
        </pc:spChg>
        <pc:spChg chg="add del">
          <ac:chgData name="Jairo Ivan Garavito  Moreno" userId="645bc4df-f3fb-4d80-abff-ed4fabc36e13" providerId="ADAL" clId="{5EEB16D8-B6FB-4C54-94D3-E5B0C96281EA}" dt="2025-05-08T04:50:05.297" v="2850" actId="26606"/>
          <ac:spMkLst>
            <pc:docMk/>
            <pc:sldMk cId="3069197093" sldId="268"/>
            <ac:spMk id="24" creationId="{08B405A4-3D6D-4236-9D1A-E89594D40E45}"/>
          </ac:spMkLst>
        </pc:spChg>
        <pc:spChg chg="add del">
          <ac:chgData name="Jairo Ivan Garavito  Moreno" userId="645bc4df-f3fb-4d80-abff-ed4fabc36e13" providerId="ADAL" clId="{5EEB16D8-B6FB-4C54-94D3-E5B0C96281EA}" dt="2025-05-08T04:50:05.297" v="2850" actId="26606"/>
          <ac:spMkLst>
            <pc:docMk/>
            <pc:sldMk cId="3069197093" sldId="268"/>
            <ac:spMk id="28" creationId="{68239128-1EF8-4B29-BFC6-1A4470CE1C20}"/>
          </ac:spMkLst>
        </pc:spChg>
        <pc:spChg chg="add">
          <ac:chgData name="Jairo Ivan Garavito  Moreno" userId="645bc4df-f3fb-4d80-abff-ed4fabc36e13" providerId="ADAL" clId="{5EEB16D8-B6FB-4C54-94D3-E5B0C96281EA}" dt="2025-05-08T04:48:19.726" v="2847" actId="26606"/>
          <ac:spMkLst>
            <pc:docMk/>
            <pc:sldMk cId="3069197093" sldId="268"/>
            <ac:spMk id="30" creationId="{7D5217C2-8281-431A-B6B8-82B57C4D492D}"/>
          </ac:spMkLst>
        </pc:spChg>
        <pc:spChg chg="add">
          <ac:chgData name="Jairo Ivan Garavito  Moreno" userId="645bc4df-f3fb-4d80-abff-ed4fabc36e13" providerId="ADAL" clId="{5EEB16D8-B6FB-4C54-94D3-E5B0C96281EA}" dt="2025-05-08T04:50:05.297" v="2850" actId="26606"/>
          <ac:spMkLst>
            <pc:docMk/>
            <pc:sldMk cId="3069197093" sldId="268"/>
            <ac:spMk id="35" creationId="{15627614-0421-44C9-BA45-98C62DB304E7}"/>
          </ac:spMkLst>
        </pc:spChg>
        <pc:spChg chg="add">
          <ac:chgData name="Jairo Ivan Garavito  Moreno" userId="645bc4df-f3fb-4d80-abff-ed4fabc36e13" providerId="ADAL" clId="{5EEB16D8-B6FB-4C54-94D3-E5B0C96281EA}" dt="2025-05-08T04:50:05.297" v="2850" actId="26606"/>
          <ac:spMkLst>
            <pc:docMk/>
            <pc:sldMk cId="3069197093" sldId="268"/>
            <ac:spMk id="37" creationId="{A95CF63B-42D2-437D-AF2A-6C97E4CADD39}"/>
          </ac:spMkLst>
        </pc:spChg>
        <pc:spChg chg="add">
          <ac:chgData name="Jairo Ivan Garavito  Moreno" userId="645bc4df-f3fb-4d80-abff-ed4fabc36e13" providerId="ADAL" clId="{5EEB16D8-B6FB-4C54-94D3-E5B0C96281EA}" dt="2025-05-08T04:50:05.297" v="2850" actId="26606"/>
          <ac:spMkLst>
            <pc:docMk/>
            <pc:sldMk cId="3069197093" sldId="268"/>
            <ac:spMk id="41" creationId="{F98A3B8C-AC24-4BB1-B607-88710B8D1AB5}"/>
          </ac:spMkLst>
        </pc:spChg>
        <pc:spChg chg="add">
          <ac:chgData name="Jairo Ivan Garavito  Moreno" userId="645bc4df-f3fb-4d80-abff-ed4fabc36e13" providerId="ADAL" clId="{5EEB16D8-B6FB-4C54-94D3-E5B0C96281EA}" dt="2025-05-08T04:50:05.297" v="2850" actId="26606"/>
          <ac:spMkLst>
            <pc:docMk/>
            <pc:sldMk cId="3069197093" sldId="268"/>
            <ac:spMk id="45" creationId="{E5286F1A-1D8A-461D-97B6-FA41E5978FFF}"/>
          </ac:spMkLst>
        </pc:spChg>
        <pc:spChg chg="add">
          <ac:chgData name="Jairo Ivan Garavito  Moreno" userId="645bc4df-f3fb-4d80-abff-ed4fabc36e13" providerId="ADAL" clId="{5EEB16D8-B6FB-4C54-94D3-E5B0C96281EA}" dt="2025-05-08T04:50:05.297" v="2850" actId="26606"/>
          <ac:spMkLst>
            <pc:docMk/>
            <pc:sldMk cId="3069197093" sldId="268"/>
            <ac:spMk id="47" creationId="{34AC6BCA-32BA-4FCF-9F87-4D8228AB2A89}"/>
          </ac:spMkLst>
        </pc:spChg>
        <pc:picChg chg="add mod ord">
          <ac:chgData name="Jairo Ivan Garavito  Moreno" userId="645bc4df-f3fb-4d80-abff-ed4fabc36e13" providerId="ADAL" clId="{5EEB16D8-B6FB-4C54-94D3-E5B0C96281EA}" dt="2025-05-08T15:22:50.356" v="3787" actId="1076"/>
          <ac:picMkLst>
            <pc:docMk/>
            <pc:sldMk cId="3069197093" sldId="268"/>
            <ac:picMk id="2" creationId="{FE322847-9C79-3572-842D-23F3D5571719}"/>
          </ac:picMkLst>
        </pc:picChg>
        <pc:picChg chg="add mod ord">
          <ac:chgData name="Jairo Ivan Garavito  Moreno" userId="645bc4df-f3fb-4d80-abff-ed4fabc36e13" providerId="ADAL" clId="{5EEB16D8-B6FB-4C54-94D3-E5B0C96281EA}" dt="2025-05-08T15:22:38.044" v="3784" actId="167"/>
          <ac:picMkLst>
            <pc:docMk/>
            <pc:sldMk cId="3069197093" sldId="268"/>
            <ac:picMk id="3" creationId="{5EF4FF85-893A-D848-6D41-2C0A86B1F687}"/>
          </ac:picMkLst>
        </pc:picChg>
        <pc:picChg chg="add mod ord">
          <ac:chgData name="Jairo Ivan Garavito  Moreno" userId="645bc4df-f3fb-4d80-abff-ed4fabc36e13" providerId="ADAL" clId="{5EEB16D8-B6FB-4C54-94D3-E5B0C96281EA}" dt="2025-05-08T14:03:24.752" v="3465" actId="14100"/>
          <ac:picMkLst>
            <pc:docMk/>
            <pc:sldMk cId="3069197093" sldId="268"/>
            <ac:picMk id="9" creationId="{0D4B07F7-2DE4-341D-6376-8BD830608007}"/>
          </ac:picMkLst>
        </pc:picChg>
        <pc:picChg chg="add mod">
          <ac:chgData name="Jairo Ivan Garavito  Moreno" userId="645bc4df-f3fb-4d80-abff-ed4fabc36e13" providerId="ADAL" clId="{5EEB16D8-B6FB-4C54-94D3-E5B0C96281EA}" dt="2025-05-08T14:05:36.592" v="3480" actId="14100"/>
          <ac:picMkLst>
            <pc:docMk/>
            <pc:sldMk cId="3069197093" sldId="268"/>
            <ac:picMk id="10" creationId="{4324AEB7-A33F-1D26-93BB-0E5CF4D4422C}"/>
          </ac:picMkLst>
        </pc:picChg>
        <pc:picChg chg="add mod ord">
          <ac:chgData name="Jairo Ivan Garavito  Moreno" userId="645bc4df-f3fb-4d80-abff-ed4fabc36e13" providerId="ADAL" clId="{5EEB16D8-B6FB-4C54-94D3-E5B0C96281EA}" dt="2025-05-08T14:03:28.953" v="3466" actId="14100"/>
          <ac:picMkLst>
            <pc:docMk/>
            <pc:sldMk cId="3069197093" sldId="268"/>
            <ac:picMk id="11" creationId="{8582488E-8726-C7BD-C693-A1ADDDE5F900}"/>
          </ac:picMkLst>
        </pc:picChg>
        <pc:picChg chg="add del mod">
          <ac:chgData name="Jairo Ivan Garavito  Moreno" userId="645bc4df-f3fb-4d80-abff-ed4fabc36e13" providerId="ADAL" clId="{5EEB16D8-B6FB-4C54-94D3-E5B0C96281EA}" dt="2025-05-08T15:22:02.283" v="3780" actId="478"/>
          <ac:picMkLst>
            <pc:docMk/>
            <pc:sldMk cId="3069197093" sldId="268"/>
            <ac:picMk id="12" creationId="{C1DD8592-597A-34C4-4C96-CD45B72B1816}"/>
          </ac:picMkLst>
        </pc:picChg>
        <pc:cxnChg chg="add del">
          <ac:chgData name="Jairo Ivan Garavito  Moreno" userId="645bc4df-f3fb-4d80-abff-ed4fabc36e13" providerId="ADAL" clId="{5EEB16D8-B6FB-4C54-94D3-E5B0C96281EA}" dt="2025-05-08T04:46:56.730" v="2843" actId="26606"/>
          <ac:cxnSpMkLst>
            <pc:docMk/>
            <pc:sldMk cId="3069197093" sldId="268"/>
            <ac:cxnSpMk id="19" creationId="{C2D93264-3FF9-4175-A7FA-F927F0F77AA0}"/>
          </ac:cxnSpMkLst>
        </pc:cxnChg>
      </pc:sldChg>
      <pc:sldChg chg="addSp delSp modSp add del mod ord setBg addAnim delAnim">
        <pc:chgData name="Jairo Ivan Garavito  Moreno" userId="645bc4df-f3fb-4d80-abff-ed4fabc36e13" providerId="ADAL" clId="{5EEB16D8-B6FB-4C54-94D3-E5B0C96281EA}" dt="2025-05-08T14:16:40.779" v="3569" actId="47"/>
        <pc:sldMkLst>
          <pc:docMk/>
          <pc:sldMk cId="657387975" sldId="269"/>
        </pc:sldMkLst>
        <pc:spChg chg="del">
          <ac:chgData name="Jairo Ivan Garavito  Moreno" userId="645bc4df-f3fb-4d80-abff-ed4fabc36e13" providerId="ADAL" clId="{5EEB16D8-B6FB-4C54-94D3-E5B0C96281EA}" dt="2025-05-08T03:39:58.872" v="2246" actId="478"/>
          <ac:spMkLst>
            <pc:docMk/>
            <pc:sldMk cId="657387975" sldId="269"/>
            <ac:spMk id="2" creationId="{7E385076-43E9-231E-2E41-A39235373344}"/>
          </ac:spMkLst>
        </pc:spChg>
        <pc:spChg chg="del">
          <ac:chgData name="Jairo Ivan Garavito  Moreno" userId="645bc4df-f3fb-4d80-abff-ed4fabc36e13" providerId="ADAL" clId="{5EEB16D8-B6FB-4C54-94D3-E5B0C96281EA}" dt="2025-05-08T03:39:55.164" v="2245" actId="478"/>
          <ac:spMkLst>
            <pc:docMk/>
            <pc:sldMk cId="657387975" sldId="269"/>
            <ac:spMk id="3" creationId="{B6CC54F7-A7C3-6F35-800F-44B3751F23A4}"/>
          </ac:spMkLst>
        </pc:spChg>
        <pc:spChg chg="add del mod ord">
          <ac:chgData name="Jairo Ivan Garavito  Moreno" userId="645bc4df-f3fb-4d80-abff-ed4fabc36e13" providerId="ADAL" clId="{5EEB16D8-B6FB-4C54-94D3-E5B0C96281EA}" dt="2025-05-08T03:48:07.064" v="2361" actId="478"/>
          <ac:spMkLst>
            <pc:docMk/>
            <pc:sldMk cId="657387975" sldId="269"/>
            <ac:spMk id="5" creationId="{D7DDB41A-AF84-380B-8556-A627D04AD498}"/>
          </ac:spMkLst>
        </pc:spChg>
        <pc:spChg chg="del">
          <ac:chgData name="Jairo Ivan Garavito  Moreno" userId="645bc4df-f3fb-4d80-abff-ed4fabc36e13" providerId="ADAL" clId="{5EEB16D8-B6FB-4C54-94D3-E5B0C96281EA}" dt="2025-05-08T03:39:51.535" v="2244" actId="478"/>
          <ac:spMkLst>
            <pc:docMk/>
            <pc:sldMk cId="657387975" sldId="269"/>
            <ac:spMk id="7" creationId="{B8792412-B21C-253A-AE82-A12EA38A9749}"/>
          </ac:spMkLst>
        </pc:spChg>
        <pc:spChg chg="add mod">
          <ac:chgData name="Jairo Ivan Garavito  Moreno" userId="645bc4df-f3fb-4d80-abff-ed4fabc36e13" providerId="ADAL" clId="{5EEB16D8-B6FB-4C54-94D3-E5B0C96281EA}" dt="2025-05-08T14:12:24.482" v="3559" actId="20577"/>
          <ac:spMkLst>
            <pc:docMk/>
            <pc:sldMk cId="657387975" sldId="269"/>
            <ac:spMk id="8" creationId="{ABBBDC59-5C76-EF60-3DE3-27441064D38F}"/>
          </ac:spMkLst>
        </pc:spChg>
        <pc:spChg chg="add del">
          <ac:chgData name="Jairo Ivan Garavito  Moreno" userId="645bc4df-f3fb-4d80-abff-ed4fabc36e13" providerId="ADAL" clId="{5EEB16D8-B6FB-4C54-94D3-E5B0C96281EA}" dt="2025-05-08T03:56:10.776" v="2443" actId="26606"/>
          <ac:spMkLst>
            <pc:docMk/>
            <pc:sldMk cId="657387975" sldId="269"/>
            <ac:spMk id="17" creationId="{19628DDF-65BF-4C8D-9FE0-D02158378720}"/>
          </ac:spMkLst>
        </pc:spChg>
        <pc:spChg chg="add del">
          <ac:chgData name="Jairo Ivan Garavito  Moreno" userId="645bc4df-f3fb-4d80-abff-ed4fabc36e13" providerId="ADAL" clId="{5EEB16D8-B6FB-4C54-94D3-E5B0C96281EA}" dt="2025-05-08T03:56:10.776" v="2443" actId="26606"/>
          <ac:spMkLst>
            <pc:docMk/>
            <pc:sldMk cId="657387975" sldId="269"/>
            <ac:spMk id="18" creationId="{B116EFE6-AA29-4179-8372-BCE2CA97B331}"/>
          </ac:spMkLst>
        </pc:spChg>
        <pc:spChg chg="add del">
          <ac:chgData name="Jairo Ivan Garavito  Moreno" userId="645bc4df-f3fb-4d80-abff-ed4fabc36e13" providerId="ADAL" clId="{5EEB16D8-B6FB-4C54-94D3-E5B0C96281EA}" dt="2025-05-08T03:55:47.553" v="2441" actId="26606"/>
          <ac:spMkLst>
            <pc:docMk/>
            <pc:sldMk cId="657387975" sldId="269"/>
            <ac:spMk id="20" creationId="{19628DDF-65BF-4C8D-9FE0-D02158378720}"/>
          </ac:spMkLst>
        </pc:spChg>
        <pc:spChg chg="add del">
          <ac:chgData name="Jairo Ivan Garavito  Moreno" userId="645bc4df-f3fb-4d80-abff-ed4fabc36e13" providerId="ADAL" clId="{5EEB16D8-B6FB-4C54-94D3-E5B0C96281EA}" dt="2025-05-08T03:56:10.776" v="2443" actId="26606"/>
          <ac:spMkLst>
            <pc:docMk/>
            <pc:sldMk cId="657387975" sldId="269"/>
            <ac:spMk id="21" creationId="{4F02E464-DCFF-4BA1-ACAB-A66AD549C4C5}"/>
          </ac:spMkLst>
        </pc:spChg>
        <pc:spChg chg="add del">
          <ac:chgData name="Jairo Ivan Garavito  Moreno" userId="645bc4df-f3fb-4d80-abff-ed4fabc36e13" providerId="ADAL" clId="{5EEB16D8-B6FB-4C54-94D3-E5B0C96281EA}" dt="2025-05-08T03:55:47.553" v="2441" actId="26606"/>
          <ac:spMkLst>
            <pc:docMk/>
            <pc:sldMk cId="657387975" sldId="269"/>
            <ac:spMk id="22" creationId="{B116EFE6-AA29-4179-8372-BCE2CA97B331}"/>
          </ac:spMkLst>
        </pc:spChg>
        <pc:spChg chg="add del">
          <ac:chgData name="Jairo Ivan Garavito  Moreno" userId="645bc4df-f3fb-4d80-abff-ed4fabc36e13" providerId="ADAL" clId="{5EEB16D8-B6FB-4C54-94D3-E5B0C96281EA}" dt="2025-05-08T03:56:10.776" v="2443" actId="26606"/>
          <ac:spMkLst>
            <pc:docMk/>
            <pc:sldMk cId="657387975" sldId="269"/>
            <ac:spMk id="23" creationId="{08B405A4-3D6D-4236-9D1A-E89594D40E45}"/>
          </ac:spMkLst>
        </pc:spChg>
        <pc:spChg chg="add del">
          <ac:chgData name="Jairo Ivan Garavito  Moreno" userId="645bc4df-f3fb-4d80-abff-ed4fabc36e13" providerId="ADAL" clId="{5EEB16D8-B6FB-4C54-94D3-E5B0C96281EA}" dt="2025-05-08T03:55:47.553" v="2441" actId="26606"/>
          <ac:spMkLst>
            <pc:docMk/>
            <pc:sldMk cId="657387975" sldId="269"/>
            <ac:spMk id="26" creationId="{4F02E464-DCFF-4BA1-ACAB-A66AD549C4C5}"/>
          </ac:spMkLst>
        </pc:spChg>
        <pc:spChg chg="add del">
          <ac:chgData name="Jairo Ivan Garavito  Moreno" userId="645bc4df-f3fb-4d80-abff-ed4fabc36e13" providerId="ADAL" clId="{5EEB16D8-B6FB-4C54-94D3-E5B0C96281EA}" dt="2025-05-08T03:56:10.776" v="2443" actId="26606"/>
          <ac:spMkLst>
            <pc:docMk/>
            <pc:sldMk cId="657387975" sldId="269"/>
            <ac:spMk id="27" creationId="{68239128-1EF8-4B29-BFC6-1A4470CE1C20}"/>
          </ac:spMkLst>
        </pc:spChg>
        <pc:spChg chg="add del">
          <ac:chgData name="Jairo Ivan Garavito  Moreno" userId="645bc4df-f3fb-4d80-abff-ed4fabc36e13" providerId="ADAL" clId="{5EEB16D8-B6FB-4C54-94D3-E5B0C96281EA}" dt="2025-05-08T03:55:47.553" v="2441" actId="26606"/>
          <ac:spMkLst>
            <pc:docMk/>
            <pc:sldMk cId="657387975" sldId="269"/>
            <ac:spMk id="28" creationId="{08B405A4-3D6D-4236-9D1A-E89594D40E45}"/>
          </ac:spMkLst>
        </pc:spChg>
        <pc:spChg chg="add del">
          <ac:chgData name="Jairo Ivan Garavito  Moreno" userId="645bc4df-f3fb-4d80-abff-ed4fabc36e13" providerId="ADAL" clId="{5EEB16D8-B6FB-4C54-94D3-E5B0C96281EA}" dt="2025-05-08T03:56:10.776" v="2443" actId="26606"/>
          <ac:spMkLst>
            <pc:docMk/>
            <pc:sldMk cId="657387975" sldId="269"/>
            <ac:spMk id="29" creationId="{7D5217C2-8281-431A-B6B8-82B57C4D492D}"/>
          </ac:spMkLst>
        </pc:spChg>
        <pc:spChg chg="add del">
          <ac:chgData name="Jairo Ivan Garavito  Moreno" userId="645bc4df-f3fb-4d80-abff-ed4fabc36e13" providerId="ADAL" clId="{5EEB16D8-B6FB-4C54-94D3-E5B0C96281EA}" dt="2025-05-08T03:57:48.266" v="2450" actId="26606"/>
          <ac:spMkLst>
            <pc:docMk/>
            <pc:sldMk cId="657387975" sldId="269"/>
            <ac:spMk id="31" creationId="{19628DDF-65BF-4C8D-9FE0-D02158378720}"/>
          </ac:spMkLst>
        </pc:spChg>
        <pc:spChg chg="add del">
          <ac:chgData name="Jairo Ivan Garavito  Moreno" userId="645bc4df-f3fb-4d80-abff-ed4fabc36e13" providerId="ADAL" clId="{5EEB16D8-B6FB-4C54-94D3-E5B0C96281EA}" dt="2025-05-08T03:55:47.553" v="2441" actId="26606"/>
          <ac:spMkLst>
            <pc:docMk/>
            <pc:sldMk cId="657387975" sldId="269"/>
            <ac:spMk id="32" creationId="{68239128-1EF8-4B29-BFC6-1A4470CE1C20}"/>
          </ac:spMkLst>
        </pc:spChg>
        <pc:spChg chg="add del">
          <ac:chgData name="Jairo Ivan Garavito  Moreno" userId="645bc4df-f3fb-4d80-abff-ed4fabc36e13" providerId="ADAL" clId="{5EEB16D8-B6FB-4C54-94D3-E5B0C96281EA}" dt="2025-05-08T03:57:48.266" v="2450" actId="26606"/>
          <ac:spMkLst>
            <pc:docMk/>
            <pc:sldMk cId="657387975" sldId="269"/>
            <ac:spMk id="33" creationId="{B116EFE6-AA29-4179-8372-BCE2CA97B331}"/>
          </ac:spMkLst>
        </pc:spChg>
        <pc:spChg chg="add del">
          <ac:chgData name="Jairo Ivan Garavito  Moreno" userId="645bc4df-f3fb-4d80-abff-ed4fabc36e13" providerId="ADAL" clId="{5EEB16D8-B6FB-4C54-94D3-E5B0C96281EA}" dt="2025-05-08T03:55:47.553" v="2441" actId="26606"/>
          <ac:spMkLst>
            <pc:docMk/>
            <pc:sldMk cId="657387975" sldId="269"/>
            <ac:spMk id="34" creationId="{7D5217C2-8281-431A-B6B8-82B57C4D492D}"/>
          </ac:spMkLst>
        </pc:spChg>
        <pc:spChg chg="add del">
          <ac:chgData name="Jairo Ivan Garavito  Moreno" userId="645bc4df-f3fb-4d80-abff-ed4fabc36e13" providerId="ADAL" clId="{5EEB16D8-B6FB-4C54-94D3-E5B0C96281EA}" dt="2025-05-08T03:57:48.266" v="2450" actId="26606"/>
          <ac:spMkLst>
            <pc:docMk/>
            <pc:sldMk cId="657387975" sldId="269"/>
            <ac:spMk id="36" creationId="{94C9A542-9EB5-408C-9FAC-9BE4FCC4DA24}"/>
          </ac:spMkLst>
        </pc:spChg>
        <pc:spChg chg="add del">
          <ac:chgData name="Jairo Ivan Garavito  Moreno" userId="645bc4df-f3fb-4d80-abff-ed4fabc36e13" providerId="ADAL" clId="{5EEB16D8-B6FB-4C54-94D3-E5B0C96281EA}" dt="2025-05-08T03:57:48.266" v="2450" actId="26606"/>
          <ac:spMkLst>
            <pc:docMk/>
            <pc:sldMk cId="657387975" sldId="269"/>
            <ac:spMk id="37" creationId="{24FFF642-5FD4-4E45-9ACA-8D526C901E4C}"/>
          </ac:spMkLst>
        </pc:spChg>
        <pc:spChg chg="add del">
          <ac:chgData name="Jairo Ivan Garavito  Moreno" userId="645bc4df-f3fb-4d80-abff-ed4fabc36e13" providerId="ADAL" clId="{5EEB16D8-B6FB-4C54-94D3-E5B0C96281EA}" dt="2025-05-08T03:57:48.266" v="2450" actId="26606"/>
          <ac:spMkLst>
            <pc:docMk/>
            <pc:sldMk cId="657387975" sldId="269"/>
            <ac:spMk id="38" creationId="{9075F89A-EE50-4A82-BFAB-018D49D7C774}"/>
          </ac:spMkLst>
        </pc:spChg>
        <pc:spChg chg="add del">
          <ac:chgData name="Jairo Ivan Garavito  Moreno" userId="645bc4df-f3fb-4d80-abff-ed4fabc36e13" providerId="ADAL" clId="{5EEB16D8-B6FB-4C54-94D3-E5B0C96281EA}" dt="2025-05-08T03:57:48.266" v="2450" actId="26606"/>
          <ac:spMkLst>
            <pc:docMk/>
            <pc:sldMk cId="657387975" sldId="269"/>
            <ac:spMk id="39" creationId="{7F1EADD1-6303-482C-9BBD-756F2BD7BFD6}"/>
          </ac:spMkLst>
        </pc:spChg>
        <pc:spChg chg="add del">
          <ac:chgData name="Jairo Ivan Garavito  Moreno" userId="645bc4df-f3fb-4d80-abff-ed4fabc36e13" providerId="ADAL" clId="{5EEB16D8-B6FB-4C54-94D3-E5B0C96281EA}" dt="2025-05-08T03:57:52.066" v="2452" actId="26606"/>
          <ac:spMkLst>
            <pc:docMk/>
            <pc:sldMk cId="657387975" sldId="269"/>
            <ac:spMk id="40" creationId="{F0D4B88F-9ED4-46A8-8F5D-FD5E48A64AA1}"/>
          </ac:spMkLst>
        </pc:spChg>
        <pc:spChg chg="add del">
          <ac:chgData name="Jairo Ivan Garavito  Moreno" userId="645bc4df-f3fb-4d80-abff-ed4fabc36e13" providerId="ADAL" clId="{5EEB16D8-B6FB-4C54-94D3-E5B0C96281EA}" dt="2025-05-08T03:57:52.066" v="2452" actId="26606"/>
          <ac:spMkLst>
            <pc:docMk/>
            <pc:sldMk cId="657387975" sldId="269"/>
            <ac:spMk id="41" creationId="{3F87243A-F810-42AD-AA74-3FA38B1D8A8F}"/>
          </ac:spMkLst>
        </pc:spChg>
        <pc:spChg chg="add del">
          <ac:chgData name="Jairo Ivan Garavito  Moreno" userId="645bc4df-f3fb-4d80-abff-ed4fabc36e13" providerId="ADAL" clId="{5EEB16D8-B6FB-4C54-94D3-E5B0C96281EA}" dt="2025-05-08T03:57:52.066" v="2452" actId="26606"/>
          <ac:spMkLst>
            <pc:docMk/>
            <pc:sldMk cId="657387975" sldId="269"/>
            <ac:spMk id="42" creationId="{E4710C0A-057C-4274-BA2D-001F1025E83E}"/>
          </ac:spMkLst>
        </pc:spChg>
        <pc:spChg chg="add del">
          <ac:chgData name="Jairo Ivan Garavito  Moreno" userId="645bc4df-f3fb-4d80-abff-ed4fabc36e13" providerId="ADAL" clId="{5EEB16D8-B6FB-4C54-94D3-E5B0C96281EA}" dt="2025-05-08T03:57:52.066" v="2452" actId="26606"/>
          <ac:spMkLst>
            <pc:docMk/>
            <pc:sldMk cId="657387975" sldId="269"/>
            <ac:spMk id="44" creationId="{007F2154-2EB1-4EC1-ADE3-769B8800AAC7}"/>
          </ac:spMkLst>
        </pc:spChg>
        <pc:spChg chg="add del">
          <ac:chgData name="Jairo Ivan Garavito  Moreno" userId="645bc4df-f3fb-4d80-abff-ed4fabc36e13" providerId="ADAL" clId="{5EEB16D8-B6FB-4C54-94D3-E5B0C96281EA}" dt="2025-05-08T03:57:52.066" v="2452" actId="26606"/>
          <ac:spMkLst>
            <pc:docMk/>
            <pc:sldMk cId="657387975" sldId="269"/>
            <ac:spMk id="45" creationId="{4B6B0A68-E131-45B8-B380-7004F68725C3}"/>
          </ac:spMkLst>
        </pc:spChg>
        <pc:spChg chg="add del">
          <ac:chgData name="Jairo Ivan Garavito  Moreno" userId="645bc4df-f3fb-4d80-abff-ed4fabc36e13" providerId="ADAL" clId="{5EEB16D8-B6FB-4C54-94D3-E5B0C96281EA}" dt="2025-05-08T03:57:52.066" v="2452" actId="26606"/>
          <ac:spMkLst>
            <pc:docMk/>
            <pc:sldMk cId="657387975" sldId="269"/>
            <ac:spMk id="46" creationId="{AB6EF186-B24E-406C-A55D-71710BCAC169}"/>
          </ac:spMkLst>
        </pc:spChg>
        <pc:spChg chg="add del">
          <ac:chgData name="Jairo Ivan Garavito  Moreno" userId="645bc4df-f3fb-4d80-abff-ed4fabc36e13" providerId="ADAL" clId="{5EEB16D8-B6FB-4C54-94D3-E5B0C96281EA}" dt="2025-05-08T03:57:52.066" v="2452" actId="26606"/>
          <ac:spMkLst>
            <pc:docMk/>
            <pc:sldMk cId="657387975" sldId="269"/>
            <ac:spMk id="47" creationId="{82DBA10D-950B-47C3-A1A9-82B8A436CA8B}"/>
          </ac:spMkLst>
        </pc:spChg>
        <pc:spChg chg="add del">
          <ac:chgData name="Jairo Ivan Garavito  Moreno" userId="645bc4df-f3fb-4d80-abff-ed4fabc36e13" providerId="ADAL" clId="{5EEB16D8-B6FB-4C54-94D3-E5B0C96281EA}" dt="2025-05-08T03:57:52.066" v="2452" actId="26606"/>
          <ac:spMkLst>
            <pc:docMk/>
            <pc:sldMk cId="657387975" sldId="269"/>
            <ac:spMk id="48" creationId="{CF749521-D346-45DF-82C9-CC8178058F79}"/>
          </ac:spMkLst>
        </pc:spChg>
        <pc:spChg chg="add del">
          <ac:chgData name="Jairo Ivan Garavito  Moreno" userId="645bc4df-f3fb-4d80-abff-ed4fabc36e13" providerId="ADAL" clId="{5EEB16D8-B6FB-4C54-94D3-E5B0C96281EA}" dt="2025-05-08T03:57:52.066" v="2452" actId="26606"/>
          <ac:spMkLst>
            <pc:docMk/>
            <pc:sldMk cId="657387975" sldId="269"/>
            <ac:spMk id="50" creationId="{F9F7E734-0734-4CD3-9854-9D73E42436BA}"/>
          </ac:spMkLst>
        </pc:spChg>
        <pc:spChg chg="add del">
          <ac:chgData name="Jairo Ivan Garavito  Moreno" userId="645bc4df-f3fb-4d80-abff-ed4fabc36e13" providerId="ADAL" clId="{5EEB16D8-B6FB-4C54-94D3-E5B0C96281EA}" dt="2025-05-08T03:57:57.306" v="2454" actId="26606"/>
          <ac:spMkLst>
            <pc:docMk/>
            <pc:sldMk cId="657387975" sldId="269"/>
            <ac:spMk id="52" creationId="{3F87243A-F810-42AD-AA74-3FA38B1D8A8F}"/>
          </ac:spMkLst>
        </pc:spChg>
        <pc:spChg chg="add del">
          <ac:chgData name="Jairo Ivan Garavito  Moreno" userId="645bc4df-f3fb-4d80-abff-ed4fabc36e13" providerId="ADAL" clId="{5EEB16D8-B6FB-4C54-94D3-E5B0C96281EA}" dt="2025-05-08T03:57:57.306" v="2454" actId="26606"/>
          <ac:spMkLst>
            <pc:docMk/>
            <pc:sldMk cId="657387975" sldId="269"/>
            <ac:spMk id="53" creationId="{E4710C0A-057C-4274-BA2D-001F1025E83E}"/>
          </ac:spMkLst>
        </pc:spChg>
        <pc:spChg chg="add del">
          <ac:chgData name="Jairo Ivan Garavito  Moreno" userId="645bc4df-f3fb-4d80-abff-ed4fabc36e13" providerId="ADAL" clId="{5EEB16D8-B6FB-4C54-94D3-E5B0C96281EA}" dt="2025-05-08T03:57:57.306" v="2454" actId="26606"/>
          <ac:spMkLst>
            <pc:docMk/>
            <pc:sldMk cId="657387975" sldId="269"/>
            <ac:spMk id="55" creationId="{28508911-8AF6-4A7F-958D-155C5FA41767}"/>
          </ac:spMkLst>
        </pc:spChg>
        <pc:spChg chg="add del">
          <ac:chgData name="Jairo Ivan Garavito  Moreno" userId="645bc4df-f3fb-4d80-abff-ed4fabc36e13" providerId="ADAL" clId="{5EEB16D8-B6FB-4C54-94D3-E5B0C96281EA}" dt="2025-05-08T03:57:57.306" v="2454" actId="26606"/>
          <ac:spMkLst>
            <pc:docMk/>
            <pc:sldMk cId="657387975" sldId="269"/>
            <ac:spMk id="56" creationId="{CD9CD4F8-76BB-4EE6-A72A-A4F8A8198AFA}"/>
          </ac:spMkLst>
        </pc:spChg>
        <pc:spChg chg="add del">
          <ac:chgData name="Jairo Ivan Garavito  Moreno" userId="645bc4df-f3fb-4d80-abff-ed4fabc36e13" providerId="ADAL" clId="{5EEB16D8-B6FB-4C54-94D3-E5B0C96281EA}" dt="2025-05-08T03:57:57.306" v="2454" actId="26606"/>
          <ac:spMkLst>
            <pc:docMk/>
            <pc:sldMk cId="657387975" sldId="269"/>
            <ac:spMk id="57" creationId="{B3571E7A-6F77-40FC-B29C-21FB8D75446B}"/>
          </ac:spMkLst>
        </pc:spChg>
        <pc:spChg chg="add del">
          <ac:chgData name="Jairo Ivan Garavito  Moreno" userId="645bc4df-f3fb-4d80-abff-ed4fabc36e13" providerId="ADAL" clId="{5EEB16D8-B6FB-4C54-94D3-E5B0C96281EA}" dt="2025-05-08T03:57:57.306" v="2454" actId="26606"/>
          <ac:spMkLst>
            <pc:docMk/>
            <pc:sldMk cId="657387975" sldId="269"/>
            <ac:spMk id="58" creationId="{9D769687-EAF6-4372-9E47-6B4890C3728F}"/>
          </ac:spMkLst>
        </pc:spChg>
        <pc:spChg chg="add del">
          <ac:chgData name="Jairo Ivan Garavito  Moreno" userId="645bc4df-f3fb-4d80-abff-ed4fabc36e13" providerId="ADAL" clId="{5EEB16D8-B6FB-4C54-94D3-E5B0C96281EA}" dt="2025-05-08T03:57:57.306" v="2454" actId="26606"/>
          <ac:spMkLst>
            <pc:docMk/>
            <pc:sldMk cId="657387975" sldId="269"/>
            <ac:spMk id="59" creationId="{079C6E80-D8C1-448A-896C-DD09EF22924C}"/>
          </ac:spMkLst>
        </pc:spChg>
        <pc:spChg chg="add del">
          <ac:chgData name="Jairo Ivan Garavito  Moreno" userId="645bc4df-f3fb-4d80-abff-ed4fabc36e13" providerId="ADAL" clId="{5EEB16D8-B6FB-4C54-94D3-E5B0C96281EA}" dt="2025-05-08T03:57:57.306" v="2454" actId="26606"/>
          <ac:spMkLst>
            <pc:docMk/>
            <pc:sldMk cId="657387975" sldId="269"/>
            <ac:spMk id="60" creationId="{DCF3FBA5-8829-4A8F-9C54-C661520F70B3}"/>
          </ac:spMkLst>
        </pc:spChg>
        <pc:spChg chg="add del">
          <ac:chgData name="Jairo Ivan Garavito  Moreno" userId="645bc4df-f3fb-4d80-abff-ed4fabc36e13" providerId="ADAL" clId="{5EEB16D8-B6FB-4C54-94D3-E5B0C96281EA}" dt="2025-05-08T03:57:57.306" v="2454" actId="26606"/>
          <ac:spMkLst>
            <pc:docMk/>
            <pc:sldMk cId="657387975" sldId="269"/>
            <ac:spMk id="61" creationId="{A5906F46-0376-4A54-B1DD-5DC0200D6C92}"/>
          </ac:spMkLst>
        </pc:spChg>
        <pc:spChg chg="add del">
          <ac:chgData name="Jairo Ivan Garavito  Moreno" userId="645bc4df-f3fb-4d80-abff-ed4fabc36e13" providerId="ADAL" clId="{5EEB16D8-B6FB-4C54-94D3-E5B0C96281EA}" dt="2025-05-08T03:58:01.826" v="2456" actId="26606"/>
          <ac:spMkLst>
            <pc:docMk/>
            <pc:sldMk cId="657387975" sldId="269"/>
            <ac:spMk id="63" creationId="{19628DDF-65BF-4C8D-9FE0-D02158378720}"/>
          </ac:spMkLst>
        </pc:spChg>
        <pc:spChg chg="add del">
          <ac:chgData name="Jairo Ivan Garavito  Moreno" userId="645bc4df-f3fb-4d80-abff-ed4fabc36e13" providerId="ADAL" clId="{5EEB16D8-B6FB-4C54-94D3-E5B0C96281EA}" dt="2025-05-08T03:58:01.826" v="2456" actId="26606"/>
          <ac:spMkLst>
            <pc:docMk/>
            <pc:sldMk cId="657387975" sldId="269"/>
            <ac:spMk id="64" creationId="{B116EFE6-AA29-4179-8372-BCE2CA97B331}"/>
          </ac:spMkLst>
        </pc:spChg>
        <pc:spChg chg="add del">
          <ac:chgData name="Jairo Ivan Garavito  Moreno" userId="645bc4df-f3fb-4d80-abff-ed4fabc36e13" providerId="ADAL" clId="{5EEB16D8-B6FB-4C54-94D3-E5B0C96281EA}" dt="2025-05-08T03:58:01.826" v="2456" actId="26606"/>
          <ac:spMkLst>
            <pc:docMk/>
            <pc:sldMk cId="657387975" sldId="269"/>
            <ac:spMk id="66" creationId="{9A7CE97B-56DB-468B-A006-7496014401F9}"/>
          </ac:spMkLst>
        </pc:spChg>
        <pc:spChg chg="add del">
          <ac:chgData name="Jairo Ivan Garavito  Moreno" userId="645bc4df-f3fb-4d80-abff-ed4fabc36e13" providerId="ADAL" clId="{5EEB16D8-B6FB-4C54-94D3-E5B0C96281EA}" dt="2025-05-08T03:58:01.826" v="2456" actId="26606"/>
          <ac:spMkLst>
            <pc:docMk/>
            <pc:sldMk cId="657387975" sldId="269"/>
            <ac:spMk id="67" creationId="{571093C2-1867-442A-857B-E469565FBEB3}"/>
          </ac:spMkLst>
        </pc:spChg>
        <pc:spChg chg="add del">
          <ac:chgData name="Jairo Ivan Garavito  Moreno" userId="645bc4df-f3fb-4d80-abff-ed4fabc36e13" providerId="ADAL" clId="{5EEB16D8-B6FB-4C54-94D3-E5B0C96281EA}" dt="2025-05-08T03:58:01.826" v="2456" actId="26606"/>
          <ac:spMkLst>
            <pc:docMk/>
            <pc:sldMk cId="657387975" sldId="269"/>
            <ac:spMk id="68" creationId="{8BB16461-D3DF-4836-B20B-4E94CAD2075C}"/>
          </ac:spMkLst>
        </pc:spChg>
        <pc:spChg chg="add del">
          <ac:chgData name="Jairo Ivan Garavito  Moreno" userId="645bc4df-f3fb-4d80-abff-ed4fabc36e13" providerId="ADAL" clId="{5EEB16D8-B6FB-4C54-94D3-E5B0C96281EA}" dt="2025-05-08T03:58:16.266" v="2459" actId="26606"/>
          <ac:spMkLst>
            <pc:docMk/>
            <pc:sldMk cId="657387975" sldId="269"/>
            <ac:spMk id="70" creationId="{CF6BB2E5-F5C5-4876-9282-B0246E035740}"/>
          </ac:spMkLst>
        </pc:spChg>
        <pc:spChg chg="add del">
          <ac:chgData name="Jairo Ivan Garavito  Moreno" userId="645bc4df-f3fb-4d80-abff-ed4fabc36e13" providerId="ADAL" clId="{5EEB16D8-B6FB-4C54-94D3-E5B0C96281EA}" dt="2025-05-08T03:58:16.266" v="2459" actId="26606"/>
          <ac:spMkLst>
            <pc:docMk/>
            <pc:sldMk cId="657387975" sldId="269"/>
            <ac:spMk id="71" creationId="{6E53EAE7-3851-4CE7-BE81-EF90F19EF019}"/>
          </ac:spMkLst>
        </pc:spChg>
        <pc:spChg chg="add del">
          <ac:chgData name="Jairo Ivan Garavito  Moreno" userId="645bc4df-f3fb-4d80-abff-ed4fabc36e13" providerId="ADAL" clId="{5EEB16D8-B6FB-4C54-94D3-E5B0C96281EA}" dt="2025-05-08T03:58:16.266" v="2459" actId="26606"/>
          <ac:spMkLst>
            <pc:docMk/>
            <pc:sldMk cId="657387975" sldId="269"/>
            <ac:spMk id="73" creationId="{28F80F5E-E59C-4CA7-9E17-1299AF271A05}"/>
          </ac:spMkLst>
        </pc:spChg>
        <pc:spChg chg="add del">
          <ac:chgData name="Jairo Ivan Garavito  Moreno" userId="645bc4df-f3fb-4d80-abff-ed4fabc36e13" providerId="ADAL" clId="{5EEB16D8-B6FB-4C54-94D3-E5B0C96281EA}" dt="2025-05-08T03:58:16.266" v="2459" actId="26606"/>
          <ac:spMkLst>
            <pc:docMk/>
            <pc:sldMk cId="657387975" sldId="269"/>
            <ac:spMk id="74" creationId="{018DB29D-7BF5-4F3F-A821-FCCDD402D125}"/>
          </ac:spMkLst>
        </pc:spChg>
        <pc:spChg chg="add del">
          <ac:chgData name="Jairo Ivan Garavito  Moreno" userId="645bc4df-f3fb-4d80-abff-ed4fabc36e13" providerId="ADAL" clId="{5EEB16D8-B6FB-4C54-94D3-E5B0C96281EA}" dt="2025-05-08T03:58:16.266" v="2459" actId="26606"/>
          <ac:spMkLst>
            <pc:docMk/>
            <pc:sldMk cId="657387975" sldId="269"/>
            <ac:spMk id="76" creationId="{ADFD6DF8-A0C0-4F1A-B0D1-EEDDA20C21D1}"/>
          </ac:spMkLst>
        </pc:spChg>
        <pc:spChg chg="add del">
          <ac:chgData name="Jairo Ivan Garavito  Moreno" userId="645bc4df-f3fb-4d80-abff-ed4fabc36e13" providerId="ADAL" clId="{5EEB16D8-B6FB-4C54-94D3-E5B0C96281EA}" dt="2025-05-08T03:58:16.266" v="2459" actId="26606"/>
          <ac:spMkLst>
            <pc:docMk/>
            <pc:sldMk cId="657387975" sldId="269"/>
            <ac:spMk id="77" creationId="{BCE4841E-55FD-437E-8181-FFBDE673B10D}"/>
          </ac:spMkLst>
        </pc:spChg>
        <pc:spChg chg="add del">
          <ac:chgData name="Jairo Ivan Garavito  Moreno" userId="645bc4df-f3fb-4d80-abff-ed4fabc36e13" providerId="ADAL" clId="{5EEB16D8-B6FB-4C54-94D3-E5B0C96281EA}" dt="2025-05-08T03:58:30.840" v="2462" actId="26606"/>
          <ac:spMkLst>
            <pc:docMk/>
            <pc:sldMk cId="657387975" sldId="269"/>
            <ac:spMk id="79" creationId="{19628DDF-65BF-4C8D-9FE0-D02158378720}"/>
          </ac:spMkLst>
        </pc:spChg>
        <pc:spChg chg="add">
          <ac:chgData name="Jairo Ivan Garavito  Moreno" userId="645bc4df-f3fb-4d80-abff-ed4fabc36e13" providerId="ADAL" clId="{5EEB16D8-B6FB-4C54-94D3-E5B0C96281EA}" dt="2025-05-08T03:58:16.276" v="2460" actId="26606"/>
          <ac:spMkLst>
            <pc:docMk/>
            <pc:sldMk cId="657387975" sldId="269"/>
            <ac:spMk id="80" creationId="{B116EFE6-AA29-4179-8372-BCE2CA97B331}"/>
          </ac:spMkLst>
        </pc:spChg>
        <pc:spChg chg="add del">
          <ac:chgData name="Jairo Ivan Garavito  Moreno" userId="645bc4df-f3fb-4d80-abff-ed4fabc36e13" providerId="ADAL" clId="{5EEB16D8-B6FB-4C54-94D3-E5B0C96281EA}" dt="2025-05-08T03:58:30.840" v="2462" actId="26606"/>
          <ac:spMkLst>
            <pc:docMk/>
            <pc:sldMk cId="657387975" sldId="269"/>
            <ac:spMk id="82" creationId="{4F02E464-DCFF-4BA1-ACAB-A66AD549C4C5}"/>
          </ac:spMkLst>
        </pc:spChg>
        <pc:spChg chg="add del">
          <ac:chgData name="Jairo Ivan Garavito  Moreno" userId="645bc4df-f3fb-4d80-abff-ed4fabc36e13" providerId="ADAL" clId="{5EEB16D8-B6FB-4C54-94D3-E5B0C96281EA}" dt="2025-05-08T03:58:30.840" v="2462" actId="26606"/>
          <ac:spMkLst>
            <pc:docMk/>
            <pc:sldMk cId="657387975" sldId="269"/>
            <ac:spMk id="83" creationId="{08B405A4-3D6D-4236-9D1A-E89594D40E45}"/>
          </ac:spMkLst>
        </pc:spChg>
        <pc:spChg chg="add del">
          <ac:chgData name="Jairo Ivan Garavito  Moreno" userId="645bc4df-f3fb-4d80-abff-ed4fabc36e13" providerId="ADAL" clId="{5EEB16D8-B6FB-4C54-94D3-E5B0C96281EA}" dt="2025-05-08T03:58:30.840" v="2462" actId="26606"/>
          <ac:spMkLst>
            <pc:docMk/>
            <pc:sldMk cId="657387975" sldId="269"/>
            <ac:spMk id="85" creationId="{68239128-1EF8-4B29-BFC6-1A4470CE1C20}"/>
          </ac:spMkLst>
        </pc:spChg>
        <pc:spChg chg="add del">
          <ac:chgData name="Jairo Ivan Garavito  Moreno" userId="645bc4df-f3fb-4d80-abff-ed4fabc36e13" providerId="ADAL" clId="{5EEB16D8-B6FB-4C54-94D3-E5B0C96281EA}" dt="2025-05-08T03:58:30.840" v="2462" actId="26606"/>
          <ac:spMkLst>
            <pc:docMk/>
            <pc:sldMk cId="657387975" sldId="269"/>
            <ac:spMk id="86" creationId="{7D5217C2-8281-431A-B6B8-82B57C4D492D}"/>
          </ac:spMkLst>
        </pc:spChg>
        <pc:spChg chg="add">
          <ac:chgData name="Jairo Ivan Garavito  Moreno" userId="645bc4df-f3fb-4d80-abff-ed4fabc36e13" providerId="ADAL" clId="{5EEB16D8-B6FB-4C54-94D3-E5B0C96281EA}" dt="2025-05-08T03:58:30.840" v="2462" actId="26606"/>
          <ac:spMkLst>
            <pc:docMk/>
            <pc:sldMk cId="657387975" sldId="269"/>
            <ac:spMk id="91" creationId="{CF6BB2E5-F5C5-4876-9282-B0246E035740}"/>
          </ac:spMkLst>
        </pc:spChg>
        <pc:spChg chg="add">
          <ac:chgData name="Jairo Ivan Garavito  Moreno" userId="645bc4df-f3fb-4d80-abff-ed4fabc36e13" providerId="ADAL" clId="{5EEB16D8-B6FB-4C54-94D3-E5B0C96281EA}" dt="2025-05-08T03:58:30.840" v="2462" actId="26606"/>
          <ac:spMkLst>
            <pc:docMk/>
            <pc:sldMk cId="657387975" sldId="269"/>
            <ac:spMk id="97" creationId="{28F80F5E-E59C-4CA7-9E17-1299AF271A05}"/>
          </ac:spMkLst>
        </pc:spChg>
        <pc:spChg chg="add">
          <ac:chgData name="Jairo Ivan Garavito  Moreno" userId="645bc4df-f3fb-4d80-abff-ed4fabc36e13" providerId="ADAL" clId="{5EEB16D8-B6FB-4C54-94D3-E5B0C96281EA}" dt="2025-05-08T03:58:30.840" v="2462" actId="26606"/>
          <ac:spMkLst>
            <pc:docMk/>
            <pc:sldMk cId="657387975" sldId="269"/>
            <ac:spMk id="103" creationId="{ADFD6DF8-A0C0-4F1A-B0D1-EEDDA20C21D1}"/>
          </ac:spMkLst>
        </pc:spChg>
        <pc:spChg chg="add">
          <ac:chgData name="Jairo Ivan Garavito  Moreno" userId="645bc4df-f3fb-4d80-abff-ed4fabc36e13" providerId="ADAL" clId="{5EEB16D8-B6FB-4C54-94D3-E5B0C96281EA}" dt="2025-05-08T03:58:30.840" v="2462" actId="26606"/>
          <ac:spMkLst>
            <pc:docMk/>
            <pc:sldMk cId="657387975" sldId="269"/>
            <ac:spMk id="105" creationId="{BCE4841E-55FD-437E-8181-FFBDE673B10D}"/>
          </ac:spMkLst>
        </pc:spChg>
        <pc:picChg chg="add del mod ord">
          <ac:chgData name="Jairo Ivan Garavito  Moreno" userId="645bc4df-f3fb-4d80-abff-ed4fabc36e13" providerId="ADAL" clId="{5EEB16D8-B6FB-4C54-94D3-E5B0C96281EA}" dt="2025-05-08T03:47:28.134" v="2355" actId="478"/>
          <ac:picMkLst>
            <pc:docMk/>
            <pc:sldMk cId="657387975" sldId="269"/>
            <ac:picMk id="9" creationId="{11E099F6-DDE3-7204-ADF4-3C071009C5EF}"/>
          </ac:picMkLst>
        </pc:picChg>
        <pc:picChg chg="add del mod">
          <ac:chgData name="Jairo Ivan Garavito  Moreno" userId="645bc4df-f3fb-4d80-abff-ed4fabc36e13" providerId="ADAL" clId="{5EEB16D8-B6FB-4C54-94D3-E5B0C96281EA}" dt="2025-05-08T03:44:25.579" v="2308" actId="478"/>
          <ac:picMkLst>
            <pc:docMk/>
            <pc:sldMk cId="657387975" sldId="269"/>
            <ac:picMk id="10" creationId="{DF3406C1-0CD8-3E25-A935-F36BBFBD9880}"/>
          </ac:picMkLst>
        </pc:picChg>
        <pc:picChg chg="add del mod">
          <ac:chgData name="Jairo Ivan Garavito  Moreno" userId="645bc4df-f3fb-4d80-abff-ed4fabc36e13" providerId="ADAL" clId="{5EEB16D8-B6FB-4C54-94D3-E5B0C96281EA}" dt="2025-05-08T03:47:10.797" v="2347" actId="478"/>
          <ac:picMkLst>
            <pc:docMk/>
            <pc:sldMk cId="657387975" sldId="269"/>
            <ac:picMk id="11" creationId="{3AFBA2B0-1519-BB33-58D1-C57FE6942E17}"/>
          </ac:picMkLst>
        </pc:picChg>
        <pc:picChg chg="add del mod ord">
          <ac:chgData name="Jairo Ivan Garavito  Moreno" userId="645bc4df-f3fb-4d80-abff-ed4fabc36e13" providerId="ADAL" clId="{5EEB16D8-B6FB-4C54-94D3-E5B0C96281EA}" dt="2025-05-08T14:10:04.771" v="3514" actId="14100"/>
          <ac:picMkLst>
            <pc:docMk/>
            <pc:sldMk cId="657387975" sldId="269"/>
            <ac:picMk id="12" creationId="{126EBA3A-BE29-04BF-4D6C-B6DED701ABBE}"/>
          </ac:picMkLst>
        </pc:picChg>
        <pc:picChg chg="add mod">
          <ac:chgData name="Jairo Ivan Garavito  Moreno" userId="645bc4df-f3fb-4d80-abff-ed4fabc36e13" providerId="ADAL" clId="{5EEB16D8-B6FB-4C54-94D3-E5B0C96281EA}" dt="2025-05-08T14:10:12.533" v="3515" actId="14100"/>
          <ac:picMkLst>
            <pc:docMk/>
            <pc:sldMk cId="657387975" sldId="269"/>
            <ac:picMk id="13" creationId="{EB8FAECC-741A-3CB5-4FEB-76C8EC0E4548}"/>
          </ac:picMkLst>
        </pc:picChg>
        <pc:picChg chg="add del mod">
          <ac:chgData name="Jairo Ivan Garavito  Moreno" userId="645bc4df-f3fb-4d80-abff-ed4fabc36e13" providerId="ADAL" clId="{5EEB16D8-B6FB-4C54-94D3-E5B0C96281EA}" dt="2025-05-08T03:50:04.639" v="2388" actId="478"/>
          <ac:picMkLst>
            <pc:docMk/>
            <pc:sldMk cId="657387975" sldId="269"/>
            <ac:picMk id="14" creationId="{5113FAAC-7636-36F4-B4A5-CF6CCB4212B6}"/>
          </ac:picMkLst>
        </pc:picChg>
        <pc:picChg chg="add del mod">
          <ac:chgData name="Jairo Ivan Garavito  Moreno" userId="645bc4df-f3fb-4d80-abff-ed4fabc36e13" providerId="ADAL" clId="{5EEB16D8-B6FB-4C54-94D3-E5B0C96281EA}" dt="2025-05-08T03:58:20.047" v="2461" actId="478"/>
          <ac:picMkLst>
            <pc:docMk/>
            <pc:sldMk cId="657387975" sldId="269"/>
            <ac:picMk id="15" creationId="{0DD24571-5BA1-4A39-71F8-82FEDB591008}"/>
          </ac:picMkLst>
        </pc:picChg>
        <pc:picChg chg="add mod">
          <ac:chgData name="Jairo Ivan Garavito  Moreno" userId="645bc4df-f3fb-4d80-abff-ed4fabc36e13" providerId="ADAL" clId="{5EEB16D8-B6FB-4C54-94D3-E5B0C96281EA}" dt="2025-05-08T14:10:28.296" v="3517" actId="14100"/>
          <ac:picMkLst>
            <pc:docMk/>
            <pc:sldMk cId="657387975" sldId="269"/>
            <ac:picMk id="16" creationId="{7350E60C-FDC7-E11E-301A-418E4FA435AA}"/>
          </ac:picMkLst>
        </pc:picChg>
        <pc:cxnChg chg="add del">
          <ac:chgData name="Jairo Ivan Garavito  Moreno" userId="645bc4df-f3fb-4d80-abff-ed4fabc36e13" providerId="ADAL" clId="{5EEB16D8-B6FB-4C54-94D3-E5B0C96281EA}" dt="2025-05-08T03:58:01.826" v="2456" actId="26606"/>
          <ac:cxnSpMkLst>
            <pc:docMk/>
            <pc:sldMk cId="657387975" sldId="269"/>
            <ac:cxnSpMk id="65" creationId="{F4BDD6CA-80C0-4861-B6B6-E3B928D629C8}"/>
          </ac:cxnSpMkLst>
        </pc:cxnChg>
      </pc:sldChg>
      <pc:sldChg chg="addSp delSp modSp add mod">
        <pc:chgData name="Jairo Ivan Garavito  Moreno" userId="645bc4df-f3fb-4d80-abff-ed4fabc36e13" providerId="ADAL" clId="{5EEB16D8-B6FB-4C54-94D3-E5B0C96281EA}" dt="2025-05-08T14:40:25.363" v="3698" actId="255"/>
        <pc:sldMkLst>
          <pc:docMk/>
          <pc:sldMk cId="2956221050" sldId="270"/>
        </pc:sldMkLst>
        <pc:spChg chg="add del mod">
          <ac:chgData name="Jairo Ivan Garavito  Moreno" userId="645bc4df-f3fb-4d80-abff-ed4fabc36e13" providerId="ADAL" clId="{5EEB16D8-B6FB-4C54-94D3-E5B0C96281EA}" dt="2025-05-08T04:14:57.738" v="2590" actId="478"/>
          <ac:spMkLst>
            <pc:docMk/>
            <pc:sldMk cId="2956221050" sldId="270"/>
            <ac:spMk id="3" creationId="{C70E3123-2813-3566-0A72-794FAF7647F0}"/>
          </ac:spMkLst>
        </pc:spChg>
        <pc:spChg chg="del">
          <ac:chgData name="Jairo Ivan Garavito  Moreno" userId="645bc4df-f3fb-4d80-abff-ed4fabc36e13" providerId="ADAL" clId="{5EEB16D8-B6FB-4C54-94D3-E5B0C96281EA}" dt="2025-05-08T04:14:51.288" v="2588" actId="478"/>
          <ac:spMkLst>
            <pc:docMk/>
            <pc:sldMk cId="2956221050" sldId="270"/>
            <ac:spMk id="5" creationId="{7B70D6B4-D58E-99C5-2FE8-0276ED7CD73A}"/>
          </ac:spMkLst>
        </pc:spChg>
        <pc:spChg chg="add mod">
          <ac:chgData name="Jairo Ivan Garavito  Moreno" userId="645bc4df-f3fb-4d80-abff-ed4fabc36e13" providerId="ADAL" clId="{5EEB16D8-B6FB-4C54-94D3-E5B0C96281EA}" dt="2025-05-08T14:40:25.363" v="3698" actId="255"/>
          <ac:spMkLst>
            <pc:docMk/>
            <pc:sldMk cId="2956221050" sldId="270"/>
            <ac:spMk id="7" creationId="{0FA99F1E-1B55-9884-795F-0415186561AD}"/>
          </ac:spMkLst>
        </pc:spChg>
        <pc:spChg chg="del">
          <ac:chgData name="Jairo Ivan Garavito  Moreno" userId="645bc4df-f3fb-4d80-abff-ed4fabc36e13" providerId="ADAL" clId="{5EEB16D8-B6FB-4C54-94D3-E5B0C96281EA}" dt="2025-05-08T04:14:54.349" v="2589" actId="478"/>
          <ac:spMkLst>
            <pc:docMk/>
            <pc:sldMk cId="2956221050" sldId="270"/>
            <ac:spMk id="8" creationId="{A14D8899-9037-14C7-E3FC-666E9C2EE4B2}"/>
          </ac:spMkLst>
        </pc:spChg>
        <pc:picChg chg="add mod">
          <ac:chgData name="Jairo Ivan Garavito  Moreno" userId="645bc4df-f3fb-4d80-abff-ed4fabc36e13" providerId="ADAL" clId="{5EEB16D8-B6FB-4C54-94D3-E5B0C96281EA}" dt="2025-05-08T04:16:59.689" v="2599" actId="14100"/>
          <ac:picMkLst>
            <pc:docMk/>
            <pc:sldMk cId="2956221050" sldId="270"/>
            <ac:picMk id="4" creationId="{0E41BFED-82A5-1DA1-B968-73BA67EAB54A}"/>
          </ac:picMkLst>
        </pc:picChg>
        <pc:picChg chg="del">
          <ac:chgData name="Jairo Ivan Garavito  Moreno" userId="645bc4df-f3fb-4d80-abff-ed4fabc36e13" providerId="ADAL" clId="{5EEB16D8-B6FB-4C54-94D3-E5B0C96281EA}" dt="2025-05-08T04:14:48.763" v="2587" actId="478"/>
          <ac:picMkLst>
            <pc:docMk/>
            <pc:sldMk cId="2956221050" sldId="270"/>
            <ac:picMk id="9" creationId="{93928910-878A-7957-BEE5-913D63BEF190}"/>
          </ac:picMkLst>
        </pc:picChg>
      </pc:sldChg>
      <pc:sldChg chg="addSp delSp modSp add mod addAnim delAnim">
        <pc:chgData name="Jairo Ivan Garavito  Moreno" userId="645bc4df-f3fb-4d80-abff-ed4fabc36e13" providerId="ADAL" clId="{5EEB16D8-B6FB-4C54-94D3-E5B0C96281EA}" dt="2025-05-08T14:39:58.642" v="3697" actId="255"/>
        <pc:sldMkLst>
          <pc:docMk/>
          <pc:sldMk cId="3376541629" sldId="271"/>
        </pc:sldMkLst>
        <pc:spChg chg="del">
          <ac:chgData name="Jairo Ivan Garavito  Moreno" userId="645bc4df-f3fb-4d80-abff-ed4fabc36e13" providerId="ADAL" clId="{5EEB16D8-B6FB-4C54-94D3-E5B0C96281EA}" dt="2025-05-08T04:06:14.948" v="2513" actId="478"/>
          <ac:spMkLst>
            <pc:docMk/>
            <pc:sldMk cId="3376541629" sldId="271"/>
            <ac:spMk id="5" creationId="{866A90D3-EB62-D0C5-E6DC-BCC607F8013D}"/>
          </ac:spMkLst>
        </pc:spChg>
        <pc:spChg chg="mod ord">
          <ac:chgData name="Jairo Ivan Garavito  Moreno" userId="645bc4df-f3fb-4d80-abff-ed4fabc36e13" providerId="ADAL" clId="{5EEB16D8-B6FB-4C54-94D3-E5B0C96281EA}" dt="2025-05-08T14:39:58.642" v="3697" actId="255"/>
          <ac:spMkLst>
            <pc:docMk/>
            <pc:sldMk cId="3376541629" sldId="271"/>
            <ac:spMk id="8" creationId="{FD7EA40A-1CEA-BDF0-96AE-18D0E4A8E3F6}"/>
          </ac:spMkLst>
        </pc:spChg>
        <pc:spChg chg="add del">
          <ac:chgData name="Jairo Ivan Garavito  Moreno" userId="645bc4df-f3fb-4d80-abff-ed4fabc36e13" providerId="ADAL" clId="{5EEB16D8-B6FB-4C54-94D3-E5B0C96281EA}" dt="2025-05-08T04:13:02.289" v="2577" actId="26606"/>
          <ac:spMkLst>
            <pc:docMk/>
            <pc:sldMk cId="3376541629" sldId="271"/>
            <ac:spMk id="16" creationId="{15627614-0421-44C9-BA45-98C62DB304E7}"/>
          </ac:spMkLst>
        </pc:spChg>
        <pc:spChg chg="add del">
          <ac:chgData name="Jairo Ivan Garavito  Moreno" userId="645bc4df-f3fb-4d80-abff-ed4fabc36e13" providerId="ADAL" clId="{5EEB16D8-B6FB-4C54-94D3-E5B0C96281EA}" dt="2025-05-08T04:13:02.289" v="2577" actId="26606"/>
          <ac:spMkLst>
            <pc:docMk/>
            <pc:sldMk cId="3376541629" sldId="271"/>
            <ac:spMk id="18" creationId="{A95CF63B-42D2-437D-AF2A-6C97E4CADD39}"/>
          </ac:spMkLst>
        </pc:spChg>
        <pc:spChg chg="add del">
          <ac:chgData name="Jairo Ivan Garavito  Moreno" userId="645bc4df-f3fb-4d80-abff-ed4fabc36e13" providerId="ADAL" clId="{5EEB16D8-B6FB-4C54-94D3-E5B0C96281EA}" dt="2025-05-08T04:13:02.289" v="2577" actId="26606"/>
          <ac:spMkLst>
            <pc:docMk/>
            <pc:sldMk cId="3376541629" sldId="271"/>
            <ac:spMk id="22" creationId="{F98A3B8C-AC24-4BB1-B607-88710B8D1AB5}"/>
          </ac:spMkLst>
        </pc:spChg>
        <pc:spChg chg="add del">
          <ac:chgData name="Jairo Ivan Garavito  Moreno" userId="645bc4df-f3fb-4d80-abff-ed4fabc36e13" providerId="ADAL" clId="{5EEB16D8-B6FB-4C54-94D3-E5B0C96281EA}" dt="2025-05-08T04:13:02.289" v="2577" actId="26606"/>
          <ac:spMkLst>
            <pc:docMk/>
            <pc:sldMk cId="3376541629" sldId="271"/>
            <ac:spMk id="26" creationId="{E5286F1A-1D8A-461D-97B6-FA41E5978FFF}"/>
          </ac:spMkLst>
        </pc:spChg>
        <pc:spChg chg="add del">
          <ac:chgData name="Jairo Ivan Garavito  Moreno" userId="645bc4df-f3fb-4d80-abff-ed4fabc36e13" providerId="ADAL" clId="{5EEB16D8-B6FB-4C54-94D3-E5B0C96281EA}" dt="2025-05-08T04:13:02.289" v="2577" actId="26606"/>
          <ac:spMkLst>
            <pc:docMk/>
            <pc:sldMk cId="3376541629" sldId="271"/>
            <ac:spMk id="28" creationId="{34AC6BCA-32BA-4FCF-9F87-4D8228AB2A89}"/>
          </ac:spMkLst>
        </pc:spChg>
        <pc:spChg chg="add del">
          <ac:chgData name="Jairo Ivan Garavito  Moreno" userId="645bc4df-f3fb-4d80-abff-ed4fabc36e13" providerId="ADAL" clId="{5EEB16D8-B6FB-4C54-94D3-E5B0C96281EA}" dt="2025-05-08T04:12:45.518" v="2573" actId="26606"/>
          <ac:spMkLst>
            <pc:docMk/>
            <pc:sldMk cId="3376541629" sldId="271"/>
            <ac:spMk id="33" creationId="{15627614-0421-44C9-BA45-98C62DB304E7}"/>
          </ac:spMkLst>
        </pc:spChg>
        <pc:spChg chg="add del">
          <ac:chgData name="Jairo Ivan Garavito  Moreno" userId="645bc4df-f3fb-4d80-abff-ed4fabc36e13" providerId="ADAL" clId="{5EEB16D8-B6FB-4C54-94D3-E5B0C96281EA}" dt="2025-05-08T04:12:45.518" v="2573" actId="26606"/>
          <ac:spMkLst>
            <pc:docMk/>
            <pc:sldMk cId="3376541629" sldId="271"/>
            <ac:spMk id="39" creationId="{0B071F4D-76BA-41B7-AF5E-21D1B78A872A}"/>
          </ac:spMkLst>
        </pc:spChg>
        <pc:spChg chg="add del">
          <ac:chgData name="Jairo Ivan Garavito  Moreno" userId="645bc4df-f3fb-4d80-abff-ed4fabc36e13" providerId="ADAL" clId="{5EEB16D8-B6FB-4C54-94D3-E5B0C96281EA}" dt="2025-05-08T04:12:45.518" v="2573" actId="26606"/>
          <ac:spMkLst>
            <pc:docMk/>
            <pc:sldMk cId="3376541629" sldId="271"/>
            <ac:spMk id="41" creationId="{E59042FD-2D65-4239-8BD0-71C98C0E1D75}"/>
          </ac:spMkLst>
        </pc:spChg>
        <pc:spChg chg="add del">
          <ac:chgData name="Jairo Ivan Garavito  Moreno" userId="645bc4df-f3fb-4d80-abff-ed4fabc36e13" providerId="ADAL" clId="{5EEB16D8-B6FB-4C54-94D3-E5B0C96281EA}" dt="2025-05-08T04:12:45.518" v="2573" actId="26606"/>
          <ac:spMkLst>
            <pc:docMk/>
            <pc:sldMk cId="3376541629" sldId="271"/>
            <ac:spMk id="43" creationId="{4B68B810-3FFA-4D90-9F1C-938BE544B3F1}"/>
          </ac:spMkLst>
        </pc:spChg>
        <pc:spChg chg="add del">
          <ac:chgData name="Jairo Ivan Garavito  Moreno" userId="645bc4df-f3fb-4d80-abff-ed4fabc36e13" providerId="ADAL" clId="{5EEB16D8-B6FB-4C54-94D3-E5B0C96281EA}" dt="2025-05-08T04:13:02.277" v="2576" actId="26606"/>
          <ac:spMkLst>
            <pc:docMk/>
            <pc:sldMk cId="3376541629" sldId="271"/>
            <ac:spMk id="47" creationId="{15627614-0421-44C9-BA45-98C62DB304E7}"/>
          </ac:spMkLst>
        </pc:spChg>
        <pc:spChg chg="add del">
          <ac:chgData name="Jairo Ivan Garavito  Moreno" userId="645bc4df-f3fb-4d80-abff-ed4fabc36e13" providerId="ADAL" clId="{5EEB16D8-B6FB-4C54-94D3-E5B0C96281EA}" dt="2025-05-08T04:13:02.277" v="2576" actId="26606"/>
          <ac:spMkLst>
            <pc:docMk/>
            <pc:sldMk cId="3376541629" sldId="271"/>
            <ac:spMk id="48" creationId="{A95CF63B-42D2-437D-AF2A-6C97E4CADD39}"/>
          </ac:spMkLst>
        </pc:spChg>
        <pc:spChg chg="add del">
          <ac:chgData name="Jairo Ivan Garavito  Moreno" userId="645bc4df-f3fb-4d80-abff-ed4fabc36e13" providerId="ADAL" clId="{5EEB16D8-B6FB-4C54-94D3-E5B0C96281EA}" dt="2025-05-08T04:13:02.277" v="2576" actId="26606"/>
          <ac:spMkLst>
            <pc:docMk/>
            <pc:sldMk cId="3376541629" sldId="271"/>
            <ac:spMk id="50" creationId="{F98A3B8C-AC24-4BB1-B607-88710B8D1AB5}"/>
          </ac:spMkLst>
        </pc:spChg>
        <pc:spChg chg="add del">
          <ac:chgData name="Jairo Ivan Garavito  Moreno" userId="645bc4df-f3fb-4d80-abff-ed4fabc36e13" providerId="ADAL" clId="{5EEB16D8-B6FB-4C54-94D3-E5B0C96281EA}" dt="2025-05-08T04:13:02.277" v="2576" actId="26606"/>
          <ac:spMkLst>
            <pc:docMk/>
            <pc:sldMk cId="3376541629" sldId="271"/>
            <ac:spMk id="52" creationId="{E5286F1A-1D8A-461D-97B6-FA41E5978FFF}"/>
          </ac:spMkLst>
        </pc:spChg>
        <pc:spChg chg="add del">
          <ac:chgData name="Jairo Ivan Garavito  Moreno" userId="645bc4df-f3fb-4d80-abff-ed4fabc36e13" providerId="ADAL" clId="{5EEB16D8-B6FB-4C54-94D3-E5B0C96281EA}" dt="2025-05-08T04:13:02.277" v="2576" actId="26606"/>
          <ac:spMkLst>
            <pc:docMk/>
            <pc:sldMk cId="3376541629" sldId="271"/>
            <ac:spMk id="53" creationId="{34AC6BCA-32BA-4FCF-9F87-4D8228AB2A89}"/>
          </ac:spMkLst>
        </pc:spChg>
        <pc:spChg chg="add del">
          <ac:chgData name="Jairo Ivan Garavito  Moreno" userId="645bc4df-f3fb-4d80-abff-ed4fabc36e13" providerId="ADAL" clId="{5EEB16D8-B6FB-4C54-94D3-E5B0C96281EA}" dt="2025-05-08T04:13:54.728" v="2581" actId="26606"/>
          <ac:spMkLst>
            <pc:docMk/>
            <pc:sldMk cId="3376541629" sldId="271"/>
            <ac:spMk id="55" creationId="{15627614-0421-44C9-BA45-98C62DB304E7}"/>
          </ac:spMkLst>
        </pc:spChg>
        <pc:spChg chg="add del">
          <ac:chgData name="Jairo Ivan Garavito  Moreno" userId="645bc4df-f3fb-4d80-abff-ed4fabc36e13" providerId="ADAL" clId="{5EEB16D8-B6FB-4C54-94D3-E5B0C96281EA}" dt="2025-05-08T04:13:54.728" v="2581" actId="26606"/>
          <ac:spMkLst>
            <pc:docMk/>
            <pc:sldMk cId="3376541629" sldId="271"/>
            <ac:spMk id="56" creationId="{A95CF63B-42D2-437D-AF2A-6C97E4CADD39}"/>
          </ac:spMkLst>
        </pc:spChg>
        <pc:spChg chg="del">
          <ac:chgData name="Jairo Ivan Garavito  Moreno" userId="645bc4df-f3fb-4d80-abff-ed4fabc36e13" providerId="ADAL" clId="{5EEB16D8-B6FB-4C54-94D3-E5B0C96281EA}" dt="2025-05-08T04:13:54.728" v="2581" actId="26606"/>
          <ac:spMkLst>
            <pc:docMk/>
            <pc:sldMk cId="3376541629" sldId="271"/>
            <ac:spMk id="58" creationId="{DF1705A9-C729-4BAE-A0A9-BAC44BE19D4A}"/>
          </ac:spMkLst>
        </pc:spChg>
        <pc:spChg chg="add del">
          <ac:chgData name="Jairo Ivan Garavito  Moreno" userId="645bc4df-f3fb-4d80-abff-ed4fabc36e13" providerId="ADAL" clId="{5EEB16D8-B6FB-4C54-94D3-E5B0C96281EA}" dt="2025-05-08T04:13:54.728" v="2581" actId="26606"/>
          <ac:spMkLst>
            <pc:docMk/>
            <pc:sldMk cId="3376541629" sldId="271"/>
            <ac:spMk id="59" creationId="{C580EDAA-6647-44DA-903E-7089932FBA53}"/>
          </ac:spMkLst>
        </pc:spChg>
        <pc:spChg chg="add del">
          <ac:chgData name="Jairo Ivan Garavito  Moreno" userId="645bc4df-f3fb-4d80-abff-ed4fabc36e13" providerId="ADAL" clId="{5EEB16D8-B6FB-4C54-94D3-E5B0C96281EA}" dt="2025-05-08T04:13:54.728" v="2581" actId="26606"/>
          <ac:spMkLst>
            <pc:docMk/>
            <pc:sldMk cId="3376541629" sldId="271"/>
            <ac:spMk id="60" creationId="{98028315-3FF8-4D34-8D01-73B0A46161D0}"/>
          </ac:spMkLst>
        </pc:spChg>
        <pc:spChg chg="add">
          <ac:chgData name="Jairo Ivan Garavito  Moreno" userId="645bc4df-f3fb-4d80-abff-ed4fabc36e13" providerId="ADAL" clId="{5EEB16D8-B6FB-4C54-94D3-E5B0C96281EA}" dt="2025-05-08T04:13:54.728" v="2581" actId="26606"/>
          <ac:spMkLst>
            <pc:docMk/>
            <pc:sldMk cId="3376541629" sldId="271"/>
            <ac:spMk id="65" creationId="{15627614-0421-44C9-BA45-98C62DB304E7}"/>
          </ac:spMkLst>
        </pc:spChg>
        <pc:spChg chg="add">
          <ac:chgData name="Jairo Ivan Garavito  Moreno" userId="645bc4df-f3fb-4d80-abff-ed4fabc36e13" providerId="ADAL" clId="{5EEB16D8-B6FB-4C54-94D3-E5B0C96281EA}" dt="2025-05-08T04:13:54.728" v="2581" actId="26606"/>
          <ac:spMkLst>
            <pc:docMk/>
            <pc:sldMk cId="3376541629" sldId="271"/>
            <ac:spMk id="67" creationId="{A95CF63B-42D2-437D-AF2A-6C97E4CADD39}"/>
          </ac:spMkLst>
        </pc:spChg>
        <pc:spChg chg="add">
          <ac:chgData name="Jairo Ivan Garavito  Moreno" userId="645bc4df-f3fb-4d80-abff-ed4fabc36e13" providerId="ADAL" clId="{5EEB16D8-B6FB-4C54-94D3-E5B0C96281EA}" dt="2025-05-08T04:13:54.728" v="2581" actId="26606"/>
          <ac:spMkLst>
            <pc:docMk/>
            <pc:sldMk cId="3376541629" sldId="271"/>
            <ac:spMk id="71" creationId="{F98A3B8C-AC24-4BB1-B607-88710B8D1AB5}"/>
          </ac:spMkLst>
        </pc:spChg>
        <pc:spChg chg="add">
          <ac:chgData name="Jairo Ivan Garavito  Moreno" userId="645bc4df-f3fb-4d80-abff-ed4fabc36e13" providerId="ADAL" clId="{5EEB16D8-B6FB-4C54-94D3-E5B0C96281EA}" dt="2025-05-08T04:13:54.728" v="2581" actId="26606"/>
          <ac:spMkLst>
            <pc:docMk/>
            <pc:sldMk cId="3376541629" sldId="271"/>
            <ac:spMk id="75" creationId="{E5286F1A-1D8A-461D-97B6-FA41E5978FFF}"/>
          </ac:spMkLst>
        </pc:spChg>
        <pc:spChg chg="add">
          <ac:chgData name="Jairo Ivan Garavito  Moreno" userId="645bc4df-f3fb-4d80-abff-ed4fabc36e13" providerId="ADAL" clId="{5EEB16D8-B6FB-4C54-94D3-E5B0C96281EA}" dt="2025-05-08T04:13:54.728" v="2581" actId="26606"/>
          <ac:spMkLst>
            <pc:docMk/>
            <pc:sldMk cId="3376541629" sldId="271"/>
            <ac:spMk id="77" creationId="{34AC6BCA-32BA-4FCF-9F87-4D8228AB2A89}"/>
          </ac:spMkLst>
        </pc:spChg>
        <pc:picChg chg="add mod">
          <ac:chgData name="Jairo Ivan Garavito  Moreno" userId="645bc4df-f3fb-4d80-abff-ed4fabc36e13" providerId="ADAL" clId="{5EEB16D8-B6FB-4C54-94D3-E5B0C96281EA}" dt="2025-05-08T14:06:24.932" v="3490" actId="1038"/>
          <ac:picMkLst>
            <pc:docMk/>
            <pc:sldMk cId="3376541629" sldId="271"/>
            <ac:picMk id="2" creationId="{D86703A6-AB82-168F-7E10-F870F64370F8}"/>
          </ac:picMkLst>
        </pc:picChg>
        <pc:picChg chg="add mod ord">
          <ac:chgData name="Jairo Ivan Garavito  Moreno" userId="645bc4df-f3fb-4d80-abff-ed4fabc36e13" providerId="ADAL" clId="{5EEB16D8-B6FB-4C54-94D3-E5B0C96281EA}" dt="2025-05-08T14:06:29.719" v="3491" actId="14100"/>
          <ac:picMkLst>
            <pc:docMk/>
            <pc:sldMk cId="3376541629" sldId="271"/>
            <ac:picMk id="3" creationId="{75867821-28DB-E28A-0487-D93BAD2A17C2}"/>
          </ac:picMkLst>
        </pc:picChg>
        <pc:picChg chg="mod ord">
          <ac:chgData name="Jairo Ivan Garavito  Moreno" userId="645bc4df-f3fb-4d80-abff-ed4fabc36e13" providerId="ADAL" clId="{5EEB16D8-B6FB-4C54-94D3-E5B0C96281EA}" dt="2025-05-08T14:06:01.670" v="3483" actId="14100"/>
          <ac:picMkLst>
            <pc:docMk/>
            <pc:sldMk cId="3376541629" sldId="271"/>
            <ac:picMk id="9" creationId="{D2D1DF30-9AB7-5507-7490-1E92C5A4C983}"/>
          </ac:picMkLst>
        </pc:picChg>
        <pc:picChg chg="mod">
          <ac:chgData name="Jairo Ivan Garavito  Moreno" userId="645bc4df-f3fb-4d80-abff-ed4fabc36e13" providerId="ADAL" clId="{5EEB16D8-B6FB-4C54-94D3-E5B0C96281EA}" dt="2025-05-08T14:05:50.531" v="3481" actId="14100"/>
          <ac:picMkLst>
            <pc:docMk/>
            <pc:sldMk cId="3376541629" sldId="271"/>
            <ac:picMk id="11" creationId="{1A8F41B5-67FD-BACE-A0CC-717F12C8EDF1}"/>
          </ac:picMkLst>
        </pc:picChg>
      </pc:sldChg>
      <pc:sldChg chg="addSp delSp modSp add mod addAnim delAnim">
        <pc:chgData name="Jairo Ivan Garavito  Moreno" userId="645bc4df-f3fb-4d80-abff-ed4fabc36e13" providerId="ADAL" clId="{5EEB16D8-B6FB-4C54-94D3-E5B0C96281EA}" dt="2025-05-08T14:37:24.723" v="3689" actId="2711"/>
        <pc:sldMkLst>
          <pc:docMk/>
          <pc:sldMk cId="326104859" sldId="272"/>
        </pc:sldMkLst>
        <pc:spChg chg="mod">
          <ac:chgData name="Jairo Ivan Garavito  Moreno" userId="645bc4df-f3fb-4d80-abff-ed4fabc36e13" providerId="ADAL" clId="{5EEB16D8-B6FB-4C54-94D3-E5B0C96281EA}" dt="2025-05-08T14:37:24.723" v="3689" actId="2711"/>
          <ac:spMkLst>
            <pc:docMk/>
            <pc:sldMk cId="326104859" sldId="272"/>
            <ac:spMk id="8" creationId="{81A4FCB3-9994-1C86-6DEE-8F21E53C78D1}"/>
          </ac:spMkLst>
        </pc:spChg>
        <pc:spChg chg="add del">
          <ac:chgData name="Jairo Ivan Garavito  Moreno" userId="645bc4df-f3fb-4d80-abff-ed4fabc36e13" providerId="ADAL" clId="{5EEB16D8-B6FB-4C54-94D3-E5B0C96281EA}" dt="2025-05-08T03:57:13.084" v="2447" actId="26606"/>
          <ac:spMkLst>
            <pc:docMk/>
            <pc:sldMk cId="326104859" sldId="272"/>
            <ac:spMk id="10" creationId="{CF6BB2E5-F5C5-4876-9282-B0246E035740}"/>
          </ac:spMkLst>
        </pc:spChg>
        <pc:spChg chg="add del">
          <ac:chgData name="Jairo Ivan Garavito  Moreno" userId="645bc4df-f3fb-4d80-abff-ed4fabc36e13" providerId="ADAL" clId="{5EEB16D8-B6FB-4C54-94D3-E5B0C96281EA}" dt="2025-05-08T03:57:13.084" v="2447" actId="26606"/>
          <ac:spMkLst>
            <pc:docMk/>
            <pc:sldMk cId="326104859" sldId="272"/>
            <ac:spMk id="11" creationId="{6E53EAE7-3851-4CE7-BE81-EF90F19EF019}"/>
          </ac:spMkLst>
        </pc:spChg>
        <pc:spChg chg="add del">
          <ac:chgData name="Jairo Ivan Garavito  Moreno" userId="645bc4df-f3fb-4d80-abff-ed4fabc36e13" providerId="ADAL" clId="{5EEB16D8-B6FB-4C54-94D3-E5B0C96281EA}" dt="2025-05-08T03:57:13.084" v="2447" actId="26606"/>
          <ac:spMkLst>
            <pc:docMk/>
            <pc:sldMk cId="326104859" sldId="272"/>
            <ac:spMk id="19" creationId="{C4D3E4EC-9CAC-455D-8511-5C0D0BEFCF19}"/>
          </ac:spMkLst>
        </pc:spChg>
        <pc:spChg chg="add del">
          <ac:chgData name="Jairo Ivan Garavito  Moreno" userId="645bc4df-f3fb-4d80-abff-ed4fabc36e13" providerId="ADAL" clId="{5EEB16D8-B6FB-4C54-94D3-E5B0C96281EA}" dt="2025-05-08T03:57:13.084" v="2447" actId="26606"/>
          <ac:spMkLst>
            <pc:docMk/>
            <pc:sldMk cId="326104859" sldId="272"/>
            <ac:spMk id="21" creationId="{3DDF40A7-2316-4304-8880-2FA7451E932E}"/>
          </ac:spMkLst>
        </pc:spChg>
        <pc:spChg chg="add del">
          <ac:chgData name="Jairo Ivan Garavito  Moreno" userId="645bc4df-f3fb-4d80-abff-ed4fabc36e13" providerId="ADAL" clId="{5EEB16D8-B6FB-4C54-94D3-E5B0C96281EA}" dt="2025-05-08T03:57:13.084" v="2447" actId="26606"/>
          <ac:spMkLst>
            <pc:docMk/>
            <pc:sldMk cId="326104859" sldId="272"/>
            <ac:spMk id="23" creationId="{44BD36A9-BAC7-415E-8DDB-4C743838F557}"/>
          </ac:spMkLst>
        </pc:spChg>
        <pc:spChg chg="add del">
          <ac:chgData name="Jairo Ivan Garavito  Moreno" userId="645bc4df-f3fb-4d80-abff-ed4fabc36e13" providerId="ADAL" clId="{5EEB16D8-B6FB-4C54-94D3-E5B0C96281EA}" dt="2025-05-08T04:00:35.490" v="2477" actId="26606"/>
          <ac:spMkLst>
            <pc:docMk/>
            <pc:sldMk cId="326104859" sldId="272"/>
            <ac:spMk id="25" creationId="{ADFD6DF8-A0C0-4F1A-B0D1-EEDDA20C21D1}"/>
          </ac:spMkLst>
        </pc:spChg>
        <pc:spChg chg="add del">
          <ac:chgData name="Jairo Ivan Garavito  Moreno" userId="645bc4df-f3fb-4d80-abff-ed4fabc36e13" providerId="ADAL" clId="{5EEB16D8-B6FB-4C54-94D3-E5B0C96281EA}" dt="2025-05-08T04:00:35.490" v="2477" actId="26606"/>
          <ac:spMkLst>
            <pc:docMk/>
            <pc:sldMk cId="326104859" sldId="272"/>
            <ac:spMk id="26" creationId="{CF6BB2E5-F5C5-4876-9282-B0246E035740}"/>
          </ac:spMkLst>
        </pc:spChg>
        <pc:spChg chg="add">
          <ac:chgData name="Jairo Ivan Garavito  Moreno" userId="645bc4df-f3fb-4d80-abff-ed4fabc36e13" providerId="ADAL" clId="{5EEB16D8-B6FB-4C54-94D3-E5B0C96281EA}" dt="2025-05-08T03:57:13.086" v="2448" actId="26606"/>
          <ac:spMkLst>
            <pc:docMk/>
            <pc:sldMk cId="326104859" sldId="272"/>
            <ac:spMk id="27" creationId="{BCE4841E-55FD-437E-8181-FFBDE673B10D}"/>
          </ac:spMkLst>
        </pc:spChg>
        <pc:spChg chg="add del">
          <ac:chgData name="Jairo Ivan Garavito  Moreno" userId="645bc4df-f3fb-4d80-abff-ed4fabc36e13" providerId="ADAL" clId="{5EEB16D8-B6FB-4C54-94D3-E5B0C96281EA}" dt="2025-05-08T04:00:35.490" v="2477" actId="26606"/>
          <ac:spMkLst>
            <pc:docMk/>
            <pc:sldMk cId="326104859" sldId="272"/>
            <ac:spMk id="28" creationId="{6E53EAE7-3851-4CE7-BE81-EF90F19EF019}"/>
          </ac:spMkLst>
        </pc:spChg>
        <pc:spChg chg="add">
          <ac:chgData name="Jairo Ivan Garavito  Moreno" userId="645bc4df-f3fb-4d80-abff-ed4fabc36e13" providerId="ADAL" clId="{5EEB16D8-B6FB-4C54-94D3-E5B0C96281EA}" dt="2025-05-08T03:57:13.086" v="2448" actId="26606"/>
          <ac:spMkLst>
            <pc:docMk/>
            <pc:sldMk cId="326104859" sldId="272"/>
            <ac:spMk id="30" creationId="{28F80F5E-E59C-4CA7-9E17-1299AF271A05}"/>
          </ac:spMkLst>
        </pc:spChg>
        <pc:spChg chg="add del">
          <ac:chgData name="Jairo Ivan Garavito  Moreno" userId="645bc4df-f3fb-4d80-abff-ed4fabc36e13" providerId="ADAL" clId="{5EEB16D8-B6FB-4C54-94D3-E5B0C96281EA}" dt="2025-05-08T04:00:35.490" v="2477" actId="26606"/>
          <ac:spMkLst>
            <pc:docMk/>
            <pc:sldMk cId="326104859" sldId="272"/>
            <ac:spMk id="31" creationId="{018DB29D-7BF5-4F3F-A821-FCCDD402D125}"/>
          </ac:spMkLst>
        </pc:spChg>
        <pc:spChg chg="add del">
          <ac:chgData name="Jairo Ivan Garavito  Moreno" userId="645bc4df-f3fb-4d80-abff-ed4fabc36e13" providerId="ADAL" clId="{5EEB16D8-B6FB-4C54-94D3-E5B0C96281EA}" dt="2025-05-08T04:00:35.490" v="2477" actId="26606"/>
          <ac:spMkLst>
            <pc:docMk/>
            <pc:sldMk cId="326104859" sldId="272"/>
            <ac:spMk id="37" creationId="{CF6BB2E5-F5C5-4876-9282-B0246E035740}"/>
          </ac:spMkLst>
        </pc:spChg>
        <pc:spChg chg="add del">
          <ac:chgData name="Jairo Ivan Garavito  Moreno" userId="645bc4df-f3fb-4d80-abff-ed4fabc36e13" providerId="ADAL" clId="{5EEB16D8-B6FB-4C54-94D3-E5B0C96281EA}" dt="2025-05-08T04:00:35.490" v="2477" actId="26606"/>
          <ac:spMkLst>
            <pc:docMk/>
            <pc:sldMk cId="326104859" sldId="272"/>
            <ac:spMk id="39" creationId="{6E53EAE7-3851-4CE7-BE81-EF90F19EF019}"/>
          </ac:spMkLst>
        </pc:spChg>
        <pc:spChg chg="add del">
          <ac:chgData name="Jairo Ivan Garavito  Moreno" userId="645bc4df-f3fb-4d80-abff-ed4fabc36e13" providerId="ADAL" clId="{5EEB16D8-B6FB-4C54-94D3-E5B0C96281EA}" dt="2025-05-08T04:00:35.490" v="2477" actId="26606"/>
          <ac:spMkLst>
            <pc:docMk/>
            <pc:sldMk cId="326104859" sldId="272"/>
            <ac:spMk id="43" creationId="{28F80F5E-E59C-4CA7-9E17-1299AF271A05}"/>
          </ac:spMkLst>
        </pc:spChg>
        <pc:spChg chg="add del">
          <ac:chgData name="Jairo Ivan Garavito  Moreno" userId="645bc4df-f3fb-4d80-abff-ed4fabc36e13" providerId="ADAL" clId="{5EEB16D8-B6FB-4C54-94D3-E5B0C96281EA}" dt="2025-05-08T04:00:35.490" v="2477" actId="26606"/>
          <ac:spMkLst>
            <pc:docMk/>
            <pc:sldMk cId="326104859" sldId="272"/>
            <ac:spMk id="45" creationId="{018DB29D-7BF5-4F3F-A821-FCCDD402D125}"/>
          </ac:spMkLst>
        </pc:spChg>
        <pc:spChg chg="add del">
          <ac:chgData name="Jairo Ivan Garavito  Moreno" userId="645bc4df-f3fb-4d80-abff-ed4fabc36e13" providerId="ADAL" clId="{5EEB16D8-B6FB-4C54-94D3-E5B0C96281EA}" dt="2025-05-08T04:00:35.490" v="2477" actId="26606"/>
          <ac:spMkLst>
            <pc:docMk/>
            <pc:sldMk cId="326104859" sldId="272"/>
            <ac:spMk id="49" creationId="{ADFD6DF8-A0C0-4F1A-B0D1-EEDDA20C21D1}"/>
          </ac:spMkLst>
        </pc:spChg>
        <pc:spChg chg="add del">
          <ac:chgData name="Jairo Ivan Garavito  Moreno" userId="645bc4df-f3fb-4d80-abff-ed4fabc36e13" providerId="ADAL" clId="{5EEB16D8-B6FB-4C54-94D3-E5B0C96281EA}" dt="2025-05-08T04:00:35.490" v="2477" actId="26606"/>
          <ac:spMkLst>
            <pc:docMk/>
            <pc:sldMk cId="326104859" sldId="272"/>
            <ac:spMk id="51" creationId="{BCE4841E-55FD-437E-8181-FFBDE673B10D}"/>
          </ac:spMkLst>
        </pc:spChg>
        <pc:picChg chg="add mod ord">
          <ac:chgData name="Jairo Ivan Garavito  Moreno" userId="645bc4df-f3fb-4d80-abff-ed4fabc36e13" providerId="ADAL" clId="{5EEB16D8-B6FB-4C54-94D3-E5B0C96281EA}" dt="2025-05-08T14:18:03.638" v="3591" actId="14100"/>
          <ac:picMkLst>
            <pc:docMk/>
            <pc:sldMk cId="326104859" sldId="272"/>
            <ac:picMk id="2" creationId="{7C8B2741-0BD7-3EFF-A84A-EE93A6987A95}"/>
          </ac:picMkLst>
        </pc:picChg>
        <pc:picChg chg="add mod">
          <ac:chgData name="Jairo Ivan Garavito  Moreno" userId="645bc4df-f3fb-4d80-abff-ed4fabc36e13" providerId="ADAL" clId="{5EEB16D8-B6FB-4C54-94D3-E5B0C96281EA}" dt="2025-05-08T14:19:03.703" v="3594" actId="14100"/>
          <ac:picMkLst>
            <pc:docMk/>
            <pc:sldMk cId="326104859" sldId="272"/>
            <ac:picMk id="3" creationId="{BD1E18A1-8124-C5C5-6BE7-D8C2D104FF15}"/>
          </ac:picMkLst>
        </pc:picChg>
        <pc:picChg chg="add mod">
          <ac:chgData name="Jairo Ivan Garavito  Moreno" userId="645bc4df-f3fb-4d80-abff-ed4fabc36e13" providerId="ADAL" clId="{5EEB16D8-B6FB-4C54-94D3-E5B0C96281EA}" dt="2025-05-08T14:17:44.526" v="3586" actId="14100"/>
          <ac:picMkLst>
            <pc:docMk/>
            <pc:sldMk cId="326104859" sldId="272"/>
            <ac:picMk id="4" creationId="{E788001B-70F8-FA91-5FE2-78F4C69F369A}"/>
          </ac:picMkLst>
        </pc:picChg>
        <pc:picChg chg="del">
          <ac:chgData name="Jairo Ivan Garavito  Moreno" userId="645bc4df-f3fb-4d80-abff-ed4fabc36e13" providerId="ADAL" clId="{5EEB16D8-B6FB-4C54-94D3-E5B0C96281EA}" dt="2025-05-08T03:53:36.120" v="2424" actId="478"/>
          <ac:picMkLst>
            <pc:docMk/>
            <pc:sldMk cId="326104859" sldId="272"/>
            <ac:picMk id="12" creationId="{9D67FE2E-14E9-1FC6-C99B-D69EA8F254A1}"/>
          </ac:picMkLst>
        </pc:picChg>
        <pc:picChg chg="del">
          <ac:chgData name="Jairo Ivan Garavito  Moreno" userId="645bc4df-f3fb-4d80-abff-ed4fabc36e13" providerId="ADAL" clId="{5EEB16D8-B6FB-4C54-94D3-E5B0C96281EA}" dt="2025-05-08T03:53:40.798" v="2426" actId="478"/>
          <ac:picMkLst>
            <pc:docMk/>
            <pc:sldMk cId="326104859" sldId="272"/>
            <ac:picMk id="13" creationId="{E7554FFA-5E1A-030D-A847-FB8F9B60A7EA}"/>
          </ac:picMkLst>
        </pc:picChg>
        <pc:picChg chg="del">
          <ac:chgData name="Jairo Ivan Garavito  Moreno" userId="645bc4df-f3fb-4d80-abff-ed4fabc36e13" providerId="ADAL" clId="{5EEB16D8-B6FB-4C54-94D3-E5B0C96281EA}" dt="2025-05-08T03:53:38.807" v="2425" actId="478"/>
          <ac:picMkLst>
            <pc:docMk/>
            <pc:sldMk cId="326104859" sldId="272"/>
            <ac:picMk id="15" creationId="{D758A8F0-0ADB-93EF-9AF0-68DDB90A676A}"/>
          </ac:picMkLst>
        </pc:picChg>
        <pc:cxnChg chg="add del">
          <ac:chgData name="Jairo Ivan Garavito  Moreno" userId="645bc4df-f3fb-4d80-abff-ed4fabc36e13" providerId="ADAL" clId="{5EEB16D8-B6FB-4C54-94D3-E5B0C96281EA}" dt="2025-05-08T03:57:13.084" v="2447" actId="26606"/>
          <ac:cxnSpMkLst>
            <pc:docMk/>
            <pc:sldMk cId="326104859" sldId="272"/>
            <ac:cxnSpMk id="17" creationId="{5C5EFB6A-0AF1-46B2-B103-4AA6C7B31025}"/>
          </ac:cxnSpMkLst>
        </pc:cxnChg>
        <pc:cxnChg chg="add">
          <ac:chgData name="Jairo Ivan Garavito  Moreno" userId="645bc4df-f3fb-4d80-abff-ed4fabc36e13" providerId="ADAL" clId="{5EEB16D8-B6FB-4C54-94D3-E5B0C96281EA}" dt="2025-05-08T03:57:13.086" v="2448" actId="26606"/>
          <ac:cxnSpMkLst>
            <pc:docMk/>
            <pc:sldMk cId="326104859" sldId="272"/>
            <ac:cxnSpMk id="32" creationId="{E3026FC3-A287-4A0D-9A8B-9F412F1B53F7}"/>
          </ac:cxnSpMkLst>
        </pc:cxnChg>
      </pc:sldChg>
      <pc:sldChg chg="addSp delSp modSp add mod">
        <pc:chgData name="Jairo Ivan Garavito  Moreno" userId="645bc4df-f3fb-4d80-abff-ed4fabc36e13" providerId="ADAL" clId="{5EEB16D8-B6FB-4C54-94D3-E5B0C96281EA}" dt="2025-05-08T04:27:00.602" v="2655" actId="14100"/>
        <pc:sldMkLst>
          <pc:docMk/>
          <pc:sldMk cId="4266125052" sldId="273"/>
        </pc:sldMkLst>
        <pc:spChg chg="add del mod">
          <ac:chgData name="Jairo Ivan Garavito  Moreno" userId="645bc4df-f3fb-4d80-abff-ed4fabc36e13" providerId="ADAL" clId="{5EEB16D8-B6FB-4C54-94D3-E5B0C96281EA}" dt="2025-05-08T04:23:16.366" v="2630" actId="478"/>
          <ac:spMkLst>
            <pc:docMk/>
            <pc:sldMk cId="4266125052" sldId="273"/>
            <ac:spMk id="3" creationId="{A759DCAF-E56E-34A5-5D83-84663A832611}"/>
          </ac:spMkLst>
        </pc:spChg>
        <pc:spChg chg="del">
          <ac:chgData name="Jairo Ivan Garavito  Moreno" userId="645bc4df-f3fb-4d80-abff-ed4fabc36e13" providerId="ADAL" clId="{5EEB16D8-B6FB-4C54-94D3-E5B0C96281EA}" dt="2025-05-08T04:22:29.162" v="2628" actId="478"/>
          <ac:spMkLst>
            <pc:docMk/>
            <pc:sldMk cId="4266125052" sldId="273"/>
            <ac:spMk id="5" creationId="{A9ADCAD4-9FBD-4DDE-68FD-FDB1DB92734E}"/>
          </ac:spMkLst>
        </pc:spChg>
        <pc:spChg chg="add mod">
          <ac:chgData name="Jairo Ivan Garavito  Moreno" userId="645bc4df-f3fb-4d80-abff-ed4fabc36e13" providerId="ADAL" clId="{5EEB16D8-B6FB-4C54-94D3-E5B0C96281EA}" dt="2025-05-08T04:26:44.425" v="2653" actId="1076"/>
          <ac:spMkLst>
            <pc:docMk/>
            <pc:sldMk cId="4266125052" sldId="273"/>
            <ac:spMk id="6" creationId="{AF6E861E-A4F4-DBF5-A9DD-539665C4EE2D}"/>
          </ac:spMkLst>
        </pc:spChg>
        <pc:spChg chg="del">
          <ac:chgData name="Jairo Ivan Garavito  Moreno" userId="645bc4df-f3fb-4d80-abff-ed4fabc36e13" providerId="ADAL" clId="{5EEB16D8-B6FB-4C54-94D3-E5B0C96281EA}" dt="2025-05-08T04:23:14.684" v="2629" actId="478"/>
          <ac:spMkLst>
            <pc:docMk/>
            <pc:sldMk cId="4266125052" sldId="273"/>
            <ac:spMk id="8" creationId="{8C04D7EA-A964-AAAD-D81B-0D79E5512A93}"/>
          </ac:spMkLst>
        </pc:spChg>
        <pc:picChg chg="add mod">
          <ac:chgData name="Jairo Ivan Garavito  Moreno" userId="645bc4df-f3fb-4d80-abff-ed4fabc36e13" providerId="ADAL" clId="{5EEB16D8-B6FB-4C54-94D3-E5B0C96281EA}" dt="2025-05-08T04:27:00.602" v="2655" actId="14100"/>
          <ac:picMkLst>
            <pc:docMk/>
            <pc:sldMk cId="4266125052" sldId="273"/>
            <ac:picMk id="4" creationId="{804E52A1-6657-5B92-D767-C3738725A7E6}"/>
          </ac:picMkLst>
        </pc:picChg>
        <pc:picChg chg="del">
          <ac:chgData name="Jairo Ivan Garavito  Moreno" userId="645bc4df-f3fb-4d80-abff-ed4fabc36e13" providerId="ADAL" clId="{5EEB16D8-B6FB-4C54-94D3-E5B0C96281EA}" dt="2025-05-08T04:22:25.660" v="2627" actId="478"/>
          <ac:picMkLst>
            <pc:docMk/>
            <pc:sldMk cId="4266125052" sldId="273"/>
            <ac:picMk id="9" creationId="{6A6F0F9F-43C2-C15D-3073-24E576587A10}"/>
          </ac:picMkLst>
        </pc:picChg>
      </pc:sldChg>
      <pc:sldChg chg="addSp delSp modSp add del mod addAnim">
        <pc:chgData name="Jairo Ivan Garavito  Moreno" userId="645bc4df-f3fb-4d80-abff-ed4fabc36e13" providerId="ADAL" clId="{5EEB16D8-B6FB-4C54-94D3-E5B0C96281EA}" dt="2025-05-08T14:27:01.589" v="3646" actId="47"/>
        <pc:sldMkLst>
          <pc:docMk/>
          <pc:sldMk cId="494225781" sldId="274"/>
        </pc:sldMkLst>
        <pc:spChg chg="del mod ord">
          <ac:chgData name="Jairo Ivan Garavito  Moreno" userId="645bc4df-f3fb-4d80-abff-ed4fabc36e13" providerId="ADAL" clId="{5EEB16D8-B6FB-4C54-94D3-E5B0C96281EA}" dt="2025-05-08T04:40:40.511" v="2810" actId="478"/>
          <ac:spMkLst>
            <pc:docMk/>
            <pc:sldMk cId="494225781" sldId="274"/>
            <ac:spMk id="5" creationId="{6ACDFF77-1074-4693-A2B1-C082FB9989B4}"/>
          </ac:spMkLst>
        </pc:spChg>
        <pc:spChg chg="mod">
          <ac:chgData name="Jairo Ivan Garavito  Moreno" userId="645bc4df-f3fb-4d80-abff-ed4fabc36e13" providerId="ADAL" clId="{5EEB16D8-B6FB-4C54-94D3-E5B0C96281EA}" dt="2025-05-08T05:27:15.655" v="2916" actId="14100"/>
          <ac:spMkLst>
            <pc:docMk/>
            <pc:sldMk cId="494225781" sldId="274"/>
            <ac:spMk id="8" creationId="{48EE38B5-0EB0-A705-57CE-10ED67E87989}"/>
          </ac:spMkLst>
        </pc:spChg>
        <pc:spChg chg="add">
          <ac:chgData name="Jairo Ivan Garavito  Moreno" userId="645bc4df-f3fb-4d80-abff-ed4fabc36e13" providerId="ADAL" clId="{5EEB16D8-B6FB-4C54-94D3-E5B0C96281EA}" dt="2025-05-08T04:40:55.504" v="2811" actId="26606"/>
          <ac:spMkLst>
            <pc:docMk/>
            <pc:sldMk cId="494225781" sldId="274"/>
            <ac:spMk id="10" creationId="{15627614-0421-44C9-BA45-98C62DB304E7}"/>
          </ac:spMkLst>
        </pc:spChg>
        <pc:spChg chg="add">
          <ac:chgData name="Jairo Ivan Garavito  Moreno" userId="645bc4df-f3fb-4d80-abff-ed4fabc36e13" providerId="ADAL" clId="{5EEB16D8-B6FB-4C54-94D3-E5B0C96281EA}" dt="2025-05-08T04:40:55.504" v="2811" actId="26606"/>
          <ac:spMkLst>
            <pc:docMk/>
            <pc:sldMk cId="494225781" sldId="274"/>
            <ac:spMk id="11" creationId="{A95CF63B-42D2-437D-AF2A-6C97E4CADD39}"/>
          </ac:spMkLst>
        </pc:spChg>
        <pc:spChg chg="add del">
          <ac:chgData name="Jairo Ivan Garavito  Moreno" userId="645bc4df-f3fb-4d80-abff-ed4fabc36e13" providerId="ADAL" clId="{5EEB16D8-B6FB-4C54-94D3-E5B0C96281EA}" dt="2025-05-08T04:38:27.763" v="2805" actId="26606"/>
          <ac:spMkLst>
            <pc:docMk/>
            <pc:sldMk cId="494225781" sldId="274"/>
            <ac:spMk id="13" creationId="{284B70D5-875B-433D-BDBD-1522A85D6C1D}"/>
          </ac:spMkLst>
        </pc:spChg>
        <pc:spChg chg="add">
          <ac:chgData name="Jairo Ivan Garavito  Moreno" userId="645bc4df-f3fb-4d80-abff-ed4fabc36e13" providerId="ADAL" clId="{5EEB16D8-B6FB-4C54-94D3-E5B0C96281EA}" dt="2025-05-08T04:40:55.504" v="2811" actId="26606"/>
          <ac:spMkLst>
            <pc:docMk/>
            <pc:sldMk cId="494225781" sldId="274"/>
            <ac:spMk id="14" creationId="{F98A3B8C-AC24-4BB1-B607-88710B8D1AB5}"/>
          </ac:spMkLst>
        </pc:spChg>
        <pc:spChg chg="add del">
          <ac:chgData name="Jairo Ivan Garavito  Moreno" userId="645bc4df-f3fb-4d80-abff-ed4fabc36e13" providerId="ADAL" clId="{5EEB16D8-B6FB-4C54-94D3-E5B0C96281EA}" dt="2025-05-08T04:38:27.763" v="2805" actId="26606"/>
          <ac:spMkLst>
            <pc:docMk/>
            <pc:sldMk cId="494225781" sldId="274"/>
            <ac:spMk id="17" creationId="{1E299956-A9E7-4FC1-A0B1-D590CA9730E8}"/>
          </ac:spMkLst>
        </pc:spChg>
        <pc:spChg chg="add del">
          <ac:chgData name="Jairo Ivan Garavito  Moreno" userId="645bc4df-f3fb-4d80-abff-ed4fabc36e13" providerId="ADAL" clId="{5EEB16D8-B6FB-4C54-94D3-E5B0C96281EA}" dt="2025-05-08T04:38:27.763" v="2805" actId="26606"/>
          <ac:spMkLst>
            <pc:docMk/>
            <pc:sldMk cId="494225781" sldId="274"/>
            <ac:spMk id="19" creationId="{17FC539C-B783-4B03-9F9E-D13430F3F64F}"/>
          </ac:spMkLst>
        </pc:spChg>
        <pc:spChg chg="add">
          <ac:chgData name="Jairo Ivan Garavito  Moreno" userId="645bc4df-f3fb-4d80-abff-ed4fabc36e13" providerId="ADAL" clId="{5EEB16D8-B6FB-4C54-94D3-E5B0C96281EA}" dt="2025-05-08T04:40:55.504" v="2811" actId="26606"/>
          <ac:spMkLst>
            <pc:docMk/>
            <pc:sldMk cId="494225781" sldId="274"/>
            <ac:spMk id="23" creationId="{E5286F1A-1D8A-461D-97B6-FA41E5978FFF}"/>
          </ac:spMkLst>
        </pc:spChg>
        <pc:spChg chg="add del">
          <ac:chgData name="Jairo Ivan Garavito  Moreno" userId="645bc4df-f3fb-4d80-abff-ed4fabc36e13" providerId="ADAL" clId="{5EEB16D8-B6FB-4C54-94D3-E5B0C96281EA}" dt="2025-05-08T04:38:52.253" v="2807" actId="26606"/>
          <ac:spMkLst>
            <pc:docMk/>
            <pc:sldMk cId="494225781" sldId="274"/>
            <ac:spMk id="24" creationId="{73B90B8B-F76B-4130-8370-38033EEACB93}"/>
          </ac:spMkLst>
        </pc:spChg>
        <pc:spChg chg="add">
          <ac:chgData name="Jairo Ivan Garavito  Moreno" userId="645bc4df-f3fb-4d80-abff-ed4fabc36e13" providerId="ADAL" clId="{5EEB16D8-B6FB-4C54-94D3-E5B0C96281EA}" dt="2025-05-08T04:40:55.504" v="2811" actId="26606"/>
          <ac:spMkLst>
            <pc:docMk/>
            <pc:sldMk cId="494225781" sldId="274"/>
            <ac:spMk id="25" creationId="{34AC6BCA-32BA-4FCF-9F87-4D8228AB2A89}"/>
          </ac:spMkLst>
        </pc:spChg>
        <pc:spChg chg="add del">
          <ac:chgData name="Jairo Ivan Garavito  Moreno" userId="645bc4df-f3fb-4d80-abff-ed4fabc36e13" providerId="ADAL" clId="{5EEB16D8-B6FB-4C54-94D3-E5B0C96281EA}" dt="2025-05-08T04:38:52.253" v="2807" actId="26606"/>
          <ac:spMkLst>
            <pc:docMk/>
            <pc:sldMk cId="494225781" sldId="274"/>
            <ac:spMk id="28" creationId="{91C67939-3FD0-4B45-8AA4-9FE55C7EE127}"/>
          </ac:spMkLst>
        </pc:spChg>
        <pc:spChg chg="add del">
          <ac:chgData name="Jairo Ivan Garavito  Moreno" userId="645bc4df-f3fb-4d80-abff-ed4fabc36e13" providerId="ADAL" clId="{5EEB16D8-B6FB-4C54-94D3-E5B0C96281EA}" dt="2025-05-08T04:38:52.253" v="2807" actId="26606"/>
          <ac:spMkLst>
            <pc:docMk/>
            <pc:sldMk cId="494225781" sldId="274"/>
            <ac:spMk id="30" creationId="{0981A96A-A87C-4F87-845A-3B0A6529F543}"/>
          </ac:spMkLst>
        </pc:spChg>
        <pc:spChg chg="add del">
          <ac:chgData name="Jairo Ivan Garavito  Moreno" userId="645bc4df-f3fb-4d80-abff-ed4fabc36e13" providerId="ADAL" clId="{5EEB16D8-B6FB-4C54-94D3-E5B0C96281EA}" dt="2025-05-08T04:39:59.216" v="2809" actId="26606"/>
          <ac:spMkLst>
            <pc:docMk/>
            <pc:sldMk cId="494225781" sldId="274"/>
            <ac:spMk id="35" creationId="{76802D78-08AE-4322-A011-F916F2D42CDA}"/>
          </ac:spMkLst>
        </pc:spChg>
        <pc:spChg chg="add del">
          <ac:chgData name="Jairo Ivan Garavito  Moreno" userId="645bc4df-f3fb-4d80-abff-ed4fabc36e13" providerId="ADAL" clId="{5EEB16D8-B6FB-4C54-94D3-E5B0C96281EA}" dt="2025-05-08T04:39:59.216" v="2809" actId="26606"/>
          <ac:spMkLst>
            <pc:docMk/>
            <pc:sldMk cId="494225781" sldId="274"/>
            <ac:spMk id="39" creationId="{45598703-F094-4F74-93F0-945A832FFA5D}"/>
          </ac:spMkLst>
        </pc:spChg>
        <pc:spChg chg="add del">
          <ac:chgData name="Jairo Ivan Garavito  Moreno" userId="645bc4df-f3fb-4d80-abff-ed4fabc36e13" providerId="ADAL" clId="{5EEB16D8-B6FB-4C54-94D3-E5B0C96281EA}" dt="2025-05-08T04:39:59.216" v="2809" actId="26606"/>
          <ac:spMkLst>
            <pc:docMk/>
            <pc:sldMk cId="494225781" sldId="274"/>
            <ac:spMk id="41" creationId="{F0AC4F6F-0DD7-4E3F-ADF7-26B8E879762E}"/>
          </ac:spMkLst>
        </pc:spChg>
        <pc:picChg chg="add mod ord">
          <ac:chgData name="Jairo Ivan Garavito  Moreno" userId="645bc4df-f3fb-4d80-abff-ed4fabc36e13" providerId="ADAL" clId="{5EEB16D8-B6FB-4C54-94D3-E5B0C96281EA}" dt="2025-05-08T14:07:40.776" v="3498" actId="14100"/>
          <ac:picMkLst>
            <pc:docMk/>
            <pc:sldMk cId="494225781" sldId="274"/>
            <ac:picMk id="2" creationId="{497AD934-03C7-3CDB-F07C-0442E5CB39F9}"/>
          </ac:picMkLst>
        </pc:picChg>
        <pc:picChg chg="add mod">
          <ac:chgData name="Jairo Ivan Garavito  Moreno" userId="645bc4df-f3fb-4d80-abff-ed4fabc36e13" providerId="ADAL" clId="{5EEB16D8-B6FB-4C54-94D3-E5B0C96281EA}" dt="2025-05-08T04:43:45.662" v="2833" actId="14100"/>
          <ac:picMkLst>
            <pc:docMk/>
            <pc:sldMk cId="494225781" sldId="274"/>
            <ac:picMk id="3" creationId="{FBCE8F5B-4ECD-3B0B-7293-53C41C1B2872}"/>
          </ac:picMkLst>
        </pc:picChg>
        <pc:picChg chg="add mod ord">
          <ac:chgData name="Jairo Ivan Garavito  Moreno" userId="645bc4df-f3fb-4d80-abff-ed4fabc36e13" providerId="ADAL" clId="{5EEB16D8-B6FB-4C54-94D3-E5B0C96281EA}" dt="2025-05-08T14:03:07.286" v="3463" actId="14100"/>
          <ac:picMkLst>
            <pc:docMk/>
            <pc:sldMk cId="494225781" sldId="274"/>
            <ac:picMk id="4" creationId="{6ADFC73C-E01E-07B7-17D2-04B05389B8D4}"/>
          </ac:picMkLst>
        </pc:picChg>
        <pc:picChg chg="add del mod">
          <ac:chgData name="Jairo Ivan Garavito  Moreno" userId="645bc4df-f3fb-4d80-abff-ed4fabc36e13" providerId="ADAL" clId="{5EEB16D8-B6FB-4C54-94D3-E5B0C96281EA}" dt="2025-05-08T14:25:52.734" v="3642" actId="21"/>
          <ac:picMkLst>
            <pc:docMk/>
            <pc:sldMk cId="494225781" sldId="274"/>
            <ac:picMk id="5" creationId="{37E0085D-6F94-6FA4-4181-4464582E5C3D}"/>
          </ac:picMkLst>
        </pc:picChg>
        <pc:picChg chg="add mod">
          <ac:chgData name="Jairo Ivan Garavito  Moreno" userId="645bc4df-f3fb-4d80-abff-ed4fabc36e13" providerId="ADAL" clId="{5EEB16D8-B6FB-4C54-94D3-E5B0C96281EA}" dt="2025-05-08T14:07:48.741" v="3499" actId="14100"/>
          <ac:picMkLst>
            <pc:docMk/>
            <pc:sldMk cId="494225781" sldId="274"/>
            <ac:picMk id="6" creationId="{FB1F1AE0-75D6-E6E9-53EE-6737057C23FC}"/>
          </ac:picMkLst>
        </pc:picChg>
        <pc:picChg chg="del">
          <ac:chgData name="Jairo Ivan Garavito  Moreno" userId="645bc4df-f3fb-4d80-abff-ed4fabc36e13" providerId="ADAL" clId="{5EEB16D8-B6FB-4C54-94D3-E5B0C96281EA}" dt="2025-05-08T04:36:18.265" v="2800" actId="478"/>
          <ac:picMkLst>
            <pc:docMk/>
            <pc:sldMk cId="494225781" sldId="274"/>
            <ac:picMk id="9" creationId="{A721BE18-10B2-05F3-A2DC-8AABAA433DD1}"/>
          </ac:picMkLst>
        </pc:picChg>
        <pc:cxnChg chg="add">
          <ac:chgData name="Jairo Ivan Garavito  Moreno" userId="645bc4df-f3fb-4d80-abff-ed4fabc36e13" providerId="ADAL" clId="{5EEB16D8-B6FB-4C54-94D3-E5B0C96281EA}" dt="2025-05-08T04:36:57.998" v="2802" actId="26606"/>
          <ac:cxnSpMkLst>
            <pc:docMk/>
            <pc:sldMk cId="494225781" sldId="274"/>
            <ac:cxnSpMk id="15" creationId="{C947DF4A-614C-4B4C-8B80-E5B9D8E8CFED}"/>
          </ac:cxnSpMkLst>
        </pc:cxnChg>
        <pc:cxnChg chg="add del">
          <ac:chgData name="Jairo Ivan Garavito  Moreno" userId="645bc4df-f3fb-4d80-abff-ed4fabc36e13" providerId="ADAL" clId="{5EEB16D8-B6FB-4C54-94D3-E5B0C96281EA}" dt="2025-05-08T04:39:59.216" v="2809" actId="26606"/>
          <ac:cxnSpMkLst>
            <pc:docMk/>
            <pc:sldMk cId="494225781" sldId="274"/>
            <ac:cxnSpMk id="37" creationId="{95FA3E87-F218-4BA5-921F-838DB6FC6FD7}"/>
          </ac:cxnSpMkLst>
        </pc:cxnChg>
      </pc:sldChg>
      <pc:sldChg chg="addSp delSp modSp add mod setBg">
        <pc:chgData name="Jairo Ivan Garavito  Moreno" userId="645bc4df-f3fb-4d80-abff-ed4fabc36e13" providerId="ADAL" clId="{5EEB16D8-B6FB-4C54-94D3-E5B0C96281EA}" dt="2025-05-08T14:46:24.990" v="3709" actId="1076"/>
        <pc:sldMkLst>
          <pc:docMk/>
          <pc:sldMk cId="144451802" sldId="275"/>
        </pc:sldMkLst>
        <pc:spChg chg="del">
          <ac:chgData name="Jairo Ivan Garavito  Moreno" userId="645bc4df-f3fb-4d80-abff-ed4fabc36e13" providerId="ADAL" clId="{5EEB16D8-B6FB-4C54-94D3-E5B0C96281EA}" dt="2025-05-08T04:52:30.154" v="2857" actId="478"/>
          <ac:spMkLst>
            <pc:docMk/>
            <pc:sldMk cId="144451802" sldId="275"/>
            <ac:spMk id="2" creationId="{F43573A4-2FC3-317A-CEF9-46813F0ED72C}"/>
          </ac:spMkLst>
        </pc:spChg>
        <pc:spChg chg="del mod">
          <ac:chgData name="Jairo Ivan Garavito  Moreno" userId="645bc4df-f3fb-4d80-abff-ed4fabc36e13" providerId="ADAL" clId="{5EEB16D8-B6FB-4C54-94D3-E5B0C96281EA}" dt="2025-05-08T04:52:26.422" v="2856" actId="478"/>
          <ac:spMkLst>
            <pc:docMk/>
            <pc:sldMk cId="144451802" sldId="275"/>
            <ac:spMk id="3" creationId="{0C09B553-0584-3019-65BA-E7E6D6C637E7}"/>
          </ac:spMkLst>
        </pc:spChg>
        <pc:spChg chg="add del mod">
          <ac:chgData name="Jairo Ivan Garavito  Moreno" userId="645bc4df-f3fb-4d80-abff-ed4fabc36e13" providerId="ADAL" clId="{5EEB16D8-B6FB-4C54-94D3-E5B0C96281EA}" dt="2025-05-08T04:52:36.492" v="2858" actId="478"/>
          <ac:spMkLst>
            <pc:docMk/>
            <pc:sldMk cId="144451802" sldId="275"/>
            <ac:spMk id="5" creationId="{BDF44355-EE0C-D88D-6C59-DE8AEEAE4232}"/>
          </ac:spMkLst>
        </pc:spChg>
        <pc:spChg chg="del mod">
          <ac:chgData name="Jairo Ivan Garavito  Moreno" userId="645bc4df-f3fb-4d80-abff-ed4fabc36e13" providerId="ADAL" clId="{5EEB16D8-B6FB-4C54-94D3-E5B0C96281EA}" dt="2025-05-08T04:52:20.778" v="2854" actId="478"/>
          <ac:spMkLst>
            <pc:docMk/>
            <pc:sldMk cId="144451802" sldId="275"/>
            <ac:spMk id="7" creationId="{D2C664EB-9B18-8596-3310-71BB002333C5}"/>
          </ac:spMkLst>
        </pc:spChg>
        <pc:spChg chg="add del mod">
          <ac:chgData name="Jairo Ivan Garavito  Moreno" userId="645bc4df-f3fb-4d80-abff-ed4fabc36e13" providerId="ADAL" clId="{5EEB16D8-B6FB-4C54-94D3-E5B0C96281EA}" dt="2025-05-08T14:42:13.935" v="3704" actId="255"/>
          <ac:spMkLst>
            <pc:docMk/>
            <pc:sldMk cId="144451802" sldId="275"/>
            <ac:spMk id="8" creationId="{E691F5C1-60EA-CB94-1CE7-03750E84476B}"/>
          </ac:spMkLst>
        </pc:spChg>
        <pc:spChg chg="add mod">
          <ac:chgData name="Jairo Ivan Garavito  Moreno" userId="645bc4df-f3fb-4d80-abff-ed4fabc36e13" providerId="ADAL" clId="{5EEB16D8-B6FB-4C54-94D3-E5B0C96281EA}" dt="2025-05-08T05:34:54.847" v="3072"/>
          <ac:spMkLst>
            <pc:docMk/>
            <pc:sldMk cId="144451802" sldId="275"/>
            <ac:spMk id="12" creationId="{389DED6D-257D-F071-80A3-FD0313528983}"/>
          </ac:spMkLst>
        </pc:spChg>
        <pc:spChg chg="add mod">
          <ac:chgData name="Jairo Ivan Garavito  Moreno" userId="645bc4df-f3fb-4d80-abff-ed4fabc36e13" providerId="ADAL" clId="{5EEB16D8-B6FB-4C54-94D3-E5B0C96281EA}" dt="2025-05-08T05:35:04.417" v="3074"/>
          <ac:spMkLst>
            <pc:docMk/>
            <pc:sldMk cId="144451802" sldId="275"/>
            <ac:spMk id="13" creationId="{BD374A46-4853-1A58-3A01-FB12AC404972}"/>
          </ac:spMkLst>
        </pc:spChg>
        <pc:spChg chg="add del">
          <ac:chgData name="Jairo Ivan Garavito  Moreno" userId="645bc4df-f3fb-4d80-abff-ed4fabc36e13" providerId="ADAL" clId="{5EEB16D8-B6FB-4C54-94D3-E5B0C96281EA}" dt="2025-05-08T04:54:33.181" v="2868" actId="26606"/>
          <ac:spMkLst>
            <pc:docMk/>
            <pc:sldMk cId="144451802" sldId="275"/>
            <ac:spMk id="14" creationId="{25C8D2C1-DA83-420D-9635-D52CE066B5DA}"/>
          </ac:spMkLst>
        </pc:spChg>
        <pc:spChg chg="add del">
          <ac:chgData name="Jairo Ivan Garavito  Moreno" userId="645bc4df-f3fb-4d80-abff-ed4fabc36e13" providerId="ADAL" clId="{5EEB16D8-B6FB-4C54-94D3-E5B0C96281EA}" dt="2025-05-08T04:54:33.181" v="2868" actId="26606"/>
          <ac:spMkLst>
            <pc:docMk/>
            <pc:sldMk cId="144451802" sldId="275"/>
            <ac:spMk id="16" creationId="{434F74C9-6A0B-409E-AD1C-45B58BE91BB8}"/>
          </ac:spMkLst>
        </pc:spChg>
        <pc:spChg chg="add mod ord">
          <ac:chgData name="Jairo Ivan Garavito  Moreno" userId="645bc4df-f3fb-4d80-abff-ed4fabc36e13" providerId="ADAL" clId="{5EEB16D8-B6FB-4C54-94D3-E5B0C96281EA}" dt="2025-05-08T05:44:21.308" v="3198" actId="14100"/>
          <ac:spMkLst>
            <pc:docMk/>
            <pc:sldMk cId="144451802" sldId="275"/>
            <ac:spMk id="17" creationId="{88B3E797-F192-375F-5923-9EE766F1900B}"/>
          </ac:spMkLst>
        </pc:spChg>
        <pc:spChg chg="add mod">
          <ac:chgData name="Jairo Ivan Garavito  Moreno" userId="645bc4df-f3fb-4d80-abff-ed4fabc36e13" providerId="ADAL" clId="{5EEB16D8-B6FB-4C54-94D3-E5B0C96281EA}" dt="2025-05-08T05:43:49.920" v="3193" actId="14100"/>
          <ac:spMkLst>
            <pc:docMk/>
            <pc:sldMk cId="144451802" sldId="275"/>
            <ac:spMk id="19" creationId="{33EE5743-2311-3C20-A61B-0D3C5921E644}"/>
          </ac:spMkLst>
        </pc:spChg>
        <pc:spChg chg="add del">
          <ac:chgData name="Jairo Ivan Garavito  Moreno" userId="645bc4df-f3fb-4d80-abff-ed4fabc36e13" providerId="ADAL" clId="{5EEB16D8-B6FB-4C54-94D3-E5B0C96281EA}" dt="2025-05-08T04:54:33.171" v="2867" actId="26606"/>
          <ac:spMkLst>
            <pc:docMk/>
            <pc:sldMk cId="144451802" sldId="275"/>
            <ac:spMk id="20" creationId="{A9286AD2-18A9-4868-A4E3-7A2097A20810}"/>
          </ac:spMkLst>
        </pc:spChg>
        <pc:spChg chg="add del">
          <ac:chgData name="Jairo Ivan Garavito  Moreno" userId="645bc4df-f3fb-4d80-abff-ed4fabc36e13" providerId="ADAL" clId="{5EEB16D8-B6FB-4C54-94D3-E5B0C96281EA}" dt="2025-05-08T04:54:33.181" v="2868" actId="26606"/>
          <ac:spMkLst>
            <pc:docMk/>
            <pc:sldMk cId="144451802" sldId="275"/>
            <ac:spMk id="24" creationId="{1AB8ECB2-FB64-476F-A62F-36D68C8C7C60}"/>
          </ac:spMkLst>
        </pc:spChg>
        <pc:spChg chg="add del">
          <ac:chgData name="Jairo Ivan Garavito  Moreno" userId="645bc4df-f3fb-4d80-abff-ed4fabc36e13" providerId="ADAL" clId="{5EEB16D8-B6FB-4C54-94D3-E5B0C96281EA}" dt="2025-05-08T04:54:33.181" v="2868" actId="26606"/>
          <ac:spMkLst>
            <pc:docMk/>
            <pc:sldMk cId="144451802" sldId="275"/>
            <ac:spMk id="26" creationId="{289CEAD5-ED2F-4675-9E4C-80B8A0E8A0A1}"/>
          </ac:spMkLst>
        </pc:spChg>
        <pc:spChg chg="add del">
          <ac:chgData name="Jairo Ivan Garavito  Moreno" userId="645bc4df-f3fb-4d80-abff-ed4fabc36e13" providerId="ADAL" clId="{5EEB16D8-B6FB-4C54-94D3-E5B0C96281EA}" dt="2025-05-08T04:54:25.494" v="2863" actId="26606"/>
          <ac:spMkLst>
            <pc:docMk/>
            <pc:sldMk cId="144451802" sldId="275"/>
            <ac:spMk id="31" creationId="{CF6BB2E5-F5C5-4876-9282-B0246E035740}"/>
          </ac:spMkLst>
        </pc:spChg>
        <pc:spChg chg="add del">
          <ac:chgData name="Jairo Ivan Garavito  Moreno" userId="645bc4df-f3fb-4d80-abff-ed4fabc36e13" providerId="ADAL" clId="{5EEB16D8-B6FB-4C54-94D3-E5B0C96281EA}" dt="2025-05-08T04:54:25.494" v="2863" actId="26606"/>
          <ac:spMkLst>
            <pc:docMk/>
            <pc:sldMk cId="144451802" sldId="275"/>
            <ac:spMk id="33" creationId="{6E53EAE7-3851-4CE7-BE81-EF90F19EF019}"/>
          </ac:spMkLst>
        </pc:spChg>
        <pc:spChg chg="add del">
          <ac:chgData name="Jairo Ivan Garavito  Moreno" userId="645bc4df-f3fb-4d80-abff-ed4fabc36e13" providerId="ADAL" clId="{5EEB16D8-B6FB-4C54-94D3-E5B0C96281EA}" dt="2025-05-08T04:54:25.494" v="2863" actId="26606"/>
          <ac:spMkLst>
            <pc:docMk/>
            <pc:sldMk cId="144451802" sldId="275"/>
            <ac:spMk id="37" creationId="{C4D3E4EC-9CAC-455D-8511-5C0D0BEFCF19}"/>
          </ac:spMkLst>
        </pc:spChg>
        <pc:spChg chg="add del">
          <ac:chgData name="Jairo Ivan Garavito  Moreno" userId="645bc4df-f3fb-4d80-abff-ed4fabc36e13" providerId="ADAL" clId="{5EEB16D8-B6FB-4C54-94D3-E5B0C96281EA}" dt="2025-05-08T04:54:25.494" v="2863" actId="26606"/>
          <ac:spMkLst>
            <pc:docMk/>
            <pc:sldMk cId="144451802" sldId="275"/>
            <ac:spMk id="39" creationId="{3DDF40A7-2316-4304-8880-2FA7451E932E}"/>
          </ac:spMkLst>
        </pc:spChg>
        <pc:spChg chg="add del">
          <ac:chgData name="Jairo Ivan Garavito  Moreno" userId="645bc4df-f3fb-4d80-abff-ed4fabc36e13" providerId="ADAL" clId="{5EEB16D8-B6FB-4C54-94D3-E5B0C96281EA}" dt="2025-05-08T04:54:31.182" v="2865" actId="26606"/>
          <ac:spMkLst>
            <pc:docMk/>
            <pc:sldMk cId="144451802" sldId="275"/>
            <ac:spMk id="43" creationId="{2336503F-9C9C-424B-B606-FD55CB6EC94A}"/>
          </ac:spMkLst>
        </pc:spChg>
        <pc:spChg chg="add del">
          <ac:chgData name="Jairo Ivan Garavito  Moreno" userId="645bc4df-f3fb-4d80-abff-ed4fabc36e13" providerId="ADAL" clId="{5EEB16D8-B6FB-4C54-94D3-E5B0C96281EA}" dt="2025-05-08T04:54:31.182" v="2865" actId="26606"/>
          <ac:spMkLst>
            <pc:docMk/>
            <pc:sldMk cId="144451802" sldId="275"/>
            <ac:spMk id="44" creationId="{BB2B8762-61F0-4F1B-9364-D633EE9D6AF5}"/>
          </ac:spMkLst>
        </pc:spChg>
        <pc:spChg chg="add del">
          <ac:chgData name="Jairo Ivan Garavito  Moreno" userId="645bc4df-f3fb-4d80-abff-ed4fabc36e13" providerId="ADAL" clId="{5EEB16D8-B6FB-4C54-94D3-E5B0C96281EA}" dt="2025-05-08T04:54:31.182" v="2865" actId="26606"/>
          <ac:spMkLst>
            <pc:docMk/>
            <pc:sldMk cId="144451802" sldId="275"/>
            <ac:spMk id="45" creationId="{E97675C8-1328-460C-9EBF-6B446B67EAD3}"/>
          </ac:spMkLst>
        </pc:spChg>
        <pc:spChg chg="add del">
          <ac:chgData name="Jairo Ivan Garavito  Moreno" userId="645bc4df-f3fb-4d80-abff-ed4fabc36e13" providerId="ADAL" clId="{5EEB16D8-B6FB-4C54-94D3-E5B0C96281EA}" dt="2025-05-08T04:54:31.182" v="2865" actId="26606"/>
          <ac:spMkLst>
            <pc:docMk/>
            <pc:sldMk cId="144451802" sldId="275"/>
            <ac:spMk id="47" creationId="{01C6F51C-53CC-4D4B-98DA-C143852FCF7F}"/>
          </ac:spMkLst>
        </pc:spChg>
        <pc:spChg chg="add del">
          <ac:chgData name="Jairo Ivan Garavito  Moreno" userId="645bc4df-f3fb-4d80-abff-ed4fabc36e13" providerId="ADAL" clId="{5EEB16D8-B6FB-4C54-94D3-E5B0C96281EA}" dt="2025-05-08T04:54:31.182" v="2865" actId="26606"/>
          <ac:spMkLst>
            <pc:docMk/>
            <pc:sldMk cId="144451802" sldId="275"/>
            <ac:spMk id="49" creationId="{1702822D-7587-488C-BCDE-6366C82D9F42}"/>
          </ac:spMkLst>
        </pc:spChg>
        <pc:spChg chg="add del">
          <ac:chgData name="Jairo Ivan Garavito  Moreno" userId="645bc4df-f3fb-4d80-abff-ed4fabc36e13" providerId="ADAL" clId="{5EEB16D8-B6FB-4C54-94D3-E5B0C96281EA}" dt="2025-05-08T04:54:33.171" v="2867" actId="26606"/>
          <ac:spMkLst>
            <pc:docMk/>
            <pc:sldMk cId="144451802" sldId="275"/>
            <ac:spMk id="51" creationId="{BB2B8762-61F0-4F1B-9364-D633EE9D6AF5}"/>
          </ac:spMkLst>
        </pc:spChg>
        <pc:spChg chg="add del">
          <ac:chgData name="Jairo Ivan Garavito  Moreno" userId="645bc4df-f3fb-4d80-abff-ed4fabc36e13" providerId="ADAL" clId="{5EEB16D8-B6FB-4C54-94D3-E5B0C96281EA}" dt="2025-05-08T04:54:33.171" v="2867" actId="26606"/>
          <ac:spMkLst>
            <pc:docMk/>
            <pc:sldMk cId="144451802" sldId="275"/>
            <ac:spMk id="52" creationId="{E97675C8-1328-460C-9EBF-6B446B67EAD3}"/>
          </ac:spMkLst>
        </pc:spChg>
        <pc:spChg chg="add del">
          <ac:chgData name="Jairo Ivan Garavito  Moreno" userId="645bc4df-f3fb-4d80-abff-ed4fabc36e13" providerId="ADAL" clId="{5EEB16D8-B6FB-4C54-94D3-E5B0C96281EA}" dt="2025-05-08T04:54:33.171" v="2867" actId="26606"/>
          <ac:spMkLst>
            <pc:docMk/>
            <pc:sldMk cId="144451802" sldId="275"/>
            <ac:spMk id="54" creationId="{C6417104-D4C1-4710-9982-2154A7F48492}"/>
          </ac:spMkLst>
        </pc:spChg>
        <pc:spChg chg="add del">
          <ac:chgData name="Jairo Ivan Garavito  Moreno" userId="645bc4df-f3fb-4d80-abff-ed4fabc36e13" providerId="ADAL" clId="{5EEB16D8-B6FB-4C54-94D3-E5B0C96281EA}" dt="2025-05-08T04:54:33.171" v="2867" actId="26606"/>
          <ac:spMkLst>
            <pc:docMk/>
            <pc:sldMk cId="144451802" sldId="275"/>
            <ac:spMk id="55" creationId="{626F1402-2DEC-4071-84AF-350C7BF00D43}"/>
          </ac:spMkLst>
        </pc:spChg>
        <pc:spChg chg="add del">
          <ac:chgData name="Jairo Ivan Garavito  Moreno" userId="645bc4df-f3fb-4d80-abff-ed4fabc36e13" providerId="ADAL" clId="{5EEB16D8-B6FB-4C54-94D3-E5B0C96281EA}" dt="2025-05-08T04:54:33.171" v="2867" actId="26606"/>
          <ac:spMkLst>
            <pc:docMk/>
            <pc:sldMk cId="144451802" sldId="275"/>
            <ac:spMk id="57" creationId="{DA52A394-10F4-4AA5-90E4-634D1E919DBA}"/>
          </ac:spMkLst>
        </pc:spChg>
        <pc:spChg chg="add del">
          <ac:chgData name="Jairo Ivan Garavito  Moreno" userId="645bc4df-f3fb-4d80-abff-ed4fabc36e13" providerId="ADAL" clId="{5EEB16D8-B6FB-4C54-94D3-E5B0C96281EA}" dt="2025-05-08T05:24:37.418" v="2905" actId="26606"/>
          <ac:spMkLst>
            <pc:docMk/>
            <pc:sldMk cId="144451802" sldId="275"/>
            <ac:spMk id="60" creationId="{BB2B8762-61F0-4F1B-9364-D633EE9D6AF5}"/>
          </ac:spMkLst>
        </pc:spChg>
        <pc:spChg chg="add del">
          <ac:chgData name="Jairo Ivan Garavito  Moreno" userId="645bc4df-f3fb-4d80-abff-ed4fabc36e13" providerId="ADAL" clId="{5EEB16D8-B6FB-4C54-94D3-E5B0C96281EA}" dt="2025-05-08T05:24:37.418" v="2905" actId="26606"/>
          <ac:spMkLst>
            <pc:docMk/>
            <pc:sldMk cId="144451802" sldId="275"/>
            <ac:spMk id="61" creationId="{E97675C8-1328-460C-9EBF-6B446B67EAD3}"/>
          </ac:spMkLst>
        </pc:spChg>
        <pc:spChg chg="add del">
          <ac:chgData name="Jairo Ivan Garavito  Moreno" userId="645bc4df-f3fb-4d80-abff-ed4fabc36e13" providerId="ADAL" clId="{5EEB16D8-B6FB-4C54-94D3-E5B0C96281EA}" dt="2025-05-08T05:24:37.418" v="2905" actId="26606"/>
          <ac:spMkLst>
            <pc:docMk/>
            <pc:sldMk cId="144451802" sldId="275"/>
            <ac:spMk id="63" creationId="{01C6F51C-53CC-4D4B-98DA-C143852FCF7F}"/>
          </ac:spMkLst>
        </pc:spChg>
        <pc:spChg chg="add del">
          <ac:chgData name="Jairo Ivan Garavito  Moreno" userId="645bc4df-f3fb-4d80-abff-ed4fabc36e13" providerId="ADAL" clId="{5EEB16D8-B6FB-4C54-94D3-E5B0C96281EA}" dt="2025-05-08T05:24:37.418" v="2905" actId="26606"/>
          <ac:spMkLst>
            <pc:docMk/>
            <pc:sldMk cId="144451802" sldId="275"/>
            <ac:spMk id="65" creationId="{1702822D-7587-488C-BCDE-6366C82D9F42}"/>
          </ac:spMkLst>
        </pc:spChg>
        <pc:spChg chg="add del">
          <ac:chgData name="Jairo Ivan Garavito  Moreno" userId="645bc4df-f3fb-4d80-abff-ed4fabc36e13" providerId="ADAL" clId="{5EEB16D8-B6FB-4C54-94D3-E5B0C96281EA}" dt="2025-05-08T05:24:37.418" v="2905" actId="26606"/>
          <ac:spMkLst>
            <pc:docMk/>
            <pc:sldMk cId="144451802" sldId="275"/>
            <ac:spMk id="66" creationId="{2336503F-9C9C-424B-B606-FD55CB6EC94A}"/>
          </ac:spMkLst>
        </pc:spChg>
        <pc:spChg chg="add del">
          <ac:chgData name="Jairo Ivan Garavito  Moreno" userId="645bc4df-f3fb-4d80-abff-ed4fabc36e13" providerId="ADAL" clId="{5EEB16D8-B6FB-4C54-94D3-E5B0C96281EA}" dt="2025-05-08T05:24:23.634" v="2900" actId="26606"/>
          <ac:spMkLst>
            <pc:docMk/>
            <pc:sldMk cId="144451802" sldId="275"/>
            <ac:spMk id="71" creationId="{19628DDF-65BF-4C8D-9FE0-D02158378720}"/>
          </ac:spMkLst>
        </pc:spChg>
        <pc:spChg chg="add del">
          <ac:chgData name="Jairo Ivan Garavito  Moreno" userId="645bc4df-f3fb-4d80-abff-ed4fabc36e13" providerId="ADAL" clId="{5EEB16D8-B6FB-4C54-94D3-E5B0C96281EA}" dt="2025-05-08T05:24:23.634" v="2900" actId="26606"/>
          <ac:spMkLst>
            <pc:docMk/>
            <pc:sldMk cId="144451802" sldId="275"/>
            <ac:spMk id="73" creationId="{B116EFE6-AA29-4179-8372-BCE2CA97B331}"/>
          </ac:spMkLst>
        </pc:spChg>
        <pc:spChg chg="add del">
          <ac:chgData name="Jairo Ivan Garavito  Moreno" userId="645bc4df-f3fb-4d80-abff-ed4fabc36e13" providerId="ADAL" clId="{5EEB16D8-B6FB-4C54-94D3-E5B0C96281EA}" dt="2025-05-08T05:24:23.634" v="2900" actId="26606"/>
          <ac:spMkLst>
            <pc:docMk/>
            <pc:sldMk cId="144451802" sldId="275"/>
            <ac:spMk id="77" creationId="{2D6058FE-4CB1-4E5B-97C6-EFE92CB7143D}"/>
          </ac:spMkLst>
        </pc:spChg>
        <pc:spChg chg="add del">
          <ac:chgData name="Jairo Ivan Garavito  Moreno" userId="645bc4df-f3fb-4d80-abff-ed4fabc36e13" providerId="ADAL" clId="{5EEB16D8-B6FB-4C54-94D3-E5B0C96281EA}" dt="2025-05-08T05:24:23.634" v="2900" actId="26606"/>
          <ac:spMkLst>
            <pc:docMk/>
            <pc:sldMk cId="144451802" sldId="275"/>
            <ac:spMk id="81" creationId="{C8D8956E-991A-4E89-BE5F-DF819EB31970}"/>
          </ac:spMkLst>
        </pc:spChg>
        <pc:spChg chg="add del">
          <ac:chgData name="Jairo Ivan Garavito  Moreno" userId="645bc4df-f3fb-4d80-abff-ed4fabc36e13" providerId="ADAL" clId="{5EEB16D8-B6FB-4C54-94D3-E5B0C96281EA}" dt="2025-05-08T05:24:28.064" v="2902" actId="26606"/>
          <ac:spMkLst>
            <pc:docMk/>
            <pc:sldMk cId="144451802" sldId="275"/>
            <ac:spMk id="85" creationId="{19628DDF-65BF-4C8D-9FE0-D02158378720}"/>
          </ac:spMkLst>
        </pc:spChg>
        <pc:spChg chg="add del">
          <ac:chgData name="Jairo Ivan Garavito  Moreno" userId="645bc4df-f3fb-4d80-abff-ed4fabc36e13" providerId="ADAL" clId="{5EEB16D8-B6FB-4C54-94D3-E5B0C96281EA}" dt="2025-05-08T05:24:28.064" v="2902" actId="26606"/>
          <ac:spMkLst>
            <pc:docMk/>
            <pc:sldMk cId="144451802" sldId="275"/>
            <ac:spMk id="88" creationId="{021E0793-1126-4F34-BE99-D06A1092DEBA}"/>
          </ac:spMkLst>
        </pc:spChg>
        <pc:spChg chg="add del">
          <ac:chgData name="Jairo Ivan Garavito  Moreno" userId="645bc4df-f3fb-4d80-abff-ed4fabc36e13" providerId="ADAL" clId="{5EEB16D8-B6FB-4C54-94D3-E5B0C96281EA}" dt="2025-05-08T05:24:28.064" v="2902" actId="26606"/>
          <ac:spMkLst>
            <pc:docMk/>
            <pc:sldMk cId="144451802" sldId="275"/>
            <ac:spMk id="89" creationId="{E69DE433-5306-48EF-B46B-8E6466C191E4}"/>
          </ac:spMkLst>
        </pc:spChg>
        <pc:spChg chg="add del">
          <ac:chgData name="Jairo Ivan Garavito  Moreno" userId="645bc4df-f3fb-4d80-abff-ed4fabc36e13" providerId="ADAL" clId="{5EEB16D8-B6FB-4C54-94D3-E5B0C96281EA}" dt="2025-05-08T05:24:28.064" v="2902" actId="26606"/>
          <ac:spMkLst>
            <pc:docMk/>
            <pc:sldMk cId="144451802" sldId="275"/>
            <ac:spMk id="90" creationId="{93EFD60D-D88D-4EF7-B4ED-BEF94A0B43DF}"/>
          </ac:spMkLst>
        </pc:spChg>
        <pc:spChg chg="add del">
          <ac:chgData name="Jairo Ivan Garavito  Moreno" userId="645bc4df-f3fb-4d80-abff-ed4fabc36e13" providerId="ADAL" clId="{5EEB16D8-B6FB-4C54-94D3-E5B0C96281EA}" dt="2025-05-08T05:24:37.418" v="2904" actId="26606"/>
          <ac:spMkLst>
            <pc:docMk/>
            <pc:sldMk cId="144451802" sldId="275"/>
            <ac:spMk id="92" creationId="{19628DDF-65BF-4C8D-9FE0-D02158378720}"/>
          </ac:spMkLst>
        </pc:spChg>
        <pc:spChg chg="add del">
          <ac:chgData name="Jairo Ivan Garavito  Moreno" userId="645bc4df-f3fb-4d80-abff-ed4fabc36e13" providerId="ADAL" clId="{5EEB16D8-B6FB-4C54-94D3-E5B0C96281EA}" dt="2025-05-08T05:24:37.418" v="2904" actId="26606"/>
          <ac:spMkLst>
            <pc:docMk/>
            <pc:sldMk cId="144451802" sldId="275"/>
            <ac:spMk id="93" creationId="{B116EFE6-AA29-4179-8372-BCE2CA97B331}"/>
          </ac:spMkLst>
        </pc:spChg>
        <pc:spChg chg="add del">
          <ac:chgData name="Jairo Ivan Garavito  Moreno" userId="645bc4df-f3fb-4d80-abff-ed4fabc36e13" providerId="ADAL" clId="{5EEB16D8-B6FB-4C54-94D3-E5B0C96281EA}" dt="2025-05-08T05:24:37.418" v="2904" actId="26606"/>
          <ac:spMkLst>
            <pc:docMk/>
            <pc:sldMk cId="144451802" sldId="275"/>
            <ac:spMk id="95" creationId="{9A7CE97B-56DB-468B-A006-7496014401F9}"/>
          </ac:spMkLst>
        </pc:spChg>
        <pc:spChg chg="add del">
          <ac:chgData name="Jairo Ivan Garavito  Moreno" userId="645bc4df-f3fb-4d80-abff-ed4fabc36e13" providerId="ADAL" clId="{5EEB16D8-B6FB-4C54-94D3-E5B0C96281EA}" dt="2025-05-08T05:24:37.418" v="2904" actId="26606"/>
          <ac:spMkLst>
            <pc:docMk/>
            <pc:sldMk cId="144451802" sldId="275"/>
            <ac:spMk id="97" creationId="{8BB16461-D3DF-4836-B20B-4E94CAD2075C}"/>
          </ac:spMkLst>
        </pc:spChg>
        <pc:spChg chg="add">
          <ac:chgData name="Jairo Ivan Garavito  Moreno" userId="645bc4df-f3fb-4d80-abff-ed4fabc36e13" providerId="ADAL" clId="{5EEB16D8-B6FB-4C54-94D3-E5B0C96281EA}" dt="2025-05-08T05:24:37.418" v="2905" actId="26606"/>
          <ac:spMkLst>
            <pc:docMk/>
            <pc:sldMk cId="144451802" sldId="275"/>
            <ac:spMk id="100" creationId="{6E53EAE7-3851-4CE7-BE81-EF90F19EF019}"/>
          </ac:spMkLst>
        </pc:spChg>
        <pc:spChg chg="add">
          <ac:chgData name="Jairo Ivan Garavito  Moreno" userId="645bc4df-f3fb-4d80-abff-ed4fabc36e13" providerId="ADAL" clId="{5EEB16D8-B6FB-4C54-94D3-E5B0C96281EA}" dt="2025-05-08T05:24:37.418" v="2905" actId="26606"/>
          <ac:spMkLst>
            <pc:docMk/>
            <pc:sldMk cId="144451802" sldId="275"/>
            <ac:spMk id="102" creationId="{28F80F5E-E59C-4CA7-9E17-1299AF271A05}"/>
          </ac:spMkLst>
        </pc:spChg>
        <pc:spChg chg="add">
          <ac:chgData name="Jairo Ivan Garavito  Moreno" userId="645bc4df-f3fb-4d80-abff-ed4fabc36e13" providerId="ADAL" clId="{5EEB16D8-B6FB-4C54-94D3-E5B0C96281EA}" dt="2025-05-08T05:24:37.418" v="2905" actId="26606"/>
          <ac:spMkLst>
            <pc:docMk/>
            <pc:sldMk cId="144451802" sldId="275"/>
            <ac:spMk id="105" creationId="{ADFD6DF8-A0C0-4F1A-B0D1-EEDDA20C21D1}"/>
          </ac:spMkLst>
        </pc:spChg>
        <pc:spChg chg="add">
          <ac:chgData name="Jairo Ivan Garavito  Moreno" userId="645bc4df-f3fb-4d80-abff-ed4fabc36e13" providerId="ADAL" clId="{5EEB16D8-B6FB-4C54-94D3-E5B0C96281EA}" dt="2025-05-08T05:24:37.418" v="2905" actId="26606"/>
          <ac:spMkLst>
            <pc:docMk/>
            <pc:sldMk cId="144451802" sldId="275"/>
            <ac:spMk id="106" creationId="{BCE4841E-55FD-437E-8181-FFBDE673B10D}"/>
          </ac:spMkLst>
        </pc:spChg>
        <pc:picChg chg="add mod">
          <ac:chgData name="Jairo Ivan Garavito  Moreno" userId="645bc4df-f3fb-4d80-abff-ed4fabc36e13" providerId="ADAL" clId="{5EEB16D8-B6FB-4C54-94D3-E5B0C96281EA}" dt="2025-05-08T14:03:53.136" v="3469" actId="14100"/>
          <ac:picMkLst>
            <pc:docMk/>
            <pc:sldMk cId="144451802" sldId="275"/>
            <ac:picMk id="9" creationId="{9ADA00A1-35AD-58D5-2F16-EF0FC39B0FBE}"/>
          </ac:picMkLst>
        </pc:picChg>
        <pc:picChg chg="add mod">
          <ac:chgData name="Jairo Ivan Garavito  Moreno" userId="645bc4df-f3fb-4d80-abff-ed4fabc36e13" providerId="ADAL" clId="{5EEB16D8-B6FB-4C54-94D3-E5B0C96281EA}" dt="2025-05-08T14:43:07.718" v="3707" actId="14100"/>
          <ac:picMkLst>
            <pc:docMk/>
            <pc:sldMk cId="144451802" sldId="275"/>
            <ac:picMk id="10" creationId="{8A298A94-ED8B-F070-C409-FCB23861B98E}"/>
          </ac:picMkLst>
        </pc:picChg>
        <pc:picChg chg="add mod">
          <ac:chgData name="Jairo Ivan Garavito  Moreno" userId="645bc4df-f3fb-4d80-abff-ed4fabc36e13" providerId="ADAL" clId="{5EEB16D8-B6FB-4C54-94D3-E5B0C96281EA}" dt="2025-05-08T14:42:37.154" v="3706" actId="14100"/>
          <ac:picMkLst>
            <pc:docMk/>
            <pc:sldMk cId="144451802" sldId="275"/>
            <ac:picMk id="11" creationId="{A47E368C-12E8-B4BD-A942-3DECE638FC3A}"/>
          </ac:picMkLst>
        </pc:picChg>
        <pc:picChg chg="add mod ord">
          <ac:chgData name="Jairo Ivan Garavito  Moreno" userId="645bc4df-f3fb-4d80-abff-ed4fabc36e13" providerId="ADAL" clId="{5EEB16D8-B6FB-4C54-94D3-E5B0C96281EA}" dt="2025-05-08T14:46:24.990" v="3709" actId="1076"/>
          <ac:picMkLst>
            <pc:docMk/>
            <pc:sldMk cId="144451802" sldId="275"/>
            <ac:picMk id="15" creationId="{E2DB3E08-9471-7529-F692-32F145326A65}"/>
          </ac:picMkLst>
        </pc:picChg>
        <pc:cxnChg chg="add">
          <ac:chgData name="Jairo Ivan Garavito  Moreno" userId="645bc4df-f3fb-4d80-abff-ed4fabc36e13" providerId="ADAL" clId="{5EEB16D8-B6FB-4C54-94D3-E5B0C96281EA}" dt="2025-05-08T04:53:59.042" v="2860" actId="26606"/>
          <ac:cxnSpMkLst>
            <pc:docMk/>
            <pc:sldMk cId="144451802" sldId="275"/>
            <ac:cxnSpMk id="18" creationId="{F5486A9D-1265-4B57-91E6-68E666B978BC}"/>
          </ac:cxnSpMkLst>
        </pc:cxnChg>
        <pc:cxnChg chg="add">
          <ac:chgData name="Jairo Ivan Garavito  Moreno" userId="645bc4df-f3fb-4d80-abff-ed4fabc36e13" providerId="ADAL" clId="{5EEB16D8-B6FB-4C54-94D3-E5B0C96281EA}" dt="2025-05-08T04:53:59.042" v="2860" actId="26606"/>
          <ac:cxnSpMkLst>
            <pc:docMk/>
            <pc:sldMk cId="144451802" sldId="275"/>
            <ac:cxnSpMk id="22" creationId="{E7A7CD63-7EC3-44F3-95D0-595C4019FF24}"/>
          </ac:cxnSpMkLst>
        </pc:cxnChg>
      </pc:sldChg>
      <pc:sldChg chg="add del">
        <pc:chgData name="Jairo Ivan Garavito  Moreno" userId="645bc4df-f3fb-4d80-abff-ed4fabc36e13" providerId="ADAL" clId="{5EEB16D8-B6FB-4C54-94D3-E5B0C96281EA}" dt="2025-05-08T15:25:30.629" v="3802" actId="47"/>
        <pc:sldMkLst>
          <pc:docMk/>
          <pc:sldMk cId="2918119145" sldId="276"/>
        </pc:sldMkLst>
      </pc:sldChg>
      <pc:sldChg chg="addSp delSp modSp add mod">
        <pc:chgData name="Jairo Ivan Garavito  Moreno" userId="645bc4df-f3fb-4d80-abff-ed4fabc36e13" providerId="ADAL" clId="{5EEB16D8-B6FB-4C54-94D3-E5B0C96281EA}" dt="2025-05-08T17:50:20.864" v="4474" actId="20577"/>
        <pc:sldMkLst>
          <pc:docMk/>
          <pc:sldMk cId="2637724522" sldId="277"/>
        </pc:sldMkLst>
        <pc:spChg chg="mod ord">
          <ac:chgData name="Jairo Ivan Garavito  Moreno" userId="645bc4df-f3fb-4d80-abff-ed4fabc36e13" providerId="ADAL" clId="{5EEB16D8-B6FB-4C54-94D3-E5B0C96281EA}" dt="2025-05-08T17:50:20.864" v="4474" actId="20577"/>
          <ac:spMkLst>
            <pc:docMk/>
            <pc:sldMk cId="2637724522" sldId="277"/>
            <ac:spMk id="8" creationId="{9E27474B-021A-27FF-B1B8-3DDB9B84B266}"/>
          </ac:spMkLst>
        </pc:spChg>
        <pc:spChg chg="del">
          <ac:chgData name="Jairo Ivan Garavito  Moreno" userId="645bc4df-f3fb-4d80-abff-ed4fabc36e13" providerId="ADAL" clId="{5EEB16D8-B6FB-4C54-94D3-E5B0C96281EA}" dt="2025-05-08T05:15:25.464" v="2875" actId="26606"/>
          <ac:spMkLst>
            <pc:docMk/>
            <pc:sldMk cId="2637724522" sldId="277"/>
            <ac:spMk id="60" creationId="{AFD500E0-D4EF-77DF-8170-219A8F69884F}"/>
          </ac:spMkLst>
        </pc:spChg>
        <pc:spChg chg="del">
          <ac:chgData name="Jairo Ivan Garavito  Moreno" userId="645bc4df-f3fb-4d80-abff-ed4fabc36e13" providerId="ADAL" clId="{5EEB16D8-B6FB-4C54-94D3-E5B0C96281EA}" dt="2025-05-08T05:15:25.464" v="2875" actId="26606"/>
          <ac:spMkLst>
            <pc:docMk/>
            <pc:sldMk cId="2637724522" sldId="277"/>
            <ac:spMk id="61" creationId="{35D7DB03-0660-EE3C-6AE7-3D0DE70B63F7}"/>
          </ac:spMkLst>
        </pc:spChg>
        <pc:spChg chg="del">
          <ac:chgData name="Jairo Ivan Garavito  Moreno" userId="645bc4df-f3fb-4d80-abff-ed4fabc36e13" providerId="ADAL" clId="{5EEB16D8-B6FB-4C54-94D3-E5B0C96281EA}" dt="2025-05-08T05:15:25.464" v="2875" actId="26606"/>
          <ac:spMkLst>
            <pc:docMk/>
            <pc:sldMk cId="2637724522" sldId="277"/>
            <ac:spMk id="63" creationId="{F8600CFA-D266-7509-B0A8-4AF6D0BDFA1B}"/>
          </ac:spMkLst>
        </pc:spChg>
        <pc:spChg chg="del">
          <ac:chgData name="Jairo Ivan Garavito  Moreno" userId="645bc4df-f3fb-4d80-abff-ed4fabc36e13" providerId="ADAL" clId="{5EEB16D8-B6FB-4C54-94D3-E5B0C96281EA}" dt="2025-05-08T05:15:25.464" v="2875" actId="26606"/>
          <ac:spMkLst>
            <pc:docMk/>
            <pc:sldMk cId="2637724522" sldId="277"/>
            <ac:spMk id="65" creationId="{911DDD36-85BB-4361-E773-2EDACB928000}"/>
          </ac:spMkLst>
        </pc:spChg>
        <pc:spChg chg="del">
          <ac:chgData name="Jairo Ivan Garavito  Moreno" userId="645bc4df-f3fb-4d80-abff-ed4fabc36e13" providerId="ADAL" clId="{5EEB16D8-B6FB-4C54-94D3-E5B0C96281EA}" dt="2025-05-08T05:15:25.464" v="2875" actId="26606"/>
          <ac:spMkLst>
            <pc:docMk/>
            <pc:sldMk cId="2637724522" sldId="277"/>
            <ac:spMk id="66" creationId="{9C582B9E-750F-8C9C-2F5B-28A7EDC6567E}"/>
          </ac:spMkLst>
        </pc:spChg>
        <pc:spChg chg="add del">
          <ac:chgData name="Jairo Ivan Garavito  Moreno" userId="645bc4df-f3fb-4d80-abff-ed4fabc36e13" providerId="ADAL" clId="{5EEB16D8-B6FB-4C54-94D3-E5B0C96281EA}" dt="2025-05-08T05:18:44.643" v="2881" actId="26606"/>
          <ac:spMkLst>
            <pc:docMk/>
            <pc:sldMk cId="2637724522" sldId="277"/>
            <ac:spMk id="71" creationId="{25C8D2C1-DA83-420D-9635-D52CE066B5DA}"/>
          </ac:spMkLst>
        </pc:spChg>
        <pc:spChg chg="add del">
          <ac:chgData name="Jairo Ivan Garavito  Moreno" userId="645bc4df-f3fb-4d80-abff-ed4fabc36e13" providerId="ADAL" clId="{5EEB16D8-B6FB-4C54-94D3-E5B0C96281EA}" dt="2025-05-08T05:18:44.643" v="2881" actId="26606"/>
          <ac:spMkLst>
            <pc:docMk/>
            <pc:sldMk cId="2637724522" sldId="277"/>
            <ac:spMk id="73" creationId="{434F74C9-6A0B-409E-AD1C-45B58BE91BB8}"/>
          </ac:spMkLst>
        </pc:spChg>
        <pc:spChg chg="add del">
          <ac:chgData name="Jairo Ivan Garavito  Moreno" userId="645bc4df-f3fb-4d80-abff-ed4fabc36e13" providerId="ADAL" clId="{5EEB16D8-B6FB-4C54-94D3-E5B0C96281EA}" dt="2025-05-08T05:18:44.627" v="2880" actId="26606"/>
          <ac:spMkLst>
            <pc:docMk/>
            <pc:sldMk cId="2637724522" sldId="277"/>
            <ac:spMk id="77" creationId="{A9286AD2-18A9-4868-A4E3-7A2097A20810}"/>
          </ac:spMkLst>
        </pc:spChg>
        <pc:spChg chg="add del">
          <ac:chgData name="Jairo Ivan Garavito  Moreno" userId="645bc4df-f3fb-4d80-abff-ed4fabc36e13" providerId="ADAL" clId="{5EEB16D8-B6FB-4C54-94D3-E5B0C96281EA}" dt="2025-05-08T05:18:44.643" v="2881" actId="26606"/>
          <ac:spMkLst>
            <pc:docMk/>
            <pc:sldMk cId="2637724522" sldId="277"/>
            <ac:spMk id="81" creationId="{1AB8ECB2-FB64-476F-A62F-36D68C8C7C60}"/>
          </ac:spMkLst>
        </pc:spChg>
        <pc:spChg chg="add del">
          <ac:chgData name="Jairo Ivan Garavito  Moreno" userId="645bc4df-f3fb-4d80-abff-ed4fabc36e13" providerId="ADAL" clId="{5EEB16D8-B6FB-4C54-94D3-E5B0C96281EA}" dt="2025-05-08T05:18:44.643" v="2881" actId="26606"/>
          <ac:spMkLst>
            <pc:docMk/>
            <pc:sldMk cId="2637724522" sldId="277"/>
            <ac:spMk id="83" creationId="{289CEAD5-ED2F-4675-9E4C-80B8A0E8A0A1}"/>
          </ac:spMkLst>
        </pc:spChg>
        <pc:spChg chg="add del">
          <ac:chgData name="Jairo Ivan Garavito  Moreno" userId="645bc4df-f3fb-4d80-abff-ed4fabc36e13" providerId="ADAL" clId="{5EEB16D8-B6FB-4C54-94D3-E5B0C96281EA}" dt="2025-05-08T05:18:44.627" v="2880" actId="26606"/>
          <ac:spMkLst>
            <pc:docMk/>
            <pc:sldMk cId="2637724522" sldId="277"/>
            <ac:spMk id="88" creationId="{BB2B8762-61F0-4F1B-9364-D633EE9D6AF5}"/>
          </ac:spMkLst>
        </pc:spChg>
        <pc:spChg chg="add del">
          <ac:chgData name="Jairo Ivan Garavito  Moreno" userId="645bc4df-f3fb-4d80-abff-ed4fabc36e13" providerId="ADAL" clId="{5EEB16D8-B6FB-4C54-94D3-E5B0C96281EA}" dt="2025-05-08T05:18:44.627" v="2880" actId="26606"/>
          <ac:spMkLst>
            <pc:docMk/>
            <pc:sldMk cId="2637724522" sldId="277"/>
            <ac:spMk id="90" creationId="{E97675C8-1328-460C-9EBF-6B446B67EAD3}"/>
          </ac:spMkLst>
        </pc:spChg>
        <pc:spChg chg="add del">
          <ac:chgData name="Jairo Ivan Garavito  Moreno" userId="645bc4df-f3fb-4d80-abff-ed4fabc36e13" providerId="ADAL" clId="{5EEB16D8-B6FB-4C54-94D3-E5B0C96281EA}" dt="2025-05-08T05:18:44.627" v="2880" actId="26606"/>
          <ac:spMkLst>
            <pc:docMk/>
            <pc:sldMk cId="2637724522" sldId="277"/>
            <ac:spMk id="94" creationId="{C6417104-D4C1-4710-9982-2154A7F48492}"/>
          </ac:spMkLst>
        </pc:spChg>
        <pc:spChg chg="add del">
          <ac:chgData name="Jairo Ivan Garavito  Moreno" userId="645bc4df-f3fb-4d80-abff-ed4fabc36e13" providerId="ADAL" clId="{5EEB16D8-B6FB-4C54-94D3-E5B0C96281EA}" dt="2025-05-08T05:18:44.627" v="2880" actId="26606"/>
          <ac:spMkLst>
            <pc:docMk/>
            <pc:sldMk cId="2637724522" sldId="277"/>
            <ac:spMk id="96" creationId="{626F1402-2DEC-4071-84AF-350C7BF00D43}"/>
          </ac:spMkLst>
        </pc:spChg>
        <pc:spChg chg="add del">
          <ac:chgData name="Jairo Ivan Garavito  Moreno" userId="645bc4df-f3fb-4d80-abff-ed4fabc36e13" providerId="ADAL" clId="{5EEB16D8-B6FB-4C54-94D3-E5B0C96281EA}" dt="2025-05-08T05:18:44.627" v="2880" actId="26606"/>
          <ac:spMkLst>
            <pc:docMk/>
            <pc:sldMk cId="2637724522" sldId="277"/>
            <ac:spMk id="100" creationId="{DA52A394-10F4-4AA5-90E4-634D1E919DBA}"/>
          </ac:spMkLst>
        </pc:spChg>
        <pc:spChg chg="add del">
          <ac:chgData name="Jairo Ivan Garavito  Moreno" userId="645bc4df-f3fb-4d80-abff-ed4fabc36e13" providerId="ADAL" clId="{5EEB16D8-B6FB-4C54-94D3-E5B0C96281EA}" dt="2025-05-08T05:20:25.212" v="2883" actId="26606"/>
          <ac:spMkLst>
            <pc:docMk/>
            <pc:sldMk cId="2637724522" sldId="277"/>
            <ac:spMk id="104" creationId="{CF6BB2E5-F5C5-4876-9282-B0246E035740}"/>
          </ac:spMkLst>
        </pc:spChg>
        <pc:spChg chg="add del">
          <ac:chgData name="Jairo Ivan Garavito  Moreno" userId="645bc4df-f3fb-4d80-abff-ed4fabc36e13" providerId="ADAL" clId="{5EEB16D8-B6FB-4C54-94D3-E5B0C96281EA}" dt="2025-05-08T05:20:25.212" v="2883" actId="26606"/>
          <ac:spMkLst>
            <pc:docMk/>
            <pc:sldMk cId="2637724522" sldId="277"/>
            <ac:spMk id="105" creationId="{6E53EAE7-3851-4CE7-BE81-EF90F19EF019}"/>
          </ac:spMkLst>
        </pc:spChg>
        <pc:spChg chg="add del">
          <ac:chgData name="Jairo Ivan Garavito  Moreno" userId="645bc4df-f3fb-4d80-abff-ed4fabc36e13" providerId="ADAL" clId="{5EEB16D8-B6FB-4C54-94D3-E5B0C96281EA}" dt="2025-05-08T05:20:25.212" v="2883" actId="26606"/>
          <ac:spMkLst>
            <pc:docMk/>
            <pc:sldMk cId="2637724522" sldId="277"/>
            <ac:spMk id="107" creationId="{2F16E17D-C071-4109-AF3D-779A0E87C118}"/>
          </ac:spMkLst>
        </pc:spChg>
        <pc:spChg chg="add del">
          <ac:chgData name="Jairo Ivan Garavito  Moreno" userId="645bc4df-f3fb-4d80-abff-ed4fabc36e13" providerId="ADAL" clId="{5EEB16D8-B6FB-4C54-94D3-E5B0C96281EA}" dt="2025-05-08T05:20:25.212" v="2883" actId="26606"/>
          <ac:spMkLst>
            <pc:docMk/>
            <pc:sldMk cId="2637724522" sldId="277"/>
            <ac:spMk id="109" creationId="{D08C849D-BD09-4FFA-9C7E-F9AF303F0102}"/>
          </ac:spMkLst>
        </pc:spChg>
        <pc:spChg chg="add">
          <ac:chgData name="Jairo Ivan Garavito  Moreno" userId="645bc4df-f3fb-4d80-abff-ed4fabc36e13" providerId="ADAL" clId="{5EEB16D8-B6FB-4C54-94D3-E5B0C96281EA}" dt="2025-05-08T05:18:44.643" v="2881" actId="26606"/>
          <ac:spMkLst>
            <pc:docMk/>
            <pc:sldMk cId="2637724522" sldId="277"/>
            <ac:spMk id="110" creationId="{7912AEB4-DC8F-4D04-81FE-AFCD2E1D6B80}"/>
          </ac:spMkLst>
        </pc:spChg>
        <pc:spChg chg="add del">
          <ac:chgData name="Jairo Ivan Garavito  Moreno" userId="645bc4df-f3fb-4d80-abff-ed4fabc36e13" providerId="ADAL" clId="{5EEB16D8-B6FB-4C54-94D3-E5B0C96281EA}" dt="2025-05-08T05:23:05.487" v="2897" actId="26606"/>
          <ac:spMkLst>
            <pc:docMk/>
            <pc:sldMk cId="2637724522" sldId="277"/>
            <ac:spMk id="115" creationId="{CF6BB2E5-F5C5-4876-9282-B0246E035740}"/>
          </ac:spMkLst>
        </pc:spChg>
        <pc:spChg chg="add del">
          <ac:chgData name="Jairo Ivan Garavito  Moreno" userId="645bc4df-f3fb-4d80-abff-ed4fabc36e13" providerId="ADAL" clId="{5EEB16D8-B6FB-4C54-94D3-E5B0C96281EA}" dt="2025-05-08T05:23:05.487" v="2897" actId="26606"/>
          <ac:spMkLst>
            <pc:docMk/>
            <pc:sldMk cId="2637724522" sldId="277"/>
            <ac:spMk id="117" creationId="{6E53EAE7-3851-4CE7-BE81-EF90F19EF019}"/>
          </ac:spMkLst>
        </pc:spChg>
        <pc:spChg chg="add del">
          <ac:chgData name="Jairo Ivan Garavito  Moreno" userId="645bc4df-f3fb-4d80-abff-ed4fabc36e13" providerId="ADAL" clId="{5EEB16D8-B6FB-4C54-94D3-E5B0C96281EA}" dt="2025-05-08T05:23:05.479" v="2896" actId="26606"/>
          <ac:spMkLst>
            <pc:docMk/>
            <pc:sldMk cId="2637724522" sldId="277"/>
            <ac:spMk id="121" creationId="{28F80F5E-E59C-4CA7-9E17-1299AF271A05}"/>
          </ac:spMkLst>
        </pc:spChg>
        <pc:spChg chg="add del">
          <ac:chgData name="Jairo Ivan Garavito  Moreno" userId="645bc4df-f3fb-4d80-abff-ed4fabc36e13" providerId="ADAL" clId="{5EEB16D8-B6FB-4C54-94D3-E5B0C96281EA}" dt="2025-05-08T05:23:05.487" v="2897" actId="26606"/>
          <ac:spMkLst>
            <pc:docMk/>
            <pc:sldMk cId="2637724522" sldId="277"/>
            <ac:spMk id="123" creationId="{018DB29D-7BF5-4F3F-A821-FCCDD402D125}"/>
          </ac:spMkLst>
        </pc:spChg>
        <pc:spChg chg="add del">
          <ac:chgData name="Jairo Ivan Garavito  Moreno" userId="645bc4df-f3fb-4d80-abff-ed4fabc36e13" providerId="ADAL" clId="{5EEB16D8-B6FB-4C54-94D3-E5B0C96281EA}" dt="2025-05-08T05:23:05.487" v="2897" actId="26606"/>
          <ac:spMkLst>
            <pc:docMk/>
            <pc:sldMk cId="2637724522" sldId="277"/>
            <ac:spMk id="127" creationId="{ADFD6DF8-A0C0-4F1A-B0D1-EEDDA20C21D1}"/>
          </ac:spMkLst>
        </pc:spChg>
        <pc:spChg chg="add del">
          <ac:chgData name="Jairo Ivan Garavito  Moreno" userId="645bc4df-f3fb-4d80-abff-ed4fabc36e13" providerId="ADAL" clId="{5EEB16D8-B6FB-4C54-94D3-E5B0C96281EA}" dt="2025-05-08T05:23:05.487" v="2897" actId="26606"/>
          <ac:spMkLst>
            <pc:docMk/>
            <pc:sldMk cId="2637724522" sldId="277"/>
            <ac:spMk id="129" creationId="{BCE4841E-55FD-437E-8181-FFBDE673B10D}"/>
          </ac:spMkLst>
        </pc:spChg>
        <pc:spChg chg="add del">
          <ac:chgData name="Jairo Ivan Garavito  Moreno" userId="645bc4df-f3fb-4d80-abff-ed4fabc36e13" providerId="ADAL" clId="{5EEB16D8-B6FB-4C54-94D3-E5B0C96281EA}" dt="2025-05-08T05:21:47.856" v="2886" actId="26606"/>
          <ac:spMkLst>
            <pc:docMk/>
            <pc:sldMk cId="2637724522" sldId="277"/>
            <ac:spMk id="134" creationId="{15627614-0421-44C9-BA45-98C62DB304E7}"/>
          </ac:spMkLst>
        </pc:spChg>
        <pc:spChg chg="add del">
          <ac:chgData name="Jairo Ivan Garavito  Moreno" userId="645bc4df-f3fb-4d80-abff-ed4fabc36e13" providerId="ADAL" clId="{5EEB16D8-B6FB-4C54-94D3-E5B0C96281EA}" dt="2025-05-08T05:21:47.856" v="2886" actId="26606"/>
          <ac:spMkLst>
            <pc:docMk/>
            <pc:sldMk cId="2637724522" sldId="277"/>
            <ac:spMk id="136" creationId="{A95CF63B-42D2-437D-AF2A-6C97E4CADD39}"/>
          </ac:spMkLst>
        </pc:spChg>
        <pc:spChg chg="add del">
          <ac:chgData name="Jairo Ivan Garavito  Moreno" userId="645bc4df-f3fb-4d80-abff-ed4fabc36e13" providerId="ADAL" clId="{5EEB16D8-B6FB-4C54-94D3-E5B0C96281EA}" dt="2025-05-08T05:21:47.856" v="2886" actId="26606"/>
          <ac:spMkLst>
            <pc:docMk/>
            <pc:sldMk cId="2637724522" sldId="277"/>
            <ac:spMk id="140" creationId="{B7540109-CF43-47F9-8FE7-EDA4BD692F24}"/>
          </ac:spMkLst>
        </pc:spChg>
        <pc:spChg chg="add del">
          <ac:chgData name="Jairo Ivan Garavito  Moreno" userId="645bc4df-f3fb-4d80-abff-ed4fabc36e13" providerId="ADAL" clId="{5EEB16D8-B6FB-4C54-94D3-E5B0C96281EA}" dt="2025-05-08T05:21:47.856" v="2886" actId="26606"/>
          <ac:spMkLst>
            <pc:docMk/>
            <pc:sldMk cId="2637724522" sldId="277"/>
            <ac:spMk id="142" creationId="{3D4FA15D-C738-4D25-9598-13735B0C5E5D}"/>
          </ac:spMkLst>
        </pc:spChg>
        <pc:spChg chg="add del">
          <ac:chgData name="Jairo Ivan Garavito  Moreno" userId="645bc4df-f3fb-4d80-abff-ed4fabc36e13" providerId="ADAL" clId="{5EEB16D8-B6FB-4C54-94D3-E5B0C96281EA}" dt="2025-05-08T05:21:57.858" v="2888" actId="26606"/>
          <ac:spMkLst>
            <pc:docMk/>
            <pc:sldMk cId="2637724522" sldId="277"/>
            <ac:spMk id="146" creationId="{DB2E8E10-C15A-4C43-AA38-E75879A4A8C3}"/>
          </ac:spMkLst>
        </pc:spChg>
        <pc:spChg chg="add del">
          <ac:chgData name="Jairo Ivan Garavito  Moreno" userId="645bc4df-f3fb-4d80-abff-ed4fabc36e13" providerId="ADAL" clId="{5EEB16D8-B6FB-4C54-94D3-E5B0C96281EA}" dt="2025-05-08T05:21:57.858" v="2888" actId="26606"/>
          <ac:spMkLst>
            <pc:docMk/>
            <pc:sldMk cId="2637724522" sldId="277"/>
            <ac:spMk id="147" creationId="{15627614-0421-44C9-BA45-98C62DB304E7}"/>
          </ac:spMkLst>
        </pc:spChg>
        <pc:spChg chg="add del">
          <ac:chgData name="Jairo Ivan Garavito  Moreno" userId="645bc4df-f3fb-4d80-abff-ed4fabc36e13" providerId="ADAL" clId="{5EEB16D8-B6FB-4C54-94D3-E5B0C96281EA}" dt="2025-05-08T05:21:57.858" v="2888" actId="26606"/>
          <ac:spMkLst>
            <pc:docMk/>
            <pc:sldMk cId="2637724522" sldId="277"/>
            <ac:spMk id="153" creationId="{DA9FCA0C-D833-41D4-A6D3-C5B05C5183C8}"/>
          </ac:spMkLst>
        </pc:spChg>
        <pc:spChg chg="add del">
          <ac:chgData name="Jairo Ivan Garavito  Moreno" userId="645bc4df-f3fb-4d80-abff-ed4fabc36e13" providerId="ADAL" clId="{5EEB16D8-B6FB-4C54-94D3-E5B0C96281EA}" dt="2025-05-08T05:21:57.858" v="2888" actId="26606"/>
          <ac:spMkLst>
            <pc:docMk/>
            <pc:sldMk cId="2637724522" sldId="277"/>
            <ac:spMk id="154" creationId="{A84874A0-9D39-46A4-A8E8-E41822A64F3B}"/>
          </ac:spMkLst>
        </pc:spChg>
        <pc:spChg chg="add del">
          <ac:chgData name="Jairo Ivan Garavito  Moreno" userId="645bc4df-f3fb-4d80-abff-ed4fabc36e13" providerId="ADAL" clId="{5EEB16D8-B6FB-4C54-94D3-E5B0C96281EA}" dt="2025-05-08T05:22:20.487" v="2890" actId="26606"/>
          <ac:spMkLst>
            <pc:docMk/>
            <pc:sldMk cId="2637724522" sldId="277"/>
            <ac:spMk id="157" creationId="{CF6BB2E5-F5C5-4876-9282-B0246E035740}"/>
          </ac:spMkLst>
        </pc:spChg>
        <pc:spChg chg="add del">
          <ac:chgData name="Jairo Ivan Garavito  Moreno" userId="645bc4df-f3fb-4d80-abff-ed4fabc36e13" providerId="ADAL" clId="{5EEB16D8-B6FB-4C54-94D3-E5B0C96281EA}" dt="2025-05-08T05:22:20.487" v="2890" actId="26606"/>
          <ac:spMkLst>
            <pc:docMk/>
            <pc:sldMk cId="2637724522" sldId="277"/>
            <ac:spMk id="161" creationId="{A6A4E53B-937C-4A41-886E-0E12FC9A2842}"/>
          </ac:spMkLst>
        </pc:spChg>
        <pc:spChg chg="add del">
          <ac:chgData name="Jairo Ivan Garavito  Moreno" userId="645bc4df-f3fb-4d80-abff-ed4fabc36e13" providerId="ADAL" clId="{5EEB16D8-B6FB-4C54-94D3-E5B0C96281EA}" dt="2025-05-08T05:22:20.487" v="2890" actId="26606"/>
          <ac:spMkLst>
            <pc:docMk/>
            <pc:sldMk cId="2637724522" sldId="277"/>
            <ac:spMk id="162" creationId="{2C4AFC42-E333-4873-8029-5F670A05D850}"/>
          </ac:spMkLst>
        </pc:spChg>
        <pc:spChg chg="add del">
          <ac:chgData name="Jairo Ivan Garavito  Moreno" userId="645bc4df-f3fb-4d80-abff-ed4fabc36e13" providerId="ADAL" clId="{5EEB16D8-B6FB-4C54-94D3-E5B0C96281EA}" dt="2025-05-08T05:22:20.487" v="2890" actId="26606"/>
          <ac:spMkLst>
            <pc:docMk/>
            <pc:sldMk cId="2637724522" sldId="277"/>
            <ac:spMk id="163" creationId="{7D4F7319-24E1-4DA3-8865-13E84F3C24E9}"/>
          </ac:spMkLst>
        </pc:spChg>
        <pc:spChg chg="add del">
          <ac:chgData name="Jairo Ivan Garavito  Moreno" userId="645bc4df-f3fb-4d80-abff-ed4fabc36e13" providerId="ADAL" clId="{5EEB16D8-B6FB-4C54-94D3-E5B0C96281EA}" dt="2025-05-08T05:22:52.211" v="2892" actId="26606"/>
          <ac:spMkLst>
            <pc:docMk/>
            <pc:sldMk cId="2637724522" sldId="277"/>
            <ac:spMk id="167" creationId="{A95CF63B-42D2-437D-AF2A-6C97E4CADD39}"/>
          </ac:spMkLst>
        </pc:spChg>
        <pc:spChg chg="add del">
          <ac:chgData name="Jairo Ivan Garavito  Moreno" userId="645bc4df-f3fb-4d80-abff-ed4fabc36e13" providerId="ADAL" clId="{5EEB16D8-B6FB-4C54-94D3-E5B0C96281EA}" dt="2025-05-08T05:22:52.211" v="2892" actId="26606"/>
          <ac:spMkLst>
            <pc:docMk/>
            <pc:sldMk cId="2637724522" sldId="277"/>
            <ac:spMk id="169" creationId="{B7540109-CF43-47F9-8FE7-EDA4BD692F24}"/>
          </ac:spMkLst>
        </pc:spChg>
        <pc:spChg chg="add del">
          <ac:chgData name="Jairo Ivan Garavito  Moreno" userId="645bc4df-f3fb-4d80-abff-ed4fabc36e13" providerId="ADAL" clId="{5EEB16D8-B6FB-4C54-94D3-E5B0C96281EA}" dt="2025-05-08T05:22:52.211" v="2892" actId="26606"/>
          <ac:spMkLst>
            <pc:docMk/>
            <pc:sldMk cId="2637724522" sldId="277"/>
            <ac:spMk id="170" creationId="{3D4FA15D-C738-4D25-9598-13735B0C5E5D}"/>
          </ac:spMkLst>
        </pc:spChg>
        <pc:spChg chg="add del">
          <ac:chgData name="Jairo Ivan Garavito  Moreno" userId="645bc4df-f3fb-4d80-abff-ed4fabc36e13" providerId="ADAL" clId="{5EEB16D8-B6FB-4C54-94D3-E5B0C96281EA}" dt="2025-05-08T05:22:52.211" v="2892" actId="26606"/>
          <ac:spMkLst>
            <pc:docMk/>
            <pc:sldMk cId="2637724522" sldId="277"/>
            <ac:spMk id="171" creationId="{1E7252E9-008D-4B3D-9621-A2CCC288DC5B}"/>
          </ac:spMkLst>
        </pc:spChg>
        <pc:spChg chg="add del">
          <ac:chgData name="Jairo Ivan Garavito  Moreno" userId="645bc4df-f3fb-4d80-abff-ed4fabc36e13" providerId="ADAL" clId="{5EEB16D8-B6FB-4C54-94D3-E5B0C96281EA}" dt="2025-05-08T05:22:59.406" v="2894" actId="26606"/>
          <ac:spMkLst>
            <pc:docMk/>
            <pc:sldMk cId="2637724522" sldId="277"/>
            <ac:spMk id="173" creationId="{15627614-0421-44C9-BA45-98C62DB304E7}"/>
          </ac:spMkLst>
        </pc:spChg>
        <pc:spChg chg="add del">
          <ac:chgData name="Jairo Ivan Garavito  Moreno" userId="645bc4df-f3fb-4d80-abff-ed4fabc36e13" providerId="ADAL" clId="{5EEB16D8-B6FB-4C54-94D3-E5B0C96281EA}" dt="2025-05-08T05:22:59.406" v="2894" actId="26606"/>
          <ac:spMkLst>
            <pc:docMk/>
            <pc:sldMk cId="2637724522" sldId="277"/>
            <ac:spMk id="174" creationId="{A95CF63B-42D2-437D-AF2A-6C97E4CADD39}"/>
          </ac:spMkLst>
        </pc:spChg>
        <pc:spChg chg="add del">
          <ac:chgData name="Jairo Ivan Garavito  Moreno" userId="645bc4df-f3fb-4d80-abff-ed4fabc36e13" providerId="ADAL" clId="{5EEB16D8-B6FB-4C54-94D3-E5B0C96281EA}" dt="2025-05-08T05:22:59.406" v="2894" actId="26606"/>
          <ac:spMkLst>
            <pc:docMk/>
            <pc:sldMk cId="2637724522" sldId="277"/>
            <ac:spMk id="176" creationId="{DF1705A9-C729-4BAE-A0A9-BAC44BE19D4A}"/>
          </ac:spMkLst>
        </pc:spChg>
        <pc:spChg chg="add del">
          <ac:chgData name="Jairo Ivan Garavito  Moreno" userId="645bc4df-f3fb-4d80-abff-ed4fabc36e13" providerId="ADAL" clId="{5EEB16D8-B6FB-4C54-94D3-E5B0C96281EA}" dt="2025-05-08T05:22:59.406" v="2894" actId="26606"/>
          <ac:spMkLst>
            <pc:docMk/>
            <pc:sldMk cId="2637724522" sldId="277"/>
            <ac:spMk id="177" creationId="{C580EDAA-6647-44DA-903E-7089932FBA53}"/>
          </ac:spMkLst>
        </pc:spChg>
        <pc:spChg chg="add del">
          <ac:chgData name="Jairo Ivan Garavito  Moreno" userId="645bc4df-f3fb-4d80-abff-ed4fabc36e13" providerId="ADAL" clId="{5EEB16D8-B6FB-4C54-94D3-E5B0C96281EA}" dt="2025-05-08T05:23:05.479" v="2896" actId="26606"/>
          <ac:spMkLst>
            <pc:docMk/>
            <pc:sldMk cId="2637724522" sldId="277"/>
            <ac:spMk id="180" creationId="{15627614-0421-44C9-BA45-98C62DB304E7}"/>
          </ac:spMkLst>
        </pc:spChg>
        <pc:spChg chg="add del">
          <ac:chgData name="Jairo Ivan Garavito  Moreno" userId="645bc4df-f3fb-4d80-abff-ed4fabc36e13" providerId="ADAL" clId="{5EEB16D8-B6FB-4C54-94D3-E5B0C96281EA}" dt="2025-05-08T05:23:05.479" v="2896" actId="26606"/>
          <ac:spMkLst>
            <pc:docMk/>
            <pc:sldMk cId="2637724522" sldId="277"/>
            <ac:spMk id="183" creationId="{C25892BF-5101-4CFA-8FAB-58AAD0E08E26}"/>
          </ac:spMkLst>
        </pc:spChg>
        <pc:spChg chg="add del">
          <ac:chgData name="Jairo Ivan Garavito  Moreno" userId="645bc4df-f3fb-4d80-abff-ed4fabc36e13" providerId="ADAL" clId="{5EEB16D8-B6FB-4C54-94D3-E5B0C96281EA}" dt="2025-05-08T05:23:05.479" v="2896" actId="26606"/>
          <ac:spMkLst>
            <pc:docMk/>
            <pc:sldMk cId="2637724522" sldId="277"/>
            <ac:spMk id="184" creationId="{56E86198-1477-49B5-A9F7-5332815819F6}"/>
          </ac:spMkLst>
        </pc:spChg>
        <pc:spChg chg="add del">
          <ac:chgData name="Jairo Ivan Garavito  Moreno" userId="645bc4df-f3fb-4d80-abff-ed4fabc36e13" providerId="ADAL" clId="{5EEB16D8-B6FB-4C54-94D3-E5B0C96281EA}" dt="2025-05-08T05:25:35.271" v="2906" actId="26606"/>
          <ac:spMkLst>
            <pc:docMk/>
            <pc:sldMk cId="2637724522" sldId="277"/>
            <ac:spMk id="188" creationId="{A95CF63B-42D2-437D-AF2A-6C97E4CADD39}"/>
          </ac:spMkLst>
        </pc:spChg>
        <pc:spChg chg="add del">
          <ac:chgData name="Jairo Ivan Garavito  Moreno" userId="645bc4df-f3fb-4d80-abff-ed4fabc36e13" providerId="ADAL" clId="{5EEB16D8-B6FB-4C54-94D3-E5B0C96281EA}" dt="2025-05-08T05:25:35.271" v="2906" actId="26606"/>
          <ac:spMkLst>
            <pc:docMk/>
            <pc:sldMk cId="2637724522" sldId="277"/>
            <ac:spMk id="192" creationId="{FFEAD43E-1468-4C12-BE18-60724F906CD7}"/>
          </ac:spMkLst>
        </pc:spChg>
        <pc:spChg chg="add del">
          <ac:chgData name="Jairo Ivan Garavito  Moreno" userId="645bc4df-f3fb-4d80-abff-ed4fabc36e13" providerId="ADAL" clId="{5EEB16D8-B6FB-4C54-94D3-E5B0C96281EA}" dt="2025-05-08T05:25:35.271" v="2906" actId="26606"/>
          <ac:spMkLst>
            <pc:docMk/>
            <pc:sldMk cId="2637724522" sldId="277"/>
            <ac:spMk id="193" creationId="{D278D929-FAAB-492D-A6E6-443A0CEEDCE8}"/>
          </ac:spMkLst>
        </pc:spChg>
        <pc:spChg chg="add del">
          <ac:chgData name="Jairo Ivan Garavito  Moreno" userId="645bc4df-f3fb-4d80-abff-ed4fabc36e13" providerId="ADAL" clId="{5EEB16D8-B6FB-4C54-94D3-E5B0C96281EA}" dt="2025-05-08T05:25:35.271" v="2906" actId="26606"/>
          <ac:spMkLst>
            <pc:docMk/>
            <pc:sldMk cId="2637724522" sldId="277"/>
            <ac:spMk id="194" creationId="{F8298DBD-CDB0-47FD-A547-09FAE4215221}"/>
          </ac:spMkLst>
        </pc:spChg>
        <pc:spChg chg="add">
          <ac:chgData name="Jairo Ivan Garavito  Moreno" userId="645bc4df-f3fb-4d80-abff-ed4fabc36e13" providerId="ADAL" clId="{5EEB16D8-B6FB-4C54-94D3-E5B0C96281EA}" dt="2025-05-08T05:25:35.271" v="2906" actId="26606"/>
          <ac:spMkLst>
            <pc:docMk/>
            <pc:sldMk cId="2637724522" sldId="277"/>
            <ac:spMk id="199" creationId="{15627614-0421-44C9-BA45-98C62DB304E7}"/>
          </ac:spMkLst>
        </pc:spChg>
        <pc:spChg chg="add">
          <ac:chgData name="Jairo Ivan Garavito  Moreno" userId="645bc4df-f3fb-4d80-abff-ed4fabc36e13" providerId="ADAL" clId="{5EEB16D8-B6FB-4C54-94D3-E5B0C96281EA}" dt="2025-05-08T05:25:35.271" v="2906" actId="26606"/>
          <ac:spMkLst>
            <pc:docMk/>
            <pc:sldMk cId="2637724522" sldId="277"/>
            <ac:spMk id="201" creationId="{A95CF63B-42D2-437D-AF2A-6C97E4CADD39}"/>
          </ac:spMkLst>
        </pc:spChg>
        <pc:spChg chg="add del">
          <ac:chgData name="Jairo Ivan Garavito  Moreno" userId="645bc4df-f3fb-4d80-abff-ed4fabc36e13" providerId="ADAL" clId="{5EEB16D8-B6FB-4C54-94D3-E5B0C96281EA}" dt="2025-05-08T05:46:54.917" v="3222" actId="26606"/>
          <ac:spMkLst>
            <pc:docMk/>
            <pc:sldMk cId="2637724522" sldId="277"/>
            <ac:spMk id="205" creationId="{B7540109-CF43-47F9-8FE7-EDA4BD692F24}"/>
          </ac:spMkLst>
        </pc:spChg>
        <pc:spChg chg="add del">
          <ac:chgData name="Jairo Ivan Garavito  Moreno" userId="645bc4df-f3fb-4d80-abff-ed4fabc36e13" providerId="ADAL" clId="{5EEB16D8-B6FB-4C54-94D3-E5B0C96281EA}" dt="2025-05-08T05:46:54.917" v="3222" actId="26606"/>
          <ac:spMkLst>
            <pc:docMk/>
            <pc:sldMk cId="2637724522" sldId="277"/>
            <ac:spMk id="207" creationId="{3D4FA15D-C738-4D25-9598-13735B0C5E5D}"/>
          </ac:spMkLst>
        </pc:spChg>
        <pc:spChg chg="add del">
          <ac:chgData name="Jairo Ivan Garavito  Moreno" userId="645bc4df-f3fb-4d80-abff-ed4fabc36e13" providerId="ADAL" clId="{5EEB16D8-B6FB-4C54-94D3-E5B0C96281EA}" dt="2025-05-08T05:46:54.917" v="3222" actId="26606"/>
          <ac:spMkLst>
            <pc:docMk/>
            <pc:sldMk cId="2637724522" sldId="277"/>
            <ac:spMk id="209" creationId="{1E7252E9-008D-4B3D-9621-A2CCC288DC5B}"/>
          </ac:spMkLst>
        </pc:spChg>
        <pc:spChg chg="add del">
          <ac:chgData name="Jairo Ivan Garavito  Moreno" userId="645bc4df-f3fb-4d80-abff-ed4fabc36e13" providerId="ADAL" clId="{5EEB16D8-B6FB-4C54-94D3-E5B0C96281EA}" dt="2025-05-08T05:46:40.399" v="3219" actId="26606"/>
          <ac:spMkLst>
            <pc:docMk/>
            <pc:sldMk cId="2637724522" sldId="277"/>
            <ac:spMk id="214" creationId="{15627614-0421-44C9-BA45-98C62DB304E7}"/>
          </ac:spMkLst>
        </pc:spChg>
        <pc:spChg chg="add del">
          <ac:chgData name="Jairo Ivan Garavito  Moreno" userId="645bc4df-f3fb-4d80-abff-ed4fabc36e13" providerId="ADAL" clId="{5EEB16D8-B6FB-4C54-94D3-E5B0C96281EA}" dt="2025-05-08T05:46:40.399" v="3219" actId="26606"/>
          <ac:spMkLst>
            <pc:docMk/>
            <pc:sldMk cId="2637724522" sldId="277"/>
            <ac:spMk id="216" creationId="{A95CF63B-42D2-437D-AF2A-6C97E4CADD39}"/>
          </ac:spMkLst>
        </pc:spChg>
        <pc:spChg chg="add del">
          <ac:chgData name="Jairo Ivan Garavito  Moreno" userId="645bc4df-f3fb-4d80-abff-ed4fabc36e13" providerId="ADAL" clId="{5EEB16D8-B6FB-4C54-94D3-E5B0C96281EA}" dt="2025-05-08T05:46:40.399" v="3219" actId="26606"/>
          <ac:spMkLst>
            <pc:docMk/>
            <pc:sldMk cId="2637724522" sldId="277"/>
            <ac:spMk id="220" creationId="{1F01E79E-9DCC-478D-A614-8B0BC071DBC0}"/>
          </ac:spMkLst>
        </pc:spChg>
        <pc:spChg chg="add del">
          <ac:chgData name="Jairo Ivan Garavito  Moreno" userId="645bc4df-f3fb-4d80-abff-ed4fabc36e13" providerId="ADAL" clId="{5EEB16D8-B6FB-4C54-94D3-E5B0C96281EA}" dt="2025-05-08T05:46:40.399" v="3219" actId="26606"/>
          <ac:spMkLst>
            <pc:docMk/>
            <pc:sldMk cId="2637724522" sldId="277"/>
            <ac:spMk id="222" creationId="{CCFD3915-098D-4E5B-9C68-03BD1C685471}"/>
          </ac:spMkLst>
        </pc:spChg>
        <pc:spChg chg="add del">
          <ac:chgData name="Jairo Ivan Garavito  Moreno" userId="645bc4df-f3fb-4d80-abff-ed4fabc36e13" providerId="ADAL" clId="{5EEB16D8-B6FB-4C54-94D3-E5B0C96281EA}" dt="2025-05-08T05:46:40.399" v="3219" actId="26606"/>
          <ac:spMkLst>
            <pc:docMk/>
            <pc:sldMk cId="2637724522" sldId="277"/>
            <ac:spMk id="226" creationId="{D27E0A0A-B30D-4026-940F-76414F71DD3C}"/>
          </ac:spMkLst>
        </pc:spChg>
        <pc:spChg chg="add del">
          <ac:chgData name="Jairo Ivan Garavito  Moreno" userId="645bc4df-f3fb-4d80-abff-ed4fabc36e13" providerId="ADAL" clId="{5EEB16D8-B6FB-4C54-94D3-E5B0C96281EA}" dt="2025-05-08T05:46:40.399" v="3219" actId="26606"/>
          <ac:spMkLst>
            <pc:docMk/>
            <pc:sldMk cId="2637724522" sldId="277"/>
            <ac:spMk id="228" creationId="{C41FF7B8-76FC-4402-B2C0-8EC7C7B7981C}"/>
          </ac:spMkLst>
        </pc:spChg>
        <pc:spChg chg="add del">
          <ac:chgData name="Jairo Ivan Garavito  Moreno" userId="645bc4df-f3fb-4d80-abff-ed4fabc36e13" providerId="ADAL" clId="{5EEB16D8-B6FB-4C54-94D3-E5B0C96281EA}" dt="2025-05-08T05:46:54.906" v="3221" actId="26606"/>
          <ac:spMkLst>
            <pc:docMk/>
            <pc:sldMk cId="2637724522" sldId="277"/>
            <ac:spMk id="230" creationId="{15627614-0421-44C9-BA45-98C62DB304E7}"/>
          </ac:spMkLst>
        </pc:spChg>
        <pc:spChg chg="add del">
          <ac:chgData name="Jairo Ivan Garavito  Moreno" userId="645bc4df-f3fb-4d80-abff-ed4fabc36e13" providerId="ADAL" clId="{5EEB16D8-B6FB-4C54-94D3-E5B0C96281EA}" dt="2025-05-08T05:46:54.906" v="3221" actId="26606"/>
          <ac:spMkLst>
            <pc:docMk/>
            <pc:sldMk cId="2637724522" sldId="277"/>
            <ac:spMk id="231" creationId="{A95CF63B-42D2-437D-AF2A-6C97E4CADD39}"/>
          </ac:spMkLst>
        </pc:spChg>
        <pc:spChg chg="add del">
          <ac:chgData name="Jairo Ivan Garavito  Moreno" userId="645bc4df-f3fb-4d80-abff-ed4fabc36e13" providerId="ADAL" clId="{5EEB16D8-B6FB-4C54-94D3-E5B0C96281EA}" dt="2025-05-08T05:46:54.906" v="3221" actId="26606"/>
          <ac:spMkLst>
            <pc:docMk/>
            <pc:sldMk cId="2637724522" sldId="277"/>
            <ac:spMk id="233" creationId="{59694012-8901-4ED5-BBC4-000BFE4ECA90}"/>
          </ac:spMkLst>
        </pc:spChg>
        <pc:spChg chg="add del">
          <ac:chgData name="Jairo Ivan Garavito  Moreno" userId="645bc4df-f3fb-4d80-abff-ed4fabc36e13" providerId="ADAL" clId="{5EEB16D8-B6FB-4C54-94D3-E5B0C96281EA}" dt="2025-05-08T05:46:54.906" v="3221" actId="26606"/>
          <ac:spMkLst>
            <pc:docMk/>
            <pc:sldMk cId="2637724522" sldId="277"/>
            <ac:spMk id="235" creationId="{FFEAD43E-1468-4C12-BE18-60724F906CD7}"/>
          </ac:spMkLst>
        </pc:spChg>
        <pc:spChg chg="add del">
          <ac:chgData name="Jairo Ivan Garavito  Moreno" userId="645bc4df-f3fb-4d80-abff-ed4fabc36e13" providerId="ADAL" clId="{5EEB16D8-B6FB-4C54-94D3-E5B0C96281EA}" dt="2025-05-08T05:46:54.906" v="3221" actId="26606"/>
          <ac:spMkLst>
            <pc:docMk/>
            <pc:sldMk cId="2637724522" sldId="277"/>
            <ac:spMk id="236" creationId="{D278D929-FAAB-492D-A6E6-443A0CEEDCE8}"/>
          </ac:spMkLst>
        </pc:spChg>
        <pc:spChg chg="add del">
          <ac:chgData name="Jairo Ivan Garavito  Moreno" userId="645bc4df-f3fb-4d80-abff-ed4fabc36e13" providerId="ADAL" clId="{5EEB16D8-B6FB-4C54-94D3-E5B0C96281EA}" dt="2025-05-08T05:46:54.906" v="3221" actId="26606"/>
          <ac:spMkLst>
            <pc:docMk/>
            <pc:sldMk cId="2637724522" sldId="277"/>
            <ac:spMk id="237" creationId="{F8298DBD-CDB0-47FD-A547-09FAE4215221}"/>
          </ac:spMkLst>
        </pc:spChg>
        <pc:spChg chg="add">
          <ac:chgData name="Jairo Ivan Garavito  Moreno" userId="645bc4df-f3fb-4d80-abff-ed4fabc36e13" providerId="ADAL" clId="{5EEB16D8-B6FB-4C54-94D3-E5B0C96281EA}" dt="2025-05-08T05:46:54.917" v="3222" actId="26606"/>
          <ac:spMkLst>
            <pc:docMk/>
            <pc:sldMk cId="2637724522" sldId="277"/>
            <ac:spMk id="239" creationId="{15627614-0421-44C9-BA45-98C62DB304E7}"/>
          </ac:spMkLst>
        </pc:spChg>
        <pc:spChg chg="add">
          <ac:chgData name="Jairo Ivan Garavito  Moreno" userId="645bc4df-f3fb-4d80-abff-ed4fabc36e13" providerId="ADAL" clId="{5EEB16D8-B6FB-4C54-94D3-E5B0C96281EA}" dt="2025-05-08T05:46:54.917" v="3222" actId="26606"/>
          <ac:spMkLst>
            <pc:docMk/>
            <pc:sldMk cId="2637724522" sldId="277"/>
            <ac:spMk id="240" creationId="{A95CF63B-42D2-437D-AF2A-6C97E4CADD39}"/>
          </ac:spMkLst>
        </pc:spChg>
        <pc:spChg chg="add">
          <ac:chgData name="Jairo Ivan Garavito  Moreno" userId="645bc4df-f3fb-4d80-abff-ed4fabc36e13" providerId="ADAL" clId="{5EEB16D8-B6FB-4C54-94D3-E5B0C96281EA}" dt="2025-05-08T05:46:54.917" v="3222" actId="26606"/>
          <ac:spMkLst>
            <pc:docMk/>
            <pc:sldMk cId="2637724522" sldId="277"/>
            <ac:spMk id="242" creationId="{1F01E79E-9DCC-478D-A614-8B0BC071DBC0}"/>
          </ac:spMkLst>
        </pc:spChg>
        <pc:spChg chg="add">
          <ac:chgData name="Jairo Ivan Garavito  Moreno" userId="645bc4df-f3fb-4d80-abff-ed4fabc36e13" providerId="ADAL" clId="{5EEB16D8-B6FB-4C54-94D3-E5B0C96281EA}" dt="2025-05-08T05:46:54.917" v="3222" actId="26606"/>
          <ac:spMkLst>
            <pc:docMk/>
            <pc:sldMk cId="2637724522" sldId="277"/>
            <ac:spMk id="243" creationId="{CCFD3915-098D-4E5B-9C68-03BD1C685471}"/>
          </ac:spMkLst>
        </pc:spChg>
        <pc:spChg chg="add">
          <ac:chgData name="Jairo Ivan Garavito  Moreno" userId="645bc4df-f3fb-4d80-abff-ed4fabc36e13" providerId="ADAL" clId="{5EEB16D8-B6FB-4C54-94D3-E5B0C96281EA}" dt="2025-05-08T05:46:54.917" v="3222" actId="26606"/>
          <ac:spMkLst>
            <pc:docMk/>
            <pc:sldMk cId="2637724522" sldId="277"/>
            <ac:spMk id="245" creationId="{D27E0A0A-B30D-4026-940F-76414F71DD3C}"/>
          </ac:spMkLst>
        </pc:spChg>
        <pc:spChg chg="add">
          <ac:chgData name="Jairo Ivan Garavito  Moreno" userId="645bc4df-f3fb-4d80-abff-ed4fabc36e13" providerId="ADAL" clId="{5EEB16D8-B6FB-4C54-94D3-E5B0C96281EA}" dt="2025-05-08T05:46:54.917" v="3222" actId="26606"/>
          <ac:spMkLst>
            <pc:docMk/>
            <pc:sldMk cId="2637724522" sldId="277"/>
            <ac:spMk id="246" creationId="{C41FF7B8-76FC-4402-B2C0-8EC7C7B7981C}"/>
          </ac:spMkLst>
        </pc:spChg>
        <pc:picChg chg="add mod">
          <ac:chgData name="Jairo Ivan Garavito  Moreno" userId="645bc4df-f3fb-4d80-abff-ed4fabc36e13" providerId="ADAL" clId="{5EEB16D8-B6FB-4C54-94D3-E5B0C96281EA}" dt="2025-05-08T14:07:09.277" v="3494" actId="14100"/>
          <ac:picMkLst>
            <pc:docMk/>
            <pc:sldMk cId="2637724522" sldId="277"/>
            <ac:picMk id="3" creationId="{AE501575-9793-375C-0357-E48B08563824}"/>
          </ac:picMkLst>
        </pc:picChg>
        <pc:picChg chg="add mod">
          <ac:chgData name="Jairo Ivan Garavito  Moreno" userId="645bc4df-f3fb-4d80-abff-ed4fabc36e13" providerId="ADAL" clId="{5EEB16D8-B6FB-4C54-94D3-E5B0C96281EA}" dt="2025-05-08T14:07:05.546" v="3493" actId="14100"/>
          <ac:picMkLst>
            <pc:docMk/>
            <pc:sldMk cId="2637724522" sldId="277"/>
            <ac:picMk id="5" creationId="{71048FF3-1473-F2A9-C31E-0A4A729984DB}"/>
          </ac:picMkLst>
        </pc:picChg>
        <pc:picChg chg="add mod">
          <ac:chgData name="Jairo Ivan Garavito  Moreno" userId="645bc4df-f3fb-4d80-abff-ed4fabc36e13" providerId="ADAL" clId="{5EEB16D8-B6FB-4C54-94D3-E5B0C96281EA}" dt="2025-05-08T14:04:44.884" v="3474" actId="14100"/>
          <ac:picMkLst>
            <pc:docMk/>
            <pc:sldMk cId="2637724522" sldId="277"/>
            <ac:picMk id="6" creationId="{44A7852E-48AA-F6EC-EB0D-E74741388A9E}"/>
          </ac:picMkLst>
        </pc:picChg>
        <pc:picChg chg="add mod">
          <ac:chgData name="Jairo Ivan Garavito  Moreno" userId="645bc4df-f3fb-4d80-abff-ed4fabc36e13" providerId="ADAL" clId="{5EEB16D8-B6FB-4C54-94D3-E5B0C96281EA}" dt="2025-05-08T14:07:14.545" v="3495" actId="14100"/>
          <ac:picMkLst>
            <pc:docMk/>
            <pc:sldMk cId="2637724522" sldId="277"/>
            <ac:picMk id="7" creationId="{3D7CF741-1BB5-8799-083E-8F00FE34467E}"/>
          </ac:picMkLst>
        </pc:picChg>
        <pc:picChg chg="del">
          <ac:chgData name="Jairo Ivan Garavito  Moreno" userId="645bc4df-f3fb-4d80-abff-ed4fabc36e13" providerId="ADAL" clId="{5EEB16D8-B6FB-4C54-94D3-E5B0C96281EA}" dt="2025-05-08T05:15:22.092" v="2871" actId="478"/>
          <ac:picMkLst>
            <pc:docMk/>
            <pc:sldMk cId="2637724522" sldId="277"/>
            <ac:picMk id="9" creationId="{DEF22EE6-D6C9-45C1-01C9-9726A4CB420E}"/>
          </ac:picMkLst>
        </pc:picChg>
        <pc:picChg chg="del">
          <ac:chgData name="Jairo Ivan Garavito  Moreno" userId="645bc4df-f3fb-4d80-abff-ed4fabc36e13" providerId="ADAL" clId="{5EEB16D8-B6FB-4C54-94D3-E5B0C96281EA}" dt="2025-05-08T05:15:20.436" v="2870" actId="478"/>
          <ac:picMkLst>
            <pc:docMk/>
            <pc:sldMk cId="2637724522" sldId="277"/>
            <ac:picMk id="10" creationId="{5BF08505-0137-C8E3-898B-6C5EF105F410}"/>
          </ac:picMkLst>
        </pc:picChg>
      </pc:sldChg>
      <pc:sldChg chg="addSp delSp modSp add mod">
        <pc:chgData name="Jairo Ivan Garavito  Moreno" userId="645bc4df-f3fb-4d80-abff-ed4fabc36e13" providerId="ADAL" clId="{5EEB16D8-B6FB-4C54-94D3-E5B0C96281EA}" dt="2025-05-08T14:37:07.782" v="3688" actId="2711"/>
        <pc:sldMkLst>
          <pc:docMk/>
          <pc:sldMk cId="1803071955" sldId="278"/>
        </pc:sldMkLst>
        <pc:spChg chg="mod">
          <ac:chgData name="Jairo Ivan Garavito  Moreno" userId="645bc4df-f3fb-4d80-abff-ed4fabc36e13" providerId="ADAL" clId="{5EEB16D8-B6FB-4C54-94D3-E5B0C96281EA}" dt="2025-05-08T14:37:07.782" v="3688" actId="2711"/>
          <ac:spMkLst>
            <pc:docMk/>
            <pc:sldMk cId="1803071955" sldId="278"/>
            <ac:spMk id="8" creationId="{BF39420E-DAB2-052D-B414-69BF1D4A89E8}"/>
          </ac:spMkLst>
        </pc:spChg>
        <pc:picChg chg="add mod">
          <ac:chgData name="Jairo Ivan Garavito  Moreno" userId="645bc4df-f3fb-4d80-abff-ed4fabc36e13" providerId="ADAL" clId="{5EEB16D8-B6FB-4C54-94D3-E5B0C96281EA}" dt="2025-05-08T14:16:55.773" v="3571" actId="14100"/>
          <ac:picMkLst>
            <pc:docMk/>
            <pc:sldMk cId="1803071955" sldId="278"/>
            <ac:picMk id="2" creationId="{EF81E4C9-1DF4-C281-BDA9-A31EFF3E5DAD}"/>
          </ac:picMkLst>
        </pc:picChg>
        <pc:picChg chg="del">
          <ac:chgData name="Jairo Ivan Garavito  Moreno" userId="645bc4df-f3fb-4d80-abff-ed4fabc36e13" providerId="ADAL" clId="{5EEB16D8-B6FB-4C54-94D3-E5B0C96281EA}" dt="2025-05-08T14:15:21.994" v="3566" actId="478"/>
          <ac:picMkLst>
            <pc:docMk/>
            <pc:sldMk cId="1803071955" sldId="278"/>
            <ac:picMk id="12" creationId="{8D325DD5-C016-58F4-EBA0-19526E98762D}"/>
          </ac:picMkLst>
        </pc:picChg>
      </pc:sldChg>
      <pc:sldChg chg="addSp delSp modSp add del mod">
        <pc:chgData name="Jairo Ivan Garavito  Moreno" userId="645bc4df-f3fb-4d80-abff-ed4fabc36e13" providerId="ADAL" clId="{5EEB16D8-B6FB-4C54-94D3-E5B0C96281EA}" dt="2025-05-08T15:23:31.300" v="3789" actId="2696"/>
        <pc:sldMkLst>
          <pc:docMk/>
          <pc:sldMk cId="3750451581" sldId="279"/>
        </pc:sldMkLst>
        <pc:spChg chg="mod">
          <ac:chgData name="Jairo Ivan Garavito  Moreno" userId="645bc4df-f3fb-4d80-abff-ed4fabc36e13" providerId="ADAL" clId="{5EEB16D8-B6FB-4C54-94D3-E5B0C96281EA}" dt="2025-05-08T14:40:36.691" v="3699" actId="255"/>
          <ac:spMkLst>
            <pc:docMk/>
            <pc:sldMk cId="3750451581" sldId="279"/>
            <ac:spMk id="8" creationId="{EF6FC147-8CAE-2CB1-3FCC-BEDFB49E4F9C}"/>
          </ac:spMkLst>
        </pc:spChg>
        <pc:spChg chg="del">
          <ac:chgData name="Jairo Ivan Garavito  Moreno" userId="645bc4df-f3fb-4d80-abff-ed4fabc36e13" providerId="ADAL" clId="{5EEB16D8-B6FB-4C54-94D3-E5B0C96281EA}" dt="2025-05-08T14:23:52.390" v="3633" actId="26606"/>
          <ac:spMkLst>
            <pc:docMk/>
            <pc:sldMk cId="3750451581" sldId="279"/>
            <ac:spMk id="10" creationId="{04539514-16AB-F793-CCF9-99DD9F82746B}"/>
          </ac:spMkLst>
        </pc:spChg>
        <pc:spChg chg="del">
          <ac:chgData name="Jairo Ivan Garavito  Moreno" userId="645bc4df-f3fb-4d80-abff-ed4fabc36e13" providerId="ADAL" clId="{5EEB16D8-B6FB-4C54-94D3-E5B0C96281EA}" dt="2025-05-08T14:23:52.390" v="3633" actId="26606"/>
          <ac:spMkLst>
            <pc:docMk/>
            <pc:sldMk cId="3750451581" sldId="279"/>
            <ac:spMk id="11" creationId="{22A19DDF-9B5A-2C2E-844A-5AD307737AEA}"/>
          </ac:spMkLst>
        </pc:spChg>
        <pc:spChg chg="del">
          <ac:chgData name="Jairo Ivan Garavito  Moreno" userId="645bc4df-f3fb-4d80-abff-ed4fabc36e13" providerId="ADAL" clId="{5EEB16D8-B6FB-4C54-94D3-E5B0C96281EA}" dt="2025-05-08T14:23:52.390" v="3633" actId="26606"/>
          <ac:spMkLst>
            <pc:docMk/>
            <pc:sldMk cId="3750451581" sldId="279"/>
            <ac:spMk id="23" creationId="{738B8A54-C27A-E1CE-357A-7DAED7F78637}"/>
          </ac:spMkLst>
        </pc:spChg>
        <pc:spChg chg="del">
          <ac:chgData name="Jairo Ivan Garavito  Moreno" userId="645bc4df-f3fb-4d80-abff-ed4fabc36e13" providerId="ADAL" clId="{5EEB16D8-B6FB-4C54-94D3-E5B0C96281EA}" dt="2025-05-08T14:23:52.390" v="3633" actId="26606"/>
          <ac:spMkLst>
            <pc:docMk/>
            <pc:sldMk cId="3750451581" sldId="279"/>
            <ac:spMk id="25" creationId="{489DFF27-67BF-832D-B167-0369035E610E}"/>
          </ac:spMkLst>
        </pc:spChg>
        <pc:spChg chg="add del">
          <ac:chgData name="Jairo Ivan Garavito  Moreno" userId="645bc4df-f3fb-4d80-abff-ed4fabc36e13" providerId="ADAL" clId="{5EEB16D8-B6FB-4C54-94D3-E5B0C96281EA}" dt="2025-05-08T14:25:17.068" v="3640" actId="26606"/>
          <ac:spMkLst>
            <pc:docMk/>
            <pc:sldMk cId="3750451581" sldId="279"/>
            <ac:spMk id="30" creationId="{19628DDF-65BF-4C8D-9FE0-D02158378720}"/>
          </ac:spMkLst>
        </pc:spChg>
        <pc:spChg chg="add del">
          <ac:chgData name="Jairo Ivan Garavito  Moreno" userId="645bc4df-f3fb-4d80-abff-ed4fabc36e13" providerId="ADAL" clId="{5EEB16D8-B6FB-4C54-94D3-E5B0C96281EA}" dt="2025-05-08T14:25:17.068" v="3640" actId="26606"/>
          <ac:spMkLst>
            <pc:docMk/>
            <pc:sldMk cId="3750451581" sldId="279"/>
            <ac:spMk id="32" creationId="{B116EFE6-AA29-4179-8372-BCE2CA97B331}"/>
          </ac:spMkLst>
        </pc:spChg>
        <pc:spChg chg="add del">
          <ac:chgData name="Jairo Ivan Garavito  Moreno" userId="645bc4df-f3fb-4d80-abff-ed4fabc36e13" providerId="ADAL" clId="{5EEB16D8-B6FB-4C54-94D3-E5B0C96281EA}" dt="2025-05-08T14:25:17.068" v="3640" actId="26606"/>
          <ac:spMkLst>
            <pc:docMk/>
            <pc:sldMk cId="3750451581" sldId="279"/>
            <ac:spMk id="36" creationId="{4F02E464-DCFF-4BA1-ACAB-A66AD549C4C5}"/>
          </ac:spMkLst>
        </pc:spChg>
        <pc:spChg chg="add del">
          <ac:chgData name="Jairo Ivan Garavito  Moreno" userId="645bc4df-f3fb-4d80-abff-ed4fabc36e13" providerId="ADAL" clId="{5EEB16D8-B6FB-4C54-94D3-E5B0C96281EA}" dt="2025-05-08T14:25:17.068" v="3640" actId="26606"/>
          <ac:spMkLst>
            <pc:docMk/>
            <pc:sldMk cId="3750451581" sldId="279"/>
            <ac:spMk id="38" creationId="{08B405A4-3D6D-4236-9D1A-E89594D40E45}"/>
          </ac:spMkLst>
        </pc:spChg>
        <pc:spChg chg="add del">
          <ac:chgData name="Jairo Ivan Garavito  Moreno" userId="645bc4df-f3fb-4d80-abff-ed4fabc36e13" providerId="ADAL" clId="{5EEB16D8-B6FB-4C54-94D3-E5B0C96281EA}" dt="2025-05-08T14:25:17.068" v="3640" actId="26606"/>
          <ac:spMkLst>
            <pc:docMk/>
            <pc:sldMk cId="3750451581" sldId="279"/>
            <ac:spMk id="42" creationId="{68239128-1EF8-4B29-BFC6-1A4470CE1C20}"/>
          </ac:spMkLst>
        </pc:spChg>
        <pc:spChg chg="add del">
          <ac:chgData name="Jairo Ivan Garavito  Moreno" userId="645bc4df-f3fb-4d80-abff-ed4fabc36e13" providerId="ADAL" clId="{5EEB16D8-B6FB-4C54-94D3-E5B0C96281EA}" dt="2025-05-08T14:25:17.068" v="3640" actId="26606"/>
          <ac:spMkLst>
            <pc:docMk/>
            <pc:sldMk cId="3750451581" sldId="279"/>
            <ac:spMk id="44" creationId="{7D5217C2-8281-431A-B6B8-82B57C4D492D}"/>
          </ac:spMkLst>
        </pc:spChg>
        <pc:spChg chg="add">
          <ac:chgData name="Jairo Ivan Garavito  Moreno" userId="645bc4df-f3fb-4d80-abff-ed4fabc36e13" providerId="ADAL" clId="{5EEB16D8-B6FB-4C54-94D3-E5B0C96281EA}" dt="2025-05-08T14:25:17.068" v="3640" actId="26606"/>
          <ac:spMkLst>
            <pc:docMk/>
            <pc:sldMk cId="3750451581" sldId="279"/>
            <ac:spMk id="49" creationId="{15627614-0421-44C9-BA45-98C62DB304E7}"/>
          </ac:spMkLst>
        </pc:spChg>
        <pc:spChg chg="add">
          <ac:chgData name="Jairo Ivan Garavito  Moreno" userId="645bc4df-f3fb-4d80-abff-ed4fabc36e13" providerId="ADAL" clId="{5EEB16D8-B6FB-4C54-94D3-E5B0C96281EA}" dt="2025-05-08T14:25:17.068" v="3640" actId="26606"/>
          <ac:spMkLst>
            <pc:docMk/>
            <pc:sldMk cId="3750451581" sldId="279"/>
            <ac:spMk id="51" creationId="{A95CF63B-42D2-437D-AF2A-6C97E4CADD39}"/>
          </ac:spMkLst>
        </pc:spChg>
        <pc:spChg chg="add">
          <ac:chgData name="Jairo Ivan Garavito  Moreno" userId="645bc4df-f3fb-4d80-abff-ed4fabc36e13" providerId="ADAL" clId="{5EEB16D8-B6FB-4C54-94D3-E5B0C96281EA}" dt="2025-05-08T14:25:17.068" v="3640" actId="26606"/>
          <ac:spMkLst>
            <pc:docMk/>
            <pc:sldMk cId="3750451581" sldId="279"/>
            <ac:spMk id="59" creationId="{E5286F1A-1D8A-461D-97B6-FA41E5978FFF}"/>
          </ac:spMkLst>
        </pc:spChg>
        <pc:spChg chg="add">
          <ac:chgData name="Jairo Ivan Garavito  Moreno" userId="645bc4df-f3fb-4d80-abff-ed4fabc36e13" providerId="ADAL" clId="{5EEB16D8-B6FB-4C54-94D3-E5B0C96281EA}" dt="2025-05-08T14:25:17.068" v="3640" actId="26606"/>
          <ac:spMkLst>
            <pc:docMk/>
            <pc:sldMk cId="3750451581" sldId="279"/>
            <ac:spMk id="61" creationId="{34AC6BCA-32BA-4FCF-9F87-4D8228AB2A89}"/>
          </ac:spMkLst>
        </pc:spChg>
        <pc:picChg chg="mod">
          <ac:chgData name="Jairo Ivan Garavito  Moreno" userId="645bc4df-f3fb-4d80-abff-ed4fabc36e13" providerId="ADAL" clId="{5EEB16D8-B6FB-4C54-94D3-E5B0C96281EA}" dt="2025-05-08T14:27:36.588" v="3652" actId="14100"/>
          <ac:picMkLst>
            <pc:docMk/>
            <pc:sldMk cId="3750451581" sldId="279"/>
            <ac:picMk id="2" creationId="{2F9345D2-69E4-F773-768F-1EE9C3701725}"/>
          </ac:picMkLst>
        </pc:picChg>
        <pc:picChg chg="mod">
          <ac:chgData name="Jairo Ivan Garavito  Moreno" userId="645bc4df-f3fb-4d80-abff-ed4fabc36e13" providerId="ADAL" clId="{5EEB16D8-B6FB-4C54-94D3-E5B0C96281EA}" dt="2025-05-08T14:27:48.051" v="3655" actId="14100"/>
          <ac:picMkLst>
            <pc:docMk/>
            <pc:sldMk cId="3750451581" sldId="279"/>
            <ac:picMk id="3" creationId="{1F9F7332-116B-E9B5-81DD-119E21AF4C18}"/>
          </ac:picMkLst>
        </pc:picChg>
        <pc:picChg chg="del mod">
          <ac:chgData name="Jairo Ivan Garavito  Moreno" userId="645bc4df-f3fb-4d80-abff-ed4fabc36e13" providerId="ADAL" clId="{5EEB16D8-B6FB-4C54-94D3-E5B0C96281EA}" dt="2025-05-08T14:23:43.578" v="3632" actId="478"/>
          <ac:picMkLst>
            <pc:docMk/>
            <pc:sldMk cId="3750451581" sldId="279"/>
            <ac:picMk id="4" creationId="{5FA00C22-196B-5D47-12C4-668185807110}"/>
          </ac:picMkLst>
        </pc:picChg>
        <pc:picChg chg="del">
          <ac:chgData name="Jairo Ivan Garavito  Moreno" userId="645bc4df-f3fb-4d80-abff-ed4fabc36e13" providerId="ADAL" clId="{5EEB16D8-B6FB-4C54-94D3-E5B0C96281EA}" dt="2025-05-08T14:23:09.713" v="3631" actId="478"/>
          <ac:picMkLst>
            <pc:docMk/>
            <pc:sldMk cId="3750451581" sldId="279"/>
            <ac:picMk id="5" creationId="{CEE112C3-2850-858B-6C43-2E1AFE09078A}"/>
          </ac:picMkLst>
        </pc:picChg>
        <pc:picChg chg="mod">
          <ac:chgData name="Jairo Ivan Garavito  Moreno" userId="645bc4df-f3fb-4d80-abff-ed4fabc36e13" providerId="ADAL" clId="{5EEB16D8-B6FB-4C54-94D3-E5B0C96281EA}" dt="2025-05-08T14:27:44.174" v="3654" actId="14100"/>
          <ac:picMkLst>
            <pc:docMk/>
            <pc:sldMk cId="3750451581" sldId="279"/>
            <ac:picMk id="6" creationId="{6E982A62-1F0A-7872-3976-A093F52D80C7}"/>
          </ac:picMkLst>
        </pc:picChg>
        <pc:picChg chg="add mod">
          <ac:chgData name="Jairo Ivan Garavito  Moreno" userId="645bc4df-f3fb-4d80-abff-ed4fabc36e13" providerId="ADAL" clId="{5EEB16D8-B6FB-4C54-94D3-E5B0C96281EA}" dt="2025-05-08T14:27:33.294" v="3651" actId="14100"/>
          <ac:picMkLst>
            <pc:docMk/>
            <pc:sldMk cId="3750451581" sldId="279"/>
            <ac:picMk id="7" creationId="{534C8690-DDC0-C234-5EF0-85A3FC583F13}"/>
          </ac:picMkLst>
        </pc:picChg>
        <pc:picChg chg="add mod">
          <ac:chgData name="Jairo Ivan Garavito  Moreno" userId="645bc4df-f3fb-4d80-abff-ed4fabc36e13" providerId="ADAL" clId="{5EEB16D8-B6FB-4C54-94D3-E5B0C96281EA}" dt="2025-05-08T14:27:55.008" v="3656" actId="1076"/>
          <ac:picMkLst>
            <pc:docMk/>
            <pc:sldMk cId="3750451581" sldId="279"/>
            <ac:picMk id="9" creationId="{37E0085D-6F94-6FA4-4181-4464582E5C3D}"/>
          </ac:picMkLst>
        </pc:picChg>
      </pc:sldChg>
      <pc:sldChg chg="addSp delSp modSp add del mod">
        <pc:chgData name="Jairo Ivan Garavito  Moreno" userId="645bc4df-f3fb-4d80-abff-ed4fabc36e13" providerId="ADAL" clId="{5EEB16D8-B6FB-4C54-94D3-E5B0C96281EA}" dt="2025-05-08T14:25:34.899" v="3641" actId="47"/>
        <pc:sldMkLst>
          <pc:docMk/>
          <pc:sldMk cId="3531798802" sldId="280"/>
        </pc:sldMkLst>
        <pc:spChg chg="mod">
          <ac:chgData name="Jairo Ivan Garavito  Moreno" userId="645bc4df-f3fb-4d80-abff-ed4fabc36e13" providerId="ADAL" clId="{5EEB16D8-B6FB-4C54-94D3-E5B0C96281EA}" dt="2025-05-08T14:24:44.970" v="3638" actId="26606"/>
          <ac:spMkLst>
            <pc:docMk/>
            <pc:sldMk cId="3531798802" sldId="280"/>
            <ac:spMk id="8" creationId="{519A18B9-F8B3-129D-1966-127F5E44A2E3}"/>
          </ac:spMkLst>
        </pc:spChg>
        <pc:spChg chg="del">
          <ac:chgData name="Jairo Ivan Garavito  Moreno" userId="645bc4df-f3fb-4d80-abff-ed4fabc36e13" providerId="ADAL" clId="{5EEB16D8-B6FB-4C54-94D3-E5B0C96281EA}" dt="2025-05-08T14:24:44.970" v="3638" actId="26606"/>
          <ac:spMkLst>
            <pc:docMk/>
            <pc:sldMk cId="3531798802" sldId="280"/>
            <ac:spMk id="10" creationId="{21A6D61A-C0AD-B3F8-3048-D1ED8EBE2CF4}"/>
          </ac:spMkLst>
        </pc:spChg>
        <pc:spChg chg="del">
          <ac:chgData name="Jairo Ivan Garavito  Moreno" userId="645bc4df-f3fb-4d80-abff-ed4fabc36e13" providerId="ADAL" clId="{5EEB16D8-B6FB-4C54-94D3-E5B0C96281EA}" dt="2025-05-08T14:24:44.970" v="3638" actId="26606"/>
          <ac:spMkLst>
            <pc:docMk/>
            <pc:sldMk cId="3531798802" sldId="280"/>
            <ac:spMk id="11" creationId="{FE838115-811E-86DA-EFCC-BFC7E7E4B9DF}"/>
          </ac:spMkLst>
        </pc:spChg>
        <pc:spChg chg="del">
          <ac:chgData name="Jairo Ivan Garavito  Moreno" userId="645bc4df-f3fb-4d80-abff-ed4fabc36e13" providerId="ADAL" clId="{5EEB16D8-B6FB-4C54-94D3-E5B0C96281EA}" dt="2025-05-08T14:24:44.970" v="3638" actId="26606"/>
          <ac:spMkLst>
            <pc:docMk/>
            <pc:sldMk cId="3531798802" sldId="280"/>
            <ac:spMk id="14" creationId="{8CBAEBBD-D2C9-F618-3C2D-59A1A2464B44}"/>
          </ac:spMkLst>
        </pc:spChg>
        <pc:spChg chg="del">
          <ac:chgData name="Jairo Ivan Garavito  Moreno" userId="645bc4df-f3fb-4d80-abff-ed4fabc36e13" providerId="ADAL" clId="{5EEB16D8-B6FB-4C54-94D3-E5B0C96281EA}" dt="2025-05-08T14:24:44.970" v="3638" actId="26606"/>
          <ac:spMkLst>
            <pc:docMk/>
            <pc:sldMk cId="3531798802" sldId="280"/>
            <ac:spMk id="23" creationId="{C9620A49-C66B-0E8A-E0D4-90A1A8524B92}"/>
          </ac:spMkLst>
        </pc:spChg>
        <pc:spChg chg="del">
          <ac:chgData name="Jairo Ivan Garavito  Moreno" userId="645bc4df-f3fb-4d80-abff-ed4fabc36e13" providerId="ADAL" clId="{5EEB16D8-B6FB-4C54-94D3-E5B0C96281EA}" dt="2025-05-08T14:24:44.970" v="3638" actId="26606"/>
          <ac:spMkLst>
            <pc:docMk/>
            <pc:sldMk cId="3531798802" sldId="280"/>
            <ac:spMk id="25" creationId="{90B5C9DD-A5C0-4415-0A13-E71B22F1EAE4}"/>
          </ac:spMkLst>
        </pc:spChg>
        <pc:spChg chg="add">
          <ac:chgData name="Jairo Ivan Garavito  Moreno" userId="645bc4df-f3fb-4d80-abff-ed4fabc36e13" providerId="ADAL" clId="{5EEB16D8-B6FB-4C54-94D3-E5B0C96281EA}" dt="2025-05-08T14:24:44.970" v="3638" actId="26606"/>
          <ac:spMkLst>
            <pc:docMk/>
            <pc:sldMk cId="3531798802" sldId="280"/>
            <ac:spMk id="30" creationId="{15627614-0421-44C9-BA45-98C62DB304E7}"/>
          </ac:spMkLst>
        </pc:spChg>
        <pc:spChg chg="add">
          <ac:chgData name="Jairo Ivan Garavito  Moreno" userId="645bc4df-f3fb-4d80-abff-ed4fabc36e13" providerId="ADAL" clId="{5EEB16D8-B6FB-4C54-94D3-E5B0C96281EA}" dt="2025-05-08T14:24:44.970" v="3638" actId="26606"/>
          <ac:spMkLst>
            <pc:docMk/>
            <pc:sldMk cId="3531798802" sldId="280"/>
            <ac:spMk id="32" creationId="{A95CF63B-42D2-437D-AF2A-6C97E4CADD39}"/>
          </ac:spMkLst>
        </pc:spChg>
        <pc:spChg chg="add">
          <ac:chgData name="Jairo Ivan Garavito  Moreno" userId="645bc4df-f3fb-4d80-abff-ed4fabc36e13" providerId="ADAL" clId="{5EEB16D8-B6FB-4C54-94D3-E5B0C96281EA}" dt="2025-05-08T14:24:44.970" v="3638" actId="26606"/>
          <ac:spMkLst>
            <pc:docMk/>
            <pc:sldMk cId="3531798802" sldId="280"/>
            <ac:spMk id="36" creationId="{DF1705A9-C729-4BAE-A0A9-BAC44BE19D4A}"/>
          </ac:spMkLst>
        </pc:spChg>
        <pc:spChg chg="add">
          <ac:chgData name="Jairo Ivan Garavito  Moreno" userId="645bc4df-f3fb-4d80-abff-ed4fabc36e13" providerId="ADAL" clId="{5EEB16D8-B6FB-4C54-94D3-E5B0C96281EA}" dt="2025-05-08T14:24:44.970" v="3638" actId="26606"/>
          <ac:spMkLst>
            <pc:docMk/>
            <pc:sldMk cId="3531798802" sldId="280"/>
            <ac:spMk id="38" creationId="{C580EDAA-6647-44DA-903E-7089932FBA53}"/>
          </ac:spMkLst>
        </pc:spChg>
        <pc:picChg chg="del">
          <ac:chgData name="Jairo Ivan Garavito  Moreno" userId="645bc4df-f3fb-4d80-abff-ed4fabc36e13" providerId="ADAL" clId="{5EEB16D8-B6FB-4C54-94D3-E5B0C96281EA}" dt="2025-05-08T14:24:41.021" v="3637" actId="478"/>
          <ac:picMkLst>
            <pc:docMk/>
            <pc:sldMk cId="3531798802" sldId="280"/>
            <ac:picMk id="5" creationId="{4246146C-2926-674B-BE39-44D23BD006D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72C8A-1C4A-41EB-9C15-5A2451E3343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7356F97-BCFF-47C7-8FDF-BFD0FF0689D6}">
      <dgm:prSet custT="1"/>
      <dgm:spPr/>
      <dgm:t>
        <a:bodyPr/>
        <a:lstStyle/>
        <a:p>
          <a:r>
            <a:rPr lang="es-PY" sz="2300" dirty="0">
              <a:latin typeface="+mj-lt"/>
            </a:rPr>
            <a:t>Actualmente un gran porcentaje de la superficie terrestre está ocupado por la agricultura, el uso de los suelos para producir alimentos seguirá al alza.</a:t>
          </a:r>
          <a:endParaRPr lang="en-US" sz="2300" dirty="0">
            <a:latin typeface="+mj-lt"/>
          </a:endParaRPr>
        </a:p>
      </dgm:t>
    </dgm:pt>
    <dgm:pt modelId="{6E4AA954-4422-4E78-83D6-5F3172118D63}" type="parTrans" cxnId="{93E4F2F9-6CEE-4931-B5DF-D6FE60E21CB3}">
      <dgm:prSet/>
      <dgm:spPr/>
      <dgm:t>
        <a:bodyPr/>
        <a:lstStyle/>
        <a:p>
          <a:endParaRPr lang="en-US"/>
        </a:p>
      </dgm:t>
    </dgm:pt>
    <dgm:pt modelId="{49C723CF-670A-4821-A6B7-5F9BD4909F8D}" type="sibTrans" cxnId="{93E4F2F9-6CEE-4931-B5DF-D6FE60E21CB3}">
      <dgm:prSet/>
      <dgm:spPr/>
      <dgm:t>
        <a:bodyPr/>
        <a:lstStyle/>
        <a:p>
          <a:endParaRPr lang="en-US"/>
        </a:p>
      </dgm:t>
    </dgm:pt>
    <dgm:pt modelId="{0364A17D-5E5F-4B21-9288-F02AA070B697}">
      <dgm:prSet custT="1"/>
      <dgm:spPr/>
      <dgm:t>
        <a:bodyPr/>
        <a:lstStyle/>
        <a:p>
          <a:r>
            <a:rPr lang="es-ES" sz="2300" b="0" i="0" dirty="0">
              <a:latin typeface="+mj-lt"/>
            </a:rPr>
            <a:t>La proyección de una población global superior a 10 billones en 2100, hace que la eficiencia el control y el buen manejo del agua en procesos agrícolas, sea crucial para la salud y el futuro del planeta.</a:t>
          </a:r>
          <a:endParaRPr lang="en-US" sz="2300" dirty="0">
            <a:latin typeface="+mj-lt"/>
          </a:endParaRPr>
        </a:p>
      </dgm:t>
    </dgm:pt>
    <dgm:pt modelId="{1C7E2B86-35FD-40AC-A3F8-F972A3FBAA60}" type="parTrans" cxnId="{C042E3BE-44DE-4FC7-809E-17FEB68085F4}">
      <dgm:prSet/>
      <dgm:spPr/>
      <dgm:t>
        <a:bodyPr/>
        <a:lstStyle/>
        <a:p>
          <a:endParaRPr lang="en-US"/>
        </a:p>
      </dgm:t>
    </dgm:pt>
    <dgm:pt modelId="{673B24B5-657C-4A40-A12D-77827D2C35CC}" type="sibTrans" cxnId="{C042E3BE-44DE-4FC7-809E-17FEB68085F4}">
      <dgm:prSet/>
      <dgm:spPr/>
      <dgm:t>
        <a:bodyPr/>
        <a:lstStyle/>
        <a:p>
          <a:endParaRPr lang="en-US"/>
        </a:p>
      </dgm:t>
    </dgm:pt>
    <dgm:pt modelId="{EC667EAC-AA69-4A06-9A8C-B7BC76EE9FBD}" type="pres">
      <dgm:prSet presAssocID="{06672C8A-1C4A-41EB-9C15-5A2451E3343A}" presName="Name0" presStyleCnt="0">
        <dgm:presLayoutVars>
          <dgm:dir/>
          <dgm:animLvl val="lvl"/>
          <dgm:resizeHandles val="exact"/>
        </dgm:presLayoutVars>
      </dgm:prSet>
      <dgm:spPr/>
    </dgm:pt>
    <dgm:pt modelId="{FA9BC10D-1626-4EF7-8084-9FA94AAA3A71}" type="pres">
      <dgm:prSet presAssocID="{0364A17D-5E5F-4B21-9288-F02AA070B697}" presName="boxAndChildren" presStyleCnt="0"/>
      <dgm:spPr/>
    </dgm:pt>
    <dgm:pt modelId="{13958FCA-0151-463A-A336-7FC4D065B5E3}" type="pres">
      <dgm:prSet presAssocID="{0364A17D-5E5F-4B21-9288-F02AA070B697}" presName="parentTextBox" presStyleLbl="node1" presStyleIdx="0" presStyleCnt="2"/>
      <dgm:spPr/>
    </dgm:pt>
    <dgm:pt modelId="{F23F9114-2F1D-4363-AF52-264AF7590A78}" type="pres">
      <dgm:prSet presAssocID="{49C723CF-670A-4821-A6B7-5F9BD4909F8D}" presName="sp" presStyleCnt="0"/>
      <dgm:spPr/>
    </dgm:pt>
    <dgm:pt modelId="{4B5D3328-16C3-4886-8265-0603F627C063}" type="pres">
      <dgm:prSet presAssocID="{D7356F97-BCFF-47C7-8FDF-BFD0FF0689D6}" presName="arrowAndChildren" presStyleCnt="0"/>
      <dgm:spPr/>
    </dgm:pt>
    <dgm:pt modelId="{066D9473-B218-4C23-AEBF-1ECDDC8F6CAC}" type="pres">
      <dgm:prSet presAssocID="{D7356F97-BCFF-47C7-8FDF-BFD0FF0689D6}" presName="parentTextArrow" presStyleLbl="node1" presStyleIdx="1" presStyleCnt="2"/>
      <dgm:spPr/>
    </dgm:pt>
  </dgm:ptLst>
  <dgm:cxnLst>
    <dgm:cxn modelId="{BB02401F-DED1-4CEC-9644-BEB5E3C9C9D3}" type="presOf" srcId="{D7356F97-BCFF-47C7-8FDF-BFD0FF0689D6}" destId="{066D9473-B218-4C23-AEBF-1ECDDC8F6CAC}" srcOrd="0" destOrd="0" presId="urn:microsoft.com/office/officeart/2005/8/layout/process4"/>
    <dgm:cxn modelId="{7119D646-1294-4C43-A0B3-CB446FB47C59}" type="presOf" srcId="{06672C8A-1C4A-41EB-9C15-5A2451E3343A}" destId="{EC667EAC-AA69-4A06-9A8C-B7BC76EE9FBD}" srcOrd="0" destOrd="0" presId="urn:microsoft.com/office/officeart/2005/8/layout/process4"/>
    <dgm:cxn modelId="{C042E3BE-44DE-4FC7-809E-17FEB68085F4}" srcId="{06672C8A-1C4A-41EB-9C15-5A2451E3343A}" destId="{0364A17D-5E5F-4B21-9288-F02AA070B697}" srcOrd="1" destOrd="0" parTransId="{1C7E2B86-35FD-40AC-A3F8-F972A3FBAA60}" sibTransId="{673B24B5-657C-4A40-A12D-77827D2C35CC}"/>
    <dgm:cxn modelId="{CA53A3E6-E72A-4534-B41B-D4B365D5D285}" type="presOf" srcId="{0364A17D-5E5F-4B21-9288-F02AA070B697}" destId="{13958FCA-0151-463A-A336-7FC4D065B5E3}" srcOrd="0" destOrd="0" presId="urn:microsoft.com/office/officeart/2005/8/layout/process4"/>
    <dgm:cxn modelId="{93E4F2F9-6CEE-4931-B5DF-D6FE60E21CB3}" srcId="{06672C8A-1C4A-41EB-9C15-5A2451E3343A}" destId="{D7356F97-BCFF-47C7-8FDF-BFD0FF0689D6}" srcOrd="0" destOrd="0" parTransId="{6E4AA954-4422-4E78-83D6-5F3172118D63}" sibTransId="{49C723CF-670A-4821-A6B7-5F9BD4909F8D}"/>
    <dgm:cxn modelId="{6ABB4578-A9D8-4CCB-BCDA-CD04AEC3A4FD}" type="presParOf" srcId="{EC667EAC-AA69-4A06-9A8C-B7BC76EE9FBD}" destId="{FA9BC10D-1626-4EF7-8084-9FA94AAA3A71}" srcOrd="0" destOrd="0" presId="urn:microsoft.com/office/officeart/2005/8/layout/process4"/>
    <dgm:cxn modelId="{8F4BB47D-1956-4007-B7DC-44BAD1590AE1}" type="presParOf" srcId="{FA9BC10D-1626-4EF7-8084-9FA94AAA3A71}" destId="{13958FCA-0151-463A-A336-7FC4D065B5E3}" srcOrd="0" destOrd="0" presId="urn:microsoft.com/office/officeart/2005/8/layout/process4"/>
    <dgm:cxn modelId="{F9795E7D-3186-4A78-B209-E6AE84EEF24B}" type="presParOf" srcId="{EC667EAC-AA69-4A06-9A8C-B7BC76EE9FBD}" destId="{F23F9114-2F1D-4363-AF52-264AF7590A78}" srcOrd="1" destOrd="0" presId="urn:microsoft.com/office/officeart/2005/8/layout/process4"/>
    <dgm:cxn modelId="{53820AE9-F443-4914-A3ED-30C705155778}" type="presParOf" srcId="{EC667EAC-AA69-4A06-9A8C-B7BC76EE9FBD}" destId="{4B5D3328-16C3-4886-8265-0603F627C063}" srcOrd="2" destOrd="0" presId="urn:microsoft.com/office/officeart/2005/8/layout/process4"/>
    <dgm:cxn modelId="{A99F447F-CC94-4D67-8482-A9CBD5E4DD41}" type="presParOf" srcId="{4B5D3328-16C3-4886-8265-0603F627C063}" destId="{066D9473-B218-4C23-AEBF-1ECDDC8F6CA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58FCA-0151-463A-A336-7FC4D065B5E3}">
      <dsp:nvSpPr>
        <dsp:cNvPr id="0" name=""/>
        <dsp:cNvSpPr/>
      </dsp:nvSpPr>
      <dsp:spPr>
        <a:xfrm>
          <a:off x="0" y="2243056"/>
          <a:ext cx="6574972" cy="147168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b="0" i="0" kern="1200" dirty="0">
              <a:latin typeface="+mj-lt"/>
            </a:rPr>
            <a:t>La proyección de una población global superior a 10 billones en 2100, hace que la eficiencia el control y el buen manejo del agua en procesos agrícolas, sea crucial para la salud y el futuro del planeta.</a:t>
          </a:r>
          <a:endParaRPr lang="en-US" sz="2300" kern="1200" dirty="0">
            <a:latin typeface="+mj-lt"/>
          </a:endParaRPr>
        </a:p>
      </dsp:txBody>
      <dsp:txXfrm>
        <a:off x="0" y="2243056"/>
        <a:ext cx="6574972" cy="1471688"/>
      </dsp:txXfrm>
    </dsp:sp>
    <dsp:sp modelId="{066D9473-B218-4C23-AEBF-1ECDDC8F6CAC}">
      <dsp:nvSpPr>
        <dsp:cNvPr id="0" name=""/>
        <dsp:cNvSpPr/>
      </dsp:nvSpPr>
      <dsp:spPr>
        <a:xfrm rot="10800000">
          <a:off x="0" y="1675"/>
          <a:ext cx="6574972" cy="2263456"/>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PY" sz="2300" kern="1200" dirty="0">
              <a:latin typeface="+mj-lt"/>
            </a:rPr>
            <a:t>Actualmente un gran porcentaje de la superficie terrestre está ocupado por la agricultura, el uso de los suelos para producir alimentos seguirá al alza.</a:t>
          </a:r>
          <a:endParaRPr lang="en-US" sz="2300" kern="1200" dirty="0">
            <a:latin typeface="+mj-lt"/>
          </a:endParaRPr>
        </a:p>
      </dsp:txBody>
      <dsp:txXfrm rot="10800000">
        <a:off x="0" y="1675"/>
        <a:ext cx="6574972" cy="14707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889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025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761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890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879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288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5/8/2025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011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5/8/2025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502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5/8/2025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9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geomatrix.com.co/" TargetMode="Externa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79" y="2402381"/>
            <a:ext cx="10058400" cy="2486373"/>
          </a:xfrm>
        </p:spPr>
        <p:txBody>
          <a:bodyPr>
            <a:normAutofit fontScale="90000"/>
          </a:bodyPr>
          <a:lstStyle/>
          <a:p>
            <a:pPr algn="ctr"/>
            <a:r>
              <a:rPr lang="es-PY" sz="4400" b="1" cap="all" spc="200" dirty="0">
                <a:solidFill>
                  <a:schemeClr val="tx2"/>
                </a:solidFill>
                <a:ea typeface="+mn-ea"/>
                <a:cs typeface="+mn-cs"/>
              </a:rPr>
              <a:t>GEOSINTÉTICOS DE ALTO DESEMPEÑO AL SERVICIO DE LA AGRICULTURA Y COSECHA DE AGUA</a:t>
            </a:r>
            <a:br>
              <a:rPr lang="es-CO" sz="1800" kern="100" dirty="0">
                <a:effectLst/>
                <a:latin typeface="Aptos" panose="020B0004020202020204" pitchFamily="34" charset="0"/>
                <a:ea typeface="Aptos" panose="020B0004020202020204" pitchFamily="34" charset="0"/>
                <a:cs typeface="Times New Roman" panose="02020603050405020304" pitchFamily="18" charset="0"/>
              </a:rPr>
            </a:br>
            <a:endParaRPr lang="es-PA" dirty="0"/>
          </a:p>
        </p:txBody>
      </p:sp>
      <p:sp>
        <p:nvSpPr>
          <p:cNvPr id="3" name="Subtítulo 2"/>
          <p:cNvSpPr>
            <a:spLocks noGrp="1"/>
          </p:cNvSpPr>
          <p:nvPr>
            <p:ph type="subTitle" idx="1"/>
          </p:nvPr>
        </p:nvSpPr>
        <p:spPr>
          <a:xfrm>
            <a:off x="1100051" y="4455619"/>
            <a:ext cx="10058400" cy="1408467"/>
          </a:xfrm>
        </p:spPr>
        <p:txBody>
          <a:bodyPr>
            <a:normAutofit/>
          </a:bodyPr>
          <a:lstStyle/>
          <a:p>
            <a:r>
              <a:rPr lang="es-MX" sz="2800" b="1" dirty="0" err="1"/>
              <a:t>jairo</a:t>
            </a:r>
            <a:r>
              <a:rPr lang="es-MX" sz="2800" b="1" dirty="0"/>
              <a:t> </a:t>
            </a:r>
            <a:r>
              <a:rPr lang="es-MX" sz="2800" b="1" dirty="0" err="1"/>
              <a:t>iván</a:t>
            </a:r>
            <a:r>
              <a:rPr lang="es-MX" sz="2800" b="1" dirty="0"/>
              <a:t> </a:t>
            </a:r>
            <a:r>
              <a:rPr lang="es-MX" sz="2800" b="1" dirty="0" err="1"/>
              <a:t>garavito</a:t>
            </a:r>
            <a:r>
              <a:rPr lang="es-MX" sz="2800" b="1" dirty="0"/>
              <a:t> moreno</a:t>
            </a:r>
          </a:p>
          <a:p>
            <a:r>
              <a:rPr lang="es-MX" sz="1900" b="1" dirty="0"/>
              <a:t>GEOMATRIX SAS </a:t>
            </a:r>
          </a:p>
          <a:p>
            <a:r>
              <a:rPr lang="es-MX" sz="1900" dirty="0">
                <a:hlinkClick r:id="rId2"/>
              </a:rPr>
              <a:t>www.Geomatrix.co</a:t>
            </a:r>
            <a:r>
              <a:rPr lang="es-MX" sz="1900" dirty="0"/>
              <a:t>  </a:t>
            </a:r>
            <a:endParaRPr lang="es-PA" sz="1900" dirty="0"/>
          </a:p>
        </p:txBody>
      </p:sp>
      <p:pic>
        <p:nvPicPr>
          <p:cNvPr id="10" name="Imagen 9" descr="Un dibujo de un reloj&#10;&#10;El contenido generado por IA puede ser incorrecto.">
            <a:extLst>
              <a:ext uri="{FF2B5EF4-FFF2-40B4-BE49-F238E27FC236}">
                <a16:creationId xmlns:a16="http://schemas.microsoft.com/office/drawing/2014/main" id="{0E9C406A-BFB9-BF35-9198-9C7A3CDF4328}"/>
              </a:ext>
            </a:extLst>
          </p:cNvPr>
          <p:cNvPicPr>
            <a:picLocks noChangeAspect="1"/>
          </p:cNvPicPr>
          <p:nvPr/>
        </p:nvPicPr>
        <p:blipFill>
          <a:blip r:embed="rId3"/>
          <a:stretch>
            <a:fillRect/>
          </a:stretch>
        </p:blipFill>
        <p:spPr>
          <a:xfrm>
            <a:off x="10424159" y="0"/>
            <a:ext cx="1780282" cy="1869640"/>
          </a:xfrm>
          <a:prstGeom prst="rect">
            <a:avLst/>
          </a:prstGeom>
        </p:spPr>
      </p:pic>
      <p:pic>
        <p:nvPicPr>
          <p:cNvPr id="12" name="Imagen 11" descr="Logotipo, nombre de la empresa&#10;&#10;El contenido generado por IA puede ser incorrecto.">
            <a:extLst>
              <a:ext uri="{FF2B5EF4-FFF2-40B4-BE49-F238E27FC236}">
                <a16:creationId xmlns:a16="http://schemas.microsoft.com/office/drawing/2014/main" id="{774402DE-C0FF-76FE-0BA3-5EAB7655FD82}"/>
              </a:ext>
            </a:extLst>
          </p:cNvPr>
          <p:cNvPicPr>
            <a:picLocks noChangeAspect="1"/>
          </p:cNvPicPr>
          <p:nvPr/>
        </p:nvPicPr>
        <p:blipFill>
          <a:blip r:embed="rId4"/>
          <a:stretch>
            <a:fillRect/>
          </a:stretch>
        </p:blipFill>
        <p:spPr>
          <a:xfrm>
            <a:off x="0" y="413"/>
            <a:ext cx="1828800" cy="1838325"/>
          </a:xfrm>
          <a:prstGeom prst="rect">
            <a:avLst/>
          </a:prstGeom>
        </p:spPr>
      </p:pic>
      <p:grpSp>
        <p:nvGrpSpPr>
          <p:cNvPr id="22" name="Grupo 21">
            <a:extLst>
              <a:ext uri="{FF2B5EF4-FFF2-40B4-BE49-F238E27FC236}">
                <a16:creationId xmlns:a16="http://schemas.microsoft.com/office/drawing/2014/main" id="{F2168C2E-EB86-5876-9D67-9889EFD4F442}"/>
              </a:ext>
            </a:extLst>
          </p:cNvPr>
          <p:cNvGrpSpPr/>
          <p:nvPr/>
        </p:nvGrpSpPr>
        <p:grpSpPr>
          <a:xfrm>
            <a:off x="3889375" y="295762"/>
            <a:ext cx="4413250" cy="1080000"/>
            <a:chOff x="15614650" y="9921875"/>
            <a:chExt cx="4413250" cy="1080000"/>
          </a:xfrm>
        </p:grpSpPr>
        <p:sp>
          <p:nvSpPr>
            <p:cNvPr id="23" name="Rectángulo 22">
              <a:extLst>
                <a:ext uri="{FF2B5EF4-FFF2-40B4-BE49-F238E27FC236}">
                  <a16:creationId xmlns:a16="http://schemas.microsoft.com/office/drawing/2014/main" id="{9B2F6176-D224-8DAC-D169-DC9C9920561A}"/>
                </a:ext>
              </a:extLst>
            </p:cNvPr>
            <p:cNvSpPr/>
            <p:nvPr/>
          </p:nvSpPr>
          <p:spPr>
            <a:xfrm>
              <a:off x="15614650" y="9921875"/>
              <a:ext cx="4413250" cy="1080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4" name="Imagen 23">
              <a:extLst>
                <a:ext uri="{FF2B5EF4-FFF2-40B4-BE49-F238E27FC236}">
                  <a16:creationId xmlns:a16="http://schemas.microsoft.com/office/drawing/2014/main" id="{799B30CF-8ECE-E71C-2CDE-2D5BA03692B8}"/>
                </a:ext>
              </a:extLst>
            </p:cNvPr>
            <p:cNvPicPr>
              <a:picLocks noChangeAspect="1"/>
            </p:cNvPicPr>
            <p:nvPr/>
          </p:nvPicPr>
          <p:blipFill>
            <a:blip r:embed="rId5" cstate="print">
              <a:alphaModFix/>
              <a:extLst>
                <a:ext uri="{BEBA8EAE-BF5A-486C-A8C5-ECC9F3942E4B}">
                  <a14:imgProps xmlns:a14="http://schemas.microsoft.com/office/drawing/2010/main">
                    <a14:imgLayer r:embed="rId6">
                      <a14:imgEffect>
                        <a14:sharpenSoften amount="95000"/>
                      </a14:imgEffect>
                      <a14:imgEffect>
                        <a14:colorTemperature colorTemp="3972"/>
                      </a14:imgEffect>
                      <a14:imgEffect>
                        <a14:saturation sat="400000"/>
                      </a14:imgEffect>
                      <a14:imgEffect>
                        <a14:brightnessContrast bright="9000" contrast="35000"/>
                      </a14:imgEffect>
                    </a14:imgLayer>
                  </a14:imgProps>
                </a:ext>
                <a:ext uri="{28A0092B-C50C-407E-A947-70E740481C1C}">
                  <a14:useLocalDpi xmlns:a14="http://schemas.microsoft.com/office/drawing/2010/main" val="0"/>
                </a:ext>
              </a:extLst>
            </a:blip>
            <a:stretch>
              <a:fillRect/>
            </a:stretch>
          </p:blipFill>
          <p:spPr>
            <a:xfrm>
              <a:off x="15678528" y="10006343"/>
              <a:ext cx="4194000" cy="900000"/>
            </a:xfrm>
            <a:prstGeom prst="rect">
              <a:avLst/>
            </a:prstGeom>
          </p:spPr>
        </p:pic>
      </p:grpSp>
    </p:spTree>
    <p:extLst>
      <p:ext uri="{BB962C8B-B14F-4D97-AF65-F5344CB8AC3E}">
        <p14:creationId xmlns:p14="http://schemas.microsoft.com/office/powerpoint/2010/main" val="3741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FCB2AD-3009-F486-7898-10FB65C8953D}"/>
            </a:ext>
          </a:extLst>
        </p:cNvPr>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0E41BFED-82A5-1DA1-B968-73BA67EAB54A}"/>
              </a:ext>
            </a:extLst>
          </p:cNvPr>
          <p:cNvPicPr>
            <a:picLocks noChangeAspect="1"/>
          </p:cNvPicPr>
          <p:nvPr/>
        </p:nvPicPr>
        <p:blipFill>
          <a:blip r:embed="rId2"/>
          <a:stretch>
            <a:fillRect/>
          </a:stretch>
        </p:blipFill>
        <p:spPr>
          <a:xfrm>
            <a:off x="1099457" y="1881180"/>
            <a:ext cx="10243457" cy="4225706"/>
          </a:xfrm>
          <a:prstGeom prst="rect">
            <a:avLst/>
          </a:prstGeom>
        </p:spPr>
      </p:pic>
      <p:sp>
        <p:nvSpPr>
          <p:cNvPr id="7" name="CuadroTexto 6">
            <a:extLst>
              <a:ext uri="{FF2B5EF4-FFF2-40B4-BE49-F238E27FC236}">
                <a16:creationId xmlns:a16="http://schemas.microsoft.com/office/drawing/2014/main" id="{0FA99F1E-1B55-9884-795F-0415186561AD}"/>
              </a:ext>
            </a:extLst>
          </p:cNvPr>
          <p:cNvSpPr txBox="1"/>
          <p:nvPr/>
        </p:nvSpPr>
        <p:spPr>
          <a:xfrm>
            <a:off x="1099456" y="582414"/>
            <a:ext cx="9993087" cy="1077218"/>
          </a:xfrm>
          <a:prstGeom prst="rect">
            <a:avLst/>
          </a:prstGeom>
          <a:noFill/>
        </p:spPr>
        <p:txBody>
          <a:bodyPr wrap="square">
            <a:spAutoFit/>
          </a:bodyPr>
          <a:lstStyle/>
          <a:p>
            <a:r>
              <a:rPr lang="en-US" sz="3200" dirty="0">
                <a:ea typeface="+mn-lt"/>
                <a:cs typeface="+mn-lt"/>
              </a:rPr>
              <a:t>SECCIÓN TRANSVERSAL TÍPICA CON REVESTIMIENTO EN GEOSINTÉTICO - </a:t>
            </a:r>
            <a:r>
              <a:rPr lang="en-US" sz="3200" b="1" dirty="0">
                <a:ea typeface="+mn-lt"/>
                <a:cs typeface="+mn-lt"/>
              </a:rPr>
              <a:t>IMPERTEX</a:t>
            </a:r>
            <a:endParaRPr lang="es-ES" sz="3200" b="1" dirty="0">
              <a:cs typeface="Calibri"/>
            </a:endParaRPr>
          </a:p>
        </p:txBody>
      </p:sp>
    </p:spTree>
    <p:extLst>
      <p:ext uri="{BB962C8B-B14F-4D97-AF65-F5344CB8AC3E}">
        <p14:creationId xmlns:p14="http://schemas.microsoft.com/office/powerpoint/2010/main" val="295622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110902-9C17-6DFC-0ACB-A075A937145A}"/>
            </a:ext>
          </a:extLst>
        </p:cNvPr>
        <p:cNvGrpSpPr/>
        <p:nvPr/>
      </p:nvGrpSpPr>
      <p:grpSpPr>
        <a:xfrm>
          <a:off x="0" y="0"/>
          <a:ext cx="0" cy="0"/>
          <a:chOff x="0" y="0"/>
          <a:chExt cx="0" cy="0"/>
        </a:xfrm>
      </p:grpSpPr>
      <p:pic>
        <p:nvPicPr>
          <p:cNvPr id="4" name="Imagen 3" descr="Escala de tiempo&#10;&#10;Descripción generada automáticamente">
            <a:extLst>
              <a:ext uri="{FF2B5EF4-FFF2-40B4-BE49-F238E27FC236}">
                <a16:creationId xmlns:a16="http://schemas.microsoft.com/office/drawing/2014/main" id="{804E52A1-6657-5B92-D767-C3738725A7E6}"/>
              </a:ext>
            </a:extLst>
          </p:cNvPr>
          <p:cNvPicPr>
            <a:picLocks noChangeAspect="1"/>
          </p:cNvPicPr>
          <p:nvPr/>
        </p:nvPicPr>
        <p:blipFill rotWithShape="1">
          <a:blip r:embed="rId2"/>
          <a:srcRect b="3022"/>
          <a:stretch/>
        </p:blipFill>
        <p:spPr>
          <a:xfrm>
            <a:off x="0" y="0"/>
            <a:ext cx="12115800" cy="6411686"/>
          </a:xfrm>
          <a:prstGeom prst="rect">
            <a:avLst/>
          </a:prstGeom>
        </p:spPr>
      </p:pic>
      <p:sp>
        <p:nvSpPr>
          <p:cNvPr id="6" name="CuadroTexto 5">
            <a:extLst>
              <a:ext uri="{FF2B5EF4-FFF2-40B4-BE49-F238E27FC236}">
                <a16:creationId xmlns:a16="http://schemas.microsoft.com/office/drawing/2014/main" id="{AF6E861E-A4F4-DBF5-A9DD-539665C4EE2D}"/>
              </a:ext>
            </a:extLst>
          </p:cNvPr>
          <p:cNvSpPr txBox="1"/>
          <p:nvPr/>
        </p:nvSpPr>
        <p:spPr>
          <a:xfrm>
            <a:off x="0" y="6334780"/>
            <a:ext cx="12115800" cy="523220"/>
          </a:xfrm>
          <a:prstGeom prst="rect">
            <a:avLst/>
          </a:prstGeom>
          <a:noFill/>
        </p:spPr>
        <p:txBody>
          <a:bodyPr wrap="square" lIns="91440" tIns="45720" rIns="91440" bIns="45720" rtlCol="0" anchor="t">
            <a:spAutoFit/>
          </a:bodyPr>
          <a:lstStyle/>
          <a:p>
            <a:r>
              <a:rPr lang="es-CO" sz="1400" dirty="0">
                <a:ea typeface="+mn-lt"/>
                <a:cs typeface="+mn-lt"/>
              </a:rPr>
              <a:t>Fuente: INGENIO RIOPAILA. GEOTEXTIL, UNA ALTERNATIVA RAPIDA Y EFICIENTE PARA LA RECUPERACIÓN DE CANALES REVESTIDOS Y EN TIERRA, MEJORANDO LA EFICIENCIA DE CONDUCCIÓN DE AGUA PARA RIEGO. Gustavo Adolfo Barona, Jairo Calderon, Gustavo Criollo</a:t>
            </a:r>
            <a:endParaRPr lang="es-ES" sz="1400" dirty="0">
              <a:ea typeface="Calibri"/>
              <a:cs typeface="Calibri"/>
            </a:endParaRPr>
          </a:p>
        </p:txBody>
      </p:sp>
    </p:spTree>
    <p:extLst>
      <p:ext uri="{BB962C8B-B14F-4D97-AF65-F5344CB8AC3E}">
        <p14:creationId xmlns:p14="http://schemas.microsoft.com/office/powerpoint/2010/main" val="426612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CF8CC2-1333-B69A-0B4E-1354552FA244}"/>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51" name="Rectangle 50">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53" name="Straight Connector 52">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5" name="Rectangle 54">
            <a:extLst>
              <a:ext uri="{FF2B5EF4-FFF2-40B4-BE49-F238E27FC236}">
                <a16:creationId xmlns:a16="http://schemas.microsoft.com/office/drawing/2014/main" id="{F98A3B8C-AC24-4BB1-B607-88710B8D1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EF6FC147-8CAE-2CB1-3FCC-BEDFB49E4F9C}"/>
              </a:ext>
            </a:extLst>
          </p:cNvPr>
          <p:cNvSpPr>
            <a:spLocks noGrp="1"/>
          </p:cNvSpPr>
          <p:nvPr>
            <p:ph type="title"/>
          </p:nvPr>
        </p:nvSpPr>
        <p:spPr>
          <a:xfrm>
            <a:off x="7656077" y="639097"/>
            <a:ext cx="3886994" cy="3686015"/>
          </a:xfrm>
        </p:spPr>
        <p:txBody>
          <a:bodyPr vert="horz" lIns="91440" tIns="45720" rIns="91440" bIns="45720" rtlCol="0" anchor="b">
            <a:normAutofit/>
          </a:bodyPr>
          <a:lstStyle/>
          <a:p>
            <a:r>
              <a:rPr lang="en-US" sz="3200" dirty="0">
                <a:solidFill>
                  <a:schemeClr val="tx1">
                    <a:lumMod val="85000"/>
                    <a:lumOff val="15000"/>
                  </a:schemeClr>
                </a:solidFill>
              </a:rPr>
              <a:t>USOS Y APLICACIONES DE GEOSINTÉTICOS EN REVESTIMIENTO DE SISTEMAS PARA COSECHA Y ALMACENAMIENTO DE AGUA </a:t>
            </a:r>
          </a:p>
        </p:txBody>
      </p:sp>
      <p:pic>
        <p:nvPicPr>
          <p:cNvPr id="3" name="Imagen 2" descr="Un río rodeado de árboles&#10;&#10;Descripción generada automáticamente con confianza media">
            <a:extLst>
              <a:ext uri="{FF2B5EF4-FFF2-40B4-BE49-F238E27FC236}">
                <a16:creationId xmlns:a16="http://schemas.microsoft.com/office/drawing/2014/main" id="{1F9F7332-116B-E9B5-81DD-119E21AF4C18}"/>
              </a:ext>
            </a:extLst>
          </p:cNvPr>
          <p:cNvPicPr>
            <a:picLocks noChangeAspect="1"/>
          </p:cNvPicPr>
          <p:nvPr/>
        </p:nvPicPr>
        <p:blipFill>
          <a:blip r:embed="rId2">
            <a:extLst>
              <a:ext uri="{28A0092B-C50C-407E-A947-70E740481C1C}">
                <a14:useLocalDpi xmlns:a14="http://schemas.microsoft.com/office/drawing/2010/main" val="0"/>
              </a:ext>
            </a:extLst>
          </a:blip>
          <a:srcRect r="1134" b="4"/>
          <a:stretch/>
        </p:blipFill>
        <p:spPr>
          <a:xfrm>
            <a:off x="3035755" y="3166980"/>
            <a:ext cx="4135689" cy="3100850"/>
          </a:xfrm>
          <a:prstGeom prst="rect">
            <a:avLst/>
          </a:prstGeom>
        </p:spPr>
      </p:pic>
      <p:pic>
        <p:nvPicPr>
          <p:cNvPr id="7" name="Imagen 6" descr="Un caballo comiendo pasto en el agua&#10;&#10;Descripción generada automáticamente">
            <a:extLst>
              <a:ext uri="{FF2B5EF4-FFF2-40B4-BE49-F238E27FC236}">
                <a16:creationId xmlns:a16="http://schemas.microsoft.com/office/drawing/2014/main" id="{534C8690-DDC0-C234-5EF0-85A3FC583F13}"/>
              </a:ext>
            </a:extLst>
          </p:cNvPr>
          <p:cNvPicPr>
            <a:picLocks noChangeAspect="1"/>
          </p:cNvPicPr>
          <p:nvPr/>
        </p:nvPicPr>
        <p:blipFill>
          <a:blip r:embed="rId3">
            <a:extLst>
              <a:ext uri="{28A0092B-C50C-407E-A947-70E740481C1C}">
                <a14:useLocalDpi xmlns:a14="http://schemas.microsoft.com/office/drawing/2010/main" val="0"/>
              </a:ext>
            </a:extLst>
          </a:blip>
          <a:srcRect r="18937" b="1"/>
          <a:stretch/>
        </p:blipFill>
        <p:spPr>
          <a:xfrm>
            <a:off x="820995" y="69010"/>
            <a:ext cx="4113440" cy="3858282"/>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pic>
        <p:nvPicPr>
          <p:cNvPr id="6" name="Imagen 5" descr="Imagen que contiene exterior, tablero, surfeando, sucio&#10;&#10;Descripción generada automáticamente">
            <a:extLst>
              <a:ext uri="{FF2B5EF4-FFF2-40B4-BE49-F238E27FC236}">
                <a16:creationId xmlns:a16="http://schemas.microsoft.com/office/drawing/2014/main" id="{6E982A62-1F0A-7872-3976-A093F52D80C7}"/>
              </a:ext>
            </a:extLst>
          </p:cNvPr>
          <p:cNvPicPr>
            <a:picLocks noChangeAspect="1"/>
          </p:cNvPicPr>
          <p:nvPr/>
        </p:nvPicPr>
        <p:blipFill rotWithShape="1">
          <a:blip r:embed="rId4"/>
          <a:srcRect l="18883" r="16109" b="-4"/>
          <a:stretch/>
        </p:blipFill>
        <p:spPr>
          <a:xfrm>
            <a:off x="5003321" y="69010"/>
            <a:ext cx="2168123" cy="3031485"/>
          </a:xfrm>
          <a:prstGeom prst="rect">
            <a:avLst/>
          </a:prstGeom>
        </p:spPr>
      </p:pic>
      <p:pic>
        <p:nvPicPr>
          <p:cNvPr id="2" name="Imagen 1">
            <a:extLst>
              <a:ext uri="{FF2B5EF4-FFF2-40B4-BE49-F238E27FC236}">
                <a16:creationId xmlns:a16="http://schemas.microsoft.com/office/drawing/2014/main" id="{2F9345D2-69E4-F773-768F-1EE9C3701725}"/>
              </a:ext>
            </a:extLst>
          </p:cNvPr>
          <p:cNvPicPr>
            <a:picLocks noChangeAspect="1"/>
          </p:cNvPicPr>
          <p:nvPr/>
        </p:nvPicPr>
        <p:blipFill>
          <a:blip r:embed="rId5" cstate="print">
            <a:extLst>
              <a:ext uri="{28A0092B-C50C-407E-A947-70E740481C1C}">
                <a14:useLocalDpi xmlns:a14="http://schemas.microsoft.com/office/drawing/2010/main" val="0"/>
              </a:ext>
            </a:extLst>
          </a:blip>
          <a:srcRect l="20420" r="13790" b="1"/>
          <a:stretch/>
        </p:blipFill>
        <p:spPr>
          <a:xfrm>
            <a:off x="69011" y="3993777"/>
            <a:ext cx="2917346" cy="2019928"/>
          </a:xfrm>
          <a:prstGeom prst="rect">
            <a:avLst/>
          </a:prstGeom>
        </p:spPr>
      </p:pic>
      <p:cxnSp>
        <p:nvCxnSpPr>
          <p:cNvPr id="57" name="Straight Connector 56">
            <a:extLst>
              <a:ext uri="{FF2B5EF4-FFF2-40B4-BE49-F238E27FC236}">
                <a16:creationId xmlns:a16="http://schemas.microsoft.com/office/drawing/2014/main" id="{9DE56645-2866-441C-89AC-EEC913F43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E5286F1A-1D8A-461D-97B6-FA41E597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61" name="Rectangle 60">
            <a:extLst>
              <a:ext uri="{FF2B5EF4-FFF2-40B4-BE49-F238E27FC236}">
                <a16:creationId xmlns:a16="http://schemas.microsoft.com/office/drawing/2014/main" id="{34AC6BCA-32BA-4FCF-9F87-4D8228AB2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pic>
        <p:nvPicPr>
          <p:cNvPr id="9" name="Imagen 8">
            <a:extLst>
              <a:ext uri="{FF2B5EF4-FFF2-40B4-BE49-F238E27FC236}">
                <a16:creationId xmlns:a16="http://schemas.microsoft.com/office/drawing/2014/main" id="{37E0085D-6F94-6FA4-4181-4464582E5C3D}"/>
              </a:ext>
            </a:extLst>
          </p:cNvPr>
          <p:cNvPicPr>
            <a:picLocks noChangeAspect="1"/>
          </p:cNvPicPr>
          <p:nvPr/>
        </p:nvPicPr>
        <p:blipFill>
          <a:blip r:embed="rId6"/>
          <a:stretch>
            <a:fillRect/>
          </a:stretch>
        </p:blipFill>
        <p:spPr>
          <a:xfrm>
            <a:off x="2986357" y="5299328"/>
            <a:ext cx="1022814" cy="1000506"/>
          </a:xfrm>
          <a:prstGeom prst="rect">
            <a:avLst/>
          </a:prstGeom>
        </p:spPr>
      </p:pic>
    </p:spTree>
    <p:extLst>
      <p:ext uri="{BB962C8B-B14F-4D97-AF65-F5344CB8AC3E}">
        <p14:creationId xmlns:p14="http://schemas.microsoft.com/office/powerpoint/2010/main" val="37504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478EA4-7827-26A1-11D5-E06211458CF6}"/>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37" name="Rectangle 36">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39" name="Straight Connector 38">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 name="Rectangle 40">
            <a:extLst>
              <a:ext uri="{FF2B5EF4-FFF2-40B4-BE49-F238E27FC236}">
                <a16:creationId xmlns:a16="http://schemas.microsoft.com/office/drawing/2014/main" id="{F98A3B8C-AC24-4BB1-B607-88710B8D1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6413FDB5-C669-FCDC-4836-B3F009AC4614}"/>
              </a:ext>
            </a:extLst>
          </p:cNvPr>
          <p:cNvSpPr>
            <a:spLocks noGrp="1"/>
          </p:cNvSpPr>
          <p:nvPr>
            <p:ph type="title"/>
          </p:nvPr>
        </p:nvSpPr>
        <p:spPr>
          <a:xfrm>
            <a:off x="7656077" y="639097"/>
            <a:ext cx="3886994" cy="3686015"/>
          </a:xfrm>
        </p:spPr>
        <p:txBody>
          <a:bodyPr vert="horz" lIns="91440" tIns="45720" rIns="91440" bIns="45720" rtlCol="0" anchor="b">
            <a:normAutofit/>
          </a:bodyPr>
          <a:lstStyle/>
          <a:p>
            <a:r>
              <a:rPr lang="en-US" sz="3200" dirty="0">
                <a:solidFill>
                  <a:schemeClr val="tx1">
                    <a:lumMod val="85000"/>
                    <a:lumOff val="15000"/>
                  </a:schemeClr>
                </a:solidFill>
              </a:rPr>
              <a:t>USOS Y APLICACIONES DE GEOSINTÉTICOS EN REVESTIMIENTO DE SISTEMAS PARA COSECHA Y ALMACENAMIENTO DE AGUA </a:t>
            </a:r>
          </a:p>
        </p:txBody>
      </p:sp>
      <p:pic>
        <p:nvPicPr>
          <p:cNvPr id="10" name="Imagen 9">
            <a:extLst>
              <a:ext uri="{FF2B5EF4-FFF2-40B4-BE49-F238E27FC236}">
                <a16:creationId xmlns:a16="http://schemas.microsoft.com/office/drawing/2014/main" id="{4324AEB7-A33F-1D26-93BB-0E5CF4D4422C}"/>
              </a:ext>
            </a:extLst>
          </p:cNvPr>
          <p:cNvPicPr>
            <a:picLocks noChangeAspect="1"/>
          </p:cNvPicPr>
          <p:nvPr/>
        </p:nvPicPr>
        <p:blipFill rotWithShape="1">
          <a:blip r:embed="rId2"/>
          <a:srcRect l="18713" r="9294" b="-1"/>
          <a:stretch/>
        </p:blipFill>
        <p:spPr>
          <a:xfrm>
            <a:off x="3114675" y="3100494"/>
            <a:ext cx="4056769" cy="3167337"/>
          </a:xfrm>
          <a:prstGeom prst="rect">
            <a:avLst/>
          </a:prstGeom>
        </p:spPr>
      </p:pic>
      <p:pic>
        <p:nvPicPr>
          <p:cNvPr id="9" name="Marcador de contenido 8" descr="Imagen que contiene pasto, exterior, verde, edificio&#10;&#10;Descripción generada automáticamente">
            <a:extLst>
              <a:ext uri="{FF2B5EF4-FFF2-40B4-BE49-F238E27FC236}">
                <a16:creationId xmlns:a16="http://schemas.microsoft.com/office/drawing/2014/main" id="{0D4B07F7-2DE4-341D-6376-8BD830608007}"/>
              </a:ext>
            </a:extLst>
          </p:cNvPr>
          <p:cNvPicPr>
            <a:picLocks noChangeAspect="1"/>
          </p:cNvPicPr>
          <p:nvPr/>
        </p:nvPicPr>
        <p:blipFill rotWithShape="1">
          <a:blip r:embed="rId3"/>
          <a:srcRect l="3472" r="36333" b="2"/>
          <a:stretch/>
        </p:blipFill>
        <p:spPr>
          <a:xfrm>
            <a:off x="820994" y="66674"/>
            <a:ext cx="4132005" cy="3766797"/>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pic>
        <p:nvPicPr>
          <p:cNvPr id="11" name="Imagen 10" descr="Un jardín con plantas&#10;&#10;Descripción generada automáticamente con confianza baja">
            <a:extLst>
              <a:ext uri="{FF2B5EF4-FFF2-40B4-BE49-F238E27FC236}">
                <a16:creationId xmlns:a16="http://schemas.microsoft.com/office/drawing/2014/main" id="{8582488E-8726-C7BD-C693-A1ADDDE5F900}"/>
              </a:ext>
            </a:extLst>
          </p:cNvPr>
          <p:cNvPicPr>
            <a:picLocks noChangeAspect="1"/>
          </p:cNvPicPr>
          <p:nvPr/>
        </p:nvPicPr>
        <p:blipFill>
          <a:blip r:embed="rId4">
            <a:extLst>
              <a:ext uri="{28A0092B-C50C-407E-A947-70E740481C1C}">
                <a14:useLocalDpi xmlns:a14="http://schemas.microsoft.com/office/drawing/2010/main" val="0"/>
              </a:ext>
            </a:extLst>
          </a:blip>
          <a:srcRect l="4981" r="9212"/>
          <a:stretch/>
        </p:blipFill>
        <p:spPr>
          <a:xfrm>
            <a:off x="5029200" y="66674"/>
            <a:ext cx="2142244" cy="2969811"/>
          </a:xfrm>
          <a:prstGeom prst="rect">
            <a:avLst/>
          </a:prstGeom>
        </p:spPr>
      </p:pic>
      <p:cxnSp>
        <p:nvCxnSpPr>
          <p:cNvPr id="43" name="Straight Connector 42">
            <a:extLst>
              <a:ext uri="{FF2B5EF4-FFF2-40B4-BE49-F238E27FC236}">
                <a16:creationId xmlns:a16="http://schemas.microsoft.com/office/drawing/2014/main" id="{9DE56645-2866-441C-89AC-EEC913F43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5286F1A-1D8A-461D-97B6-FA41E597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47" name="Rectangle 46">
            <a:extLst>
              <a:ext uri="{FF2B5EF4-FFF2-40B4-BE49-F238E27FC236}">
                <a16:creationId xmlns:a16="http://schemas.microsoft.com/office/drawing/2014/main" id="{34AC6BCA-32BA-4FCF-9F87-4D8228AB2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pic>
        <p:nvPicPr>
          <p:cNvPr id="3" name="Imagen 2">
            <a:extLst>
              <a:ext uri="{FF2B5EF4-FFF2-40B4-BE49-F238E27FC236}">
                <a16:creationId xmlns:a16="http://schemas.microsoft.com/office/drawing/2014/main" id="{5EF4FF85-893A-D848-6D41-2C0A86B1F687}"/>
              </a:ext>
            </a:extLst>
          </p:cNvPr>
          <p:cNvPicPr>
            <a:picLocks noChangeAspect="1"/>
          </p:cNvPicPr>
          <p:nvPr/>
        </p:nvPicPr>
        <p:blipFill>
          <a:blip r:embed="rId5"/>
          <a:stretch>
            <a:fillRect/>
          </a:stretch>
        </p:blipFill>
        <p:spPr>
          <a:xfrm>
            <a:off x="113577" y="3946866"/>
            <a:ext cx="2887521" cy="2274054"/>
          </a:xfrm>
          <a:prstGeom prst="rect">
            <a:avLst/>
          </a:prstGeom>
        </p:spPr>
      </p:pic>
      <p:pic>
        <p:nvPicPr>
          <p:cNvPr id="2" name="Imagen 1">
            <a:extLst>
              <a:ext uri="{FF2B5EF4-FFF2-40B4-BE49-F238E27FC236}">
                <a16:creationId xmlns:a16="http://schemas.microsoft.com/office/drawing/2014/main" id="{FE322847-9C79-3572-842D-23F3D5571719}"/>
              </a:ext>
            </a:extLst>
          </p:cNvPr>
          <p:cNvPicPr>
            <a:picLocks noChangeAspect="1"/>
          </p:cNvPicPr>
          <p:nvPr/>
        </p:nvPicPr>
        <p:blipFill>
          <a:blip r:embed="rId6"/>
          <a:stretch>
            <a:fillRect/>
          </a:stretch>
        </p:blipFill>
        <p:spPr>
          <a:xfrm>
            <a:off x="113577" y="5220414"/>
            <a:ext cx="1022814" cy="1000506"/>
          </a:xfrm>
          <a:prstGeom prst="rect">
            <a:avLst/>
          </a:prstGeom>
        </p:spPr>
      </p:pic>
    </p:spTree>
    <p:extLst>
      <p:ext uri="{BB962C8B-B14F-4D97-AF65-F5344CB8AC3E}">
        <p14:creationId xmlns:p14="http://schemas.microsoft.com/office/powerpoint/2010/main" val="30691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9F71A1-1EBE-E64C-CBF6-CB3BB7616B14}"/>
            </a:ext>
          </a:extLst>
        </p:cNvPr>
        <p:cNvGrpSpPr/>
        <p:nvPr/>
      </p:nvGrpSpPr>
      <p:grpSpPr>
        <a:xfrm>
          <a:off x="0" y="0"/>
          <a:ext cx="0" cy="0"/>
          <a:chOff x="0" y="0"/>
          <a:chExt cx="0" cy="0"/>
        </a:xfrm>
      </p:grpSpPr>
      <p:sp>
        <p:nvSpPr>
          <p:cNvPr id="99" name="Rectangle 70">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00" name="Rectangle 72">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101" name="Straight Connector 74">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2" name="Rectangle 76">
            <a:extLst>
              <a:ext uri="{FF2B5EF4-FFF2-40B4-BE49-F238E27FC236}">
                <a16:creationId xmlns:a16="http://schemas.microsoft.com/office/drawing/2014/main" id="{28F80F5E-E59C-4CA7-9E17-1299AF271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E691F5C1-60EA-CB94-1CE7-03750E84476B}"/>
              </a:ext>
            </a:extLst>
          </p:cNvPr>
          <p:cNvSpPr>
            <a:spLocks noGrp="1"/>
          </p:cNvSpPr>
          <p:nvPr>
            <p:ph type="title"/>
          </p:nvPr>
        </p:nvSpPr>
        <p:spPr>
          <a:xfrm>
            <a:off x="7693170" y="294640"/>
            <a:ext cx="3736257" cy="5582476"/>
          </a:xfrm>
        </p:spPr>
        <p:txBody>
          <a:bodyPr vert="horz" lIns="91440" tIns="45720" rIns="91440" bIns="45720" rtlCol="0" anchor="b">
            <a:noAutofit/>
          </a:bodyPr>
          <a:lstStyle/>
          <a:p>
            <a:r>
              <a:rPr lang="en-US" sz="2600" kern="100" dirty="0">
                <a:effectLst/>
                <a:ea typeface="Aptos" panose="020B0004020202020204" pitchFamily="34" charset="0"/>
                <a:cs typeface="Times New Roman" panose="02020603050405020304" pitchFamily="18" charset="0"/>
              </a:rPr>
              <a:t>USOS Y APLICACIONES DE GEOSINTÉTICOS DE ALTO DESEMPEÑO EN ENSAMBLE DE SACOS, Y  CONTENEDORES DE SUELO, PARA </a:t>
            </a:r>
            <a:r>
              <a:rPr lang="es-MX" sz="2600" kern="100" dirty="0">
                <a:effectLst/>
                <a:ea typeface="Aptos" panose="020B0004020202020204" pitchFamily="34" charset="0"/>
                <a:cs typeface="Times New Roman" panose="02020603050405020304" pitchFamily="18" charset="0"/>
              </a:rPr>
              <a:t>CONTROL DE EROSIÓN DE CANALES, CONTROL DE INUNDACIÓN PARA PROTECCIÓN DE CULTIVOS, Y  CONSTRUCCION DE ESTRUCTURAS HIDRÁULICAS A BAJO COSTO</a:t>
            </a:r>
            <a:br>
              <a:rPr lang="es-CO"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3600" dirty="0">
              <a:solidFill>
                <a:schemeClr val="tx1"/>
              </a:solidFill>
              <a:latin typeface="+mn-lt"/>
            </a:endParaRPr>
          </a:p>
        </p:txBody>
      </p:sp>
      <p:sp>
        <p:nvSpPr>
          <p:cNvPr id="103" name="Rectangle 78">
            <a:extLst>
              <a:ext uri="{FF2B5EF4-FFF2-40B4-BE49-F238E27FC236}">
                <a16:creationId xmlns:a16="http://schemas.microsoft.com/office/drawing/2014/main" id="{018DB29D-7BF5-4F3F-A821-FCCDD402D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A47E368C-12E8-B4BD-A942-3DECE638FC3A}"/>
              </a:ext>
            </a:extLst>
          </p:cNvPr>
          <p:cNvPicPr>
            <a:picLocks noChangeAspect="1"/>
          </p:cNvPicPr>
          <p:nvPr/>
        </p:nvPicPr>
        <p:blipFill rotWithShape="1">
          <a:blip r:embed="rId2">
            <a:extLst>
              <a:ext uri="{28A0092B-C50C-407E-A947-70E740481C1C}">
                <a14:useLocalDpi xmlns:a14="http://schemas.microsoft.com/office/drawing/2010/main" val="0"/>
              </a:ext>
            </a:extLst>
          </a:blip>
          <a:srcRect r="4" b="7642"/>
          <a:stretch/>
        </p:blipFill>
        <p:spPr>
          <a:xfrm>
            <a:off x="43686" y="64008"/>
            <a:ext cx="3664714" cy="3291934"/>
          </a:xfrm>
          <a:prstGeom prst="rect">
            <a:avLst/>
          </a:prstGeom>
        </p:spPr>
      </p:pic>
      <p:pic>
        <p:nvPicPr>
          <p:cNvPr id="9" name="Imagen 8">
            <a:extLst>
              <a:ext uri="{FF2B5EF4-FFF2-40B4-BE49-F238E27FC236}">
                <a16:creationId xmlns:a16="http://schemas.microsoft.com/office/drawing/2014/main" id="{9ADA00A1-35AD-58D5-2F16-EF0FC39B0FBE}"/>
              </a:ext>
            </a:extLst>
          </p:cNvPr>
          <p:cNvPicPr>
            <a:picLocks noChangeAspect="1"/>
          </p:cNvPicPr>
          <p:nvPr/>
        </p:nvPicPr>
        <p:blipFill>
          <a:blip r:embed="rId3">
            <a:extLst>
              <a:ext uri="{28A0092B-C50C-407E-A947-70E740481C1C}">
                <a14:useLocalDpi xmlns:a14="http://schemas.microsoft.com/office/drawing/2010/main" val="0"/>
              </a:ext>
            </a:extLst>
          </a:blip>
          <a:srcRect t="9520" r="-2" b="38466"/>
          <a:stretch/>
        </p:blipFill>
        <p:spPr>
          <a:xfrm>
            <a:off x="3789574" y="66674"/>
            <a:ext cx="3629320" cy="3289267"/>
          </a:xfrm>
          <a:prstGeom prst="rect">
            <a:avLst/>
          </a:prstGeom>
        </p:spPr>
      </p:pic>
      <p:pic>
        <p:nvPicPr>
          <p:cNvPr id="10" name="Imagen 9">
            <a:extLst>
              <a:ext uri="{FF2B5EF4-FFF2-40B4-BE49-F238E27FC236}">
                <a16:creationId xmlns:a16="http://schemas.microsoft.com/office/drawing/2014/main" id="{8A298A94-ED8B-F070-C409-FCB23861B98E}"/>
              </a:ext>
            </a:extLst>
          </p:cNvPr>
          <p:cNvPicPr>
            <a:picLocks noChangeAspect="1"/>
          </p:cNvPicPr>
          <p:nvPr/>
        </p:nvPicPr>
        <p:blipFill>
          <a:blip r:embed="rId4">
            <a:extLst>
              <a:ext uri="{28A0092B-C50C-407E-A947-70E740481C1C}">
                <a14:useLocalDpi xmlns:a14="http://schemas.microsoft.com/office/drawing/2010/main"/>
              </a:ext>
            </a:extLst>
          </a:blip>
          <a:srcRect t="28188" b="20810"/>
          <a:stretch/>
        </p:blipFill>
        <p:spPr>
          <a:xfrm>
            <a:off x="43686" y="3422426"/>
            <a:ext cx="7375208" cy="2845406"/>
          </a:xfrm>
          <a:prstGeom prst="rect">
            <a:avLst/>
          </a:prstGeom>
        </p:spPr>
      </p:pic>
      <p:cxnSp>
        <p:nvCxnSpPr>
          <p:cNvPr id="104" name="Straight Connector 80">
            <a:extLst>
              <a:ext uri="{FF2B5EF4-FFF2-40B4-BE49-F238E27FC236}">
                <a16:creationId xmlns:a16="http://schemas.microsoft.com/office/drawing/2014/main" id="{E3026FC3-A287-4A0D-9A8B-9F412F1B53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5" name="Rectangle 82">
            <a:extLst>
              <a:ext uri="{FF2B5EF4-FFF2-40B4-BE49-F238E27FC236}">
                <a16:creationId xmlns:a16="http://schemas.microsoft.com/office/drawing/2014/main" id="{ADFD6DF8-A0C0-4F1A-B0D1-EEDDA20C2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06" name="Rectangle 84">
            <a:extLst>
              <a:ext uri="{FF2B5EF4-FFF2-40B4-BE49-F238E27FC236}">
                <a16:creationId xmlns:a16="http://schemas.microsoft.com/office/drawing/2014/main" id="{BCE4841E-55FD-437E-8181-FFBDE673B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7" name="Lágrima 16">
            <a:extLst>
              <a:ext uri="{FF2B5EF4-FFF2-40B4-BE49-F238E27FC236}">
                <a16:creationId xmlns:a16="http://schemas.microsoft.com/office/drawing/2014/main" id="{88B3E797-F192-375F-5923-9EE766F1900B}"/>
              </a:ext>
            </a:extLst>
          </p:cNvPr>
          <p:cNvSpPr/>
          <p:nvPr/>
        </p:nvSpPr>
        <p:spPr>
          <a:xfrm rot="1087502">
            <a:off x="260278" y="2464744"/>
            <a:ext cx="1697088" cy="1782395"/>
          </a:xfrm>
          <a:prstGeom prst="teardrop">
            <a:avLst>
              <a:gd name="adj" fmla="val 198002"/>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Lágrima 18">
            <a:extLst>
              <a:ext uri="{FF2B5EF4-FFF2-40B4-BE49-F238E27FC236}">
                <a16:creationId xmlns:a16="http://schemas.microsoft.com/office/drawing/2014/main" id="{33EE5743-2311-3C20-A61B-0D3C5921E644}"/>
              </a:ext>
            </a:extLst>
          </p:cNvPr>
          <p:cNvSpPr/>
          <p:nvPr/>
        </p:nvSpPr>
        <p:spPr>
          <a:xfrm rot="6118261">
            <a:off x="164066" y="2866811"/>
            <a:ext cx="1391874" cy="1373810"/>
          </a:xfrm>
          <a:prstGeom prst="teardrop">
            <a:avLst>
              <a:gd name="adj" fmla="val 20000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E2DB3E08-9471-7529-F692-32F145326A65}"/>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115067" y="2215886"/>
            <a:ext cx="2185181" cy="2161108"/>
          </a:xfrm>
          <a:prstGeom prst="ellipse">
            <a:avLst/>
          </a:prstGeom>
          <a:ln w="76200">
            <a:solidFill>
              <a:schemeClr val="bg1"/>
            </a:solidFill>
          </a:ln>
        </p:spPr>
      </p:pic>
    </p:spTree>
    <p:extLst>
      <p:ext uri="{BB962C8B-B14F-4D97-AF65-F5344CB8AC3E}">
        <p14:creationId xmlns:p14="http://schemas.microsoft.com/office/powerpoint/2010/main" val="14445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78C01F-1B6F-7143-9F62-6969D51A7907}"/>
            </a:ext>
          </a:extLst>
        </p:cNvPr>
        <p:cNvGrpSpPr/>
        <p:nvPr/>
      </p:nvGrpSpPr>
      <p:grpSpPr>
        <a:xfrm>
          <a:off x="0" y="0"/>
          <a:ext cx="0" cy="0"/>
          <a:chOff x="0" y="0"/>
          <a:chExt cx="0" cy="0"/>
        </a:xfrm>
      </p:grpSpPr>
      <p:sp>
        <p:nvSpPr>
          <p:cNvPr id="239" name="Rectangle 213">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40" name="Rectangle 215">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241" name="Straight Connector 217">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2" name="Rectangle 219">
            <a:extLst>
              <a:ext uri="{FF2B5EF4-FFF2-40B4-BE49-F238E27FC236}">
                <a16:creationId xmlns:a16="http://schemas.microsoft.com/office/drawing/2014/main" id="{1F01E79E-9DCC-478D-A614-8B0BC071D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9E27474B-021A-27FF-B1B8-3DDB9B84B266}"/>
              </a:ext>
            </a:extLst>
          </p:cNvPr>
          <p:cNvSpPr>
            <a:spLocks noGrp="1"/>
          </p:cNvSpPr>
          <p:nvPr>
            <p:ph type="title"/>
          </p:nvPr>
        </p:nvSpPr>
        <p:spPr>
          <a:xfrm>
            <a:off x="7694057" y="883920"/>
            <a:ext cx="3886994" cy="4993195"/>
          </a:xfrm>
        </p:spPr>
        <p:txBody>
          <a:bodyPr vert="horz" lIns="91440" tIns="45720" rIns="91440" bIns="45720" rtlCol="0" anchor="b">
            <a:normAutofit fontScale="90000"/>
          </a:bodyPr>
          <a:lstStyle/>
          <a:p>
            <a:r>
              <a:rPr lang="en-US" sz="3100" kern="100" dirty="0">
                <a:effectLst/>
                <a:ea typeface="Aptos" panose="020B0004020202020204" pitchFamily="34" charset="0"/>
                <a:cs typeface="Times New Roman" panose="02020603050405020304" pitchFamily="18" charset="0"/>
              </a:rPr>
              <a:t>USOS Y APLICACIONES DE GEOSINTÉTICOS DE ALTO DESEMPEÑO EN ENSAMBLE DE FORMALETAS TEXTILES Y  CONTENEDORES DE SUELO DE GRAN TAMAÑO, PARA </a:t>
            </a:r>
            <a:r>
              <a:rPr lang="es-MX" sz="3100" kern="100" dirty="0">
                <a:effectLst/>
                <a:ea typeface="Aptos" panose="020B0004020202020204" pitchFamily="34" charset="0"/>
                <a:cs typeface="Times New Roman" panose="02020603050405020304" pitchFamily="18" charset="0"/>
              </a:rPr>
              <a:t>CONTROL DE INUNDACIÓN, REALCE DE DIQUES Y PROTECCIONES RIVEREÑAS.</a:t>
            </a:r>
            <a:br>
              <a:rPr lang="es-CO"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sz="6000" dirty="0">
              <a:solidFill>
                <a:schemeClr val="tx1">
                  <a:lumMod val="85000"/>
                  <a:lumOff val="15000"/>
                </a:schemeClr>
              </a:solidFill>
            </a:endParaRPr>
          </a:p>
        </p:txBody>
      </p:sp>
      <p:sp>
        <p:nvSpPr>
          <p:cNvPr id="243" name="Rectangle 221">
            <a:extLst>
              <a:ext uri="{FF2B5EF4-FFF2-40B4-BE49-F238E27FC236}">
                <a16:creationId xmlns:a16="http://schemas.microsoft.com/office/drawing/2014/main" id="{CCFD3915-098D-4E5B-9C68-03BD1C68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81265"/>
            <a:ext cx="1733409" cy="1693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roca en el pasto&#10;&#10;El contenido generado por IA puede ser incorrecto.">
            <a:extLst>
              <a:ext uri="{FF2B5EF4-FFF2-40B4-BE49-F238E27FC236}">
                <a16:creationId xmlns:a16="http://schemas.microsoft.com/office/drawing/2014/main" id="{71048FF3-1473-F2A9-C31E-0A4A729984DB}"/>
              </a:ext>
            </a:extLst>
          </p:cNvPr>
          <p:cNvPicPr>
            <a:picLocks noChangeAspect="1"/>
          </p:cNvPicPr>
          <p:nvPr/>
        </p:nvPicPr>
        <p:blipFill>
          <a:blip r:embed="rId2"/>
          <a:srcRect r="7" b="9838"/>
          <a:stretch/>
        </p:blipFill>
        <p:spPr>
          <a:xfrm>
            <a:off x="104776" y="76200"/>
            <a:ext cx="4778360" cy="3607493"/>
          </a:xfrm>
          <a:prstGeom prst="rect">
            <a:avLst/>
          </a:prstGeom>
        </p:spPr>
      </p:pic>
      <p:pic>
        <p:nvPicPr>
          <p:cNvPr id="7" name="Picture 2">
            <a:extLst>
              <a:ext uri="{FF2B5EF4-FFF2-40B4-BE49-F238E27FC236}">
                <a16:creationId xmlns:a16="http://schemas.microsoft.com/office/drawing/2014/main" id="{3D7CF741-1BB5-8799-083E-8F00FE34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52" r="-1" b="-1"/>
          <a:stretch/>
        </p:blipFill>
        <p:spPr bwMode="auto">
          <a:xfrm>
            <a:off x="112618" y="3750183"/>
            <a:ext cx="4778359" cy="251764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 barco en el agua junto a un cuerpo de agua&#10;&#10;El contenido generado por IA puede ser incorrecto.">
            <a:extLst>
              <a:ext uri="{FF2B5EF4-FFF2-40B4-BE49-F238E27FC236}">
                <a16:creationId xmlns:a16="http://schemas.microsoft.com/office/drawing/2014/main" id="{AE501575-9793-375C-0357-E48B08563824}"/>
              </a:ext>
            </a:extLst>
          </p:cNvPr>
          <p:cNvPicPr>
            <a:picLocks noChangeAspect="1"/>
          </p:cNvPicPr>
          <p:nvPr/>
        </p:nvPicPr>
        <p:blipFill>
          <a:blip r:embed="rId4"/>
          <a:srcRect l="18549" r="19188" b="-2"/>
          <a:stretch/>
        </p:blipFill>
        <p:spPr>
          <a:xfrm>
            <a:off x="4953000" y="76200"/>
            <a:ext cx="2275701" cy="3286309"/>
          </a:xfrm>
          <a:prstGeom prst="rect">
            <a:avLst/>
          </a:prstGeom>
        </p:spPr>
      </p:pic>
      <p:pic>
        <p:nvPicPr>
          <p:cNvPr id="6" name="Imagen 5">
            <a:extLst>
              <a:ext uri="{FF2B5EF4-FFF2-40B4-BE49-F238E27FC236}">
                <a16:creationId xmlns:a16="http://schemas.microsoft.com/office/drawing/2014/main" id="{44A7852E-48AA-F6EC-EB0D-E74741388A9E}"/>
              </a:ext>
            </a:extLst>
          </p:cNvPr>
          <p:cNvPicPr>
            <a:picLocks noChangeAspect="1"/>
          </p:cNvPicPr>
          <p:nvPr/>
        </p:nvPicPr>
        <p:blipFill>
          <a:blip r:embed="rId5" cstate="print">
            <a:extLst>
              <a:ext uri="{28A0092B-C50C-407E-A947-70E740481C1C}">
                <a14:useLocalDpi xmlns:a14="http://schemas.microsoft.com/office/drawing/2010/main" val="0"/>
              </a:ext>
            </a:extLst>
          </a:blip>
          <a:srcRect l="14874" r="28506"/>
          <a:stretch/>
        </p:blipFill>
        <p:spPr>
          <a:xfrm>
            <a:off x="4961582" y="3428993"/>
            <a:ext cx="2276618" cy="2838833"/>
          </a:xfrm>
          <a:prstGeom prst="rect">
            <a:avLst/>
          </a:prstGeom>
          <a:solidFill>
            <a:srgbClr val="FFFFFF">
              <a:shade val="85000"/>
            </a:srgbClr>
          </a:solidFill>
        </p:spPr>
      </p:pic>
      <p:cxnSp>
        <p:nvCxnSpPr>
          <p:cNvPr id="244" name="Straight Connector 223">
            <a:extLst>
              <a:ext uri="{FF2B5EF4-FFF2-40B4-BE49-F238E27FC236}">
                <a16:creationId xmlns:a16="http://schemas.microsoft.com/office/drawing/2014/main" id="{AD5B1957-79DE-4B15-B0D7-136DC9AB91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5" name="Rectangle 225">
            <a:extLst>
              <a:ext uri="{FF2B5EF4-FFF2-40B4-BE49-F238E27FC236}">
                <a16:creationId xmlns:a16="http://schemas.microsoft.com/office/drawing/2014/main" id="{D27E0A0A-B30D-4026-940F-76414F71D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46" name="Rectangle 227">
            <a:extLst>
              <a:ext uri="{FF2B5EF4-FFF2-40B4-BE49-F238E27FC236}">
                <a16:creationId xmlns:a16="http://schemas.microsoft.com/office/drawing/2014/main" id="{C41FF7B8-76FC-4402-B2C0-8EC7C7B79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Tree>
    <p:extLst>
      <p:ext uri="{BB962C8B-B14F-4D97-AF65-F5344CB8AC3E}">
        <p14:creationId xmlns:p14="http://schemas.microsoft.com/office/powerpoint/2010/main" val="2637724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C4840850-73E8-CF4D-F92D-7C4C4FB1F60E}"/>
              </a:ext>
            </a:extLst>
          </p:cNvPr>
          <p:cNvPicPr>
            <a:picLocks noChangeAspect="1"/>
          </p:cNvPicPr>
          <p:nvPr/>
        </p:nvPicPr>
        <p:blipFill>
          <a:blip r:embed="rId2"/>
          <a:srcRect t="17768" r="3" b="5323"/>
          <a:stretch/>
        </p:blipFill>
        <p:spPr>
          <a:xfrm>
            <a:off x="633999" y="640081"/>
            <a:ext cx="6909801" cy="5314406"/>
          </a:xfrm>
          <a:prstGeom prst="rect">
            <a:avLst/>
          </a:prstGeom>
        </p:spPr>
      </p:pic>
      <p:cxnSp>
        <p:nvCxnSpPr>
          <p:cNvPr id="12"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7859485" y="2198913"/>
            <a:ext cx="3690257" cy="3755565"/>
          </a:xfrm>
        </p:spPr>
        <p:txBody>
          <a:bodyPr>
            <a:normAutofit/>
          </a:bodyPr>
          <a:lstStyle/>
          <a:p>
            <a:r>
              <a:rPr lang="es-PY" sz="1700" kern="0" dirty="0">
                <a:effectLst/>
                <a:latin typeface="+mj-lt"/>
                <a:ea typeface="Aptos" panose="020B0004020202020204" pitchFamily="34" charset="0"/>
                <a:cs typeface="TimesNewRomanPSMT"/>
              </a:rPr>
              <a:t>La adopción y el empleo de geosintéticos en proyectos y obras complementarias al servicio de la agricultura y las cosechas de agua, permiten alcanzar beneficios económicos directos, ya que se reduce el uso de materiales importados de otras regiones, al igual que proporciona un uso eficiente de los recursos económicos, si comparamos las soluciones presentadas con geosintéticos, frente a soluciones tradicionales que emplean otro tipo de materiales como enrocado, concreto y acero entre los más comunes.   </a:t>
            </a:r>
            <a:endParaRPr lang="es-CO" sz="1700" kern="100" dirty="0">
              <a:effectLst/>
              <a:latin typeface="+mj-lt"/>
              <a:ea typeface="Aptos" panose="020B0004020202020204" pitchFamily="34" charset="0"/>
              <a:cs typeface="Times New Roman" panose="02020603050405020304" pitchFamily="18" charset="0"/>
            </a:endParaRPr>
          </a:p>
          <a:p>
            <a:endParaRPr lang="es-PA" sz="1700" dirty="0"/>
          </a:p>
        </p:txBody>
      </p:sp>
      <p:sp>
        <p:nvSpPr>
          <p:cNvPr id="14"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 name="Título 1"/>
          <p:cNvSpPr>
            <a:spLocks noGrp="1"/>
          </p:cNvSpPr>
          <p:nvPr>
            <p:ph type="title"/>
          </p:nvPr>
        </p:nvSpPr>
        <p:spPr>
          <a:xfrm>
            <a:off x="7891115" y="634946"/>
            <a:ext cx="3690257" cy="1450757"/>
          </a:xfrm>
        </p:spPr>
        <p:txBody>
          <a:bodyPr>
            <a:normAutofit/>
          </a:bodyPr>
          <a:lstStyle/>
          <a:p>
            <a:pPr algn="ctr"/>
            <a:r>
              <a:rPr lang="es-MX" sz="3400" b="1" dirty="0"/>
              <a:t>PREPARANDO EL AGRO PARA UN MEJOR FUTURO</a:t>
            </a:r>
            <a:endParaRPr lang="es-PA" sz="3400" b="1" dirty="0"/>
          </a:p>
        </p:txBody>
      </p:sp>
      <p:sp>
        <p:nvSpPr>
          <p:cNvPr id="7" name="Marcador de contenido 6">
            <a:extLst>
              <a:ext uri="{FF2B5EF4-FFF2-40B4-BE49-F238E27FC236}">
                <a16:creationId xmlns:a16="http://schemas.microsoft.com/office/drawing/2014/main" id="{B3B48CC8-9C54-C8EA-0F3D-C57704165837}"/>
              </a:ext>
            </a:extLst>
          </p:cNvPr>
          <p:cNvSpPr txBox="1">
            <a:spLocks/>
          </p:cNvSpPr>
          <p:nvPr/>
        </p:nvSpPr>
        <p:spPr>
          <a:xfrm>
            <a:off x="812163" y="4687380"/>
            <a:ext cx="6405063" cy="122456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 b="1" dirty="0">
                <a:solidFill>
                  <a:schemeClr val="bg1"/>
                </a:solidFill>
                <a:latin typeface="+mj-lt"/>
              </a:rPr>
              <a:t>LOS GEOSINTÉTICOS IMPERMEABLES DE ALTA TENACIDAD SON CLAVES EN LA CAPTURA, TRANSPORTE, ALMACENAMIENTO Y DISTRIBUCIÓN DE AGUA, ASÍ COMO BARRERAS EN PRESAS, Y CANALES</a:t>
            </a:r>
            <a:endParaRPr lang="es-CO" dirty="0">
              <a:solidFill>
                <a:schemeClr val="bg1"/>
              </a:solidFill>
              <a:latin typeface="+mj-lt"/>
            </a:endParaRPr>
          </a:p>
        </p:txBody>
      </p:sp>
    </p:spTree>
    <p:extLst>
      <p:ext uri="{BB962C8B-B14F-4D97-AF65-F5344CB8AC3E}">
        <p14:creationId xmlns:p14="http://schemas.microsoft.com/office/powerpoint/2010/main" val="2268221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4"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25"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4">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B94F856-73C3-794E-77DE-FB7F4EAF6D79}"/>
              </a:ext>
            </a:extLst>
          </p:cNvPr>
          <p:cNvPicPr>
            <a:picLocks noChangeAspect="1"/>
          </p:cNvPicPr>
          <p:nvPr/>
        </p:nvPicPr>
        <p:blipFill>
          <a:blip r:embed="rId2"/>
          <a:srcRect b="10000"/>
          <a:stretch/>
        </p:blipFill>
        <p:spPr>
          <a:xfrm>
            <a:off x="0" y="10"/>
            <a:ext cx="12243005" cy="6857990"/>
          </a:xfrm>
          <a:prstGeom prst="rect">
            <a:avLst/>
          </a:prstGeom>
        </p:spPr>
      </p:pic>
      <p:cxnSp>
        <p:nvCxnSpPr>
          <p:cNvPr id="2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 name="Título 1"/>
          <p:cNvSpPr>
            <a:spLocks noGrp="1"/>
          </p:cNvSpPr>
          <p:nvPr>
            <p:ph type="title"/>
          </p:nvPr>
        </p:nvSpPr>
        <p:spPr>
          <a:xfrm>
            <a:off x="922707" y="2655498"/>
            <a:ext cx="10445422" cy="1315022"/>
          </a:xfrm>
        </p:spPr>
        <p:txBody>
          <a:bodyPr vert="horz" lIns="91440" tIns="45720" rIns="91440" bIns="45720" rtlCol="0" anchor="b">
            <a:normAutofit fontScale="90000"/>
          </a:bodyPr>
          <a:lstStyle/>
          <a:p>
            <a:pPr algn="ctr"/>
            <a:r>
              <a:rPr lang="en-US" sz="8000" b="1" dirty="0">
                <a:solidFill>
                  <a:schemeClr val="bg1"/>
                </a:solidFill>
              </a:rPr>
              <a:t>¡</a:t>
            </a:r>
            <a:r>
              <a:rPr lang="en-US" sz="7300" b="1" dirty="0">
                <a:solidFill>
                  <a:schemeClr val="bg1"/>
                </a:solidFill>
              </a:rPr>
              <a:t>GRACIAS POR SU ATENCIÓN!</a:t>
            </a:r>
            <a:endParaRPr lang="en-US" sz="8000" b="1" dirty="0">
              <a:solidFill>
                <a:schemeClr val="bg1"/>
              </a:solidFill>
            </a:endParaRPr>
          </a:p>
        </p:txBody>
      </p:sp>
      <p:pic>
        <p:nvPicPr>
          <p:cNvPr id="14" name="Imagen 13">
            <a:extLst>
              <a:ext uri="{FF2B5EF4-FFF2-40B4-BE49-F238E27FC236}">
                <a16:creationId xmlns:a16="http://schemas.microsoft.com/office/drawing/2014/main" id="{EECC745A-7EA1-C0A4-9E1E-47025B162867}"/>
              </a:ext>
            </a:extLst>
          </p:cNvPr>
          <p:cNvPicPr>
            <a:picLocks noChangeAspect="1"/>
          </p:cNvPicPr>
          <p:nvPr/>
        </p:nvPicPr>
        <p:blipFill>
          <a:blip r:embed="rId3"/>
          <a:stretch>
            <a:fillRect/>
          </a:stretch>
        </p:blipFill>
        <p:spPr>
          <a:xfrm>
            <a:off x="9900079" y="4551478"/>
            <a:ext cx="2168525" cy="2180268"/>
          </a:xfrm>
          <a:prstGeom prst="rect">
            <a:avLst/>
          </a:prstGeom>
        </p:spPr>
      </p:pic>
      <p:pic>
        <p:nvPicPr>
          <p:cNvPr id="16" name="Imagen 15">
            <a:extLst>
              <a:ext uri="{FF2B5EF4-FFF2-40B4-BE49-F238E27FC236}">
                <a16:creationId xmlns:a16="http://schemas.microsoft.com/office/drawing/2014/main" id="{6E843B85-40DE-4A63-59A0-EB97DE51C0EF}"/>
              </a:ext>
            </a:extLst>
          </p:cNvPr>
          <p:cNvPicPr>
            <a:picLocks noChangeAspect="1"/>
          </p:cNvPicPr>
          <p:nvPr/>
        </p:nvPicPr>
        <p:blipFill>
          <a:blip r:embed="rId4"/>
          <a:stretch>
            <a:fillRect/>
          </a:stretch>
        </p:blipFill>
        <p:spPr>
          <a:xfrm>
            <a:off x="288327" y="5831306"/>
            <a:ext cx="4273666" cy="731583"/>
          </a:xfrm>
          <a:prstGeom prst="rect">
            <a:avLst/>
          </a:prstGeom>
        </p:spPr>
      </p:pic>
      <p:sp>
        <p:nvSpPr>
          <p:cNvPr id="18" name="48 CuadroTexto">
            <a:extLst>
              <a:ext uri="{FF2B5EF4-FFF2-40B4-BE49-F238E27FC236}">
                <a16:creationId xmlns:a16="http://schemas.microsoft.com/office/drawing/2014/main" id="{53B5DE94-516E-2AD8-976E-33E337D15A3A}"/>
              </a:ext>
            </a:extLst>
          </p:cNvPr>
          <p:cNvSpPr txBox="1"/>
          <p:nvPr/>
        </p:nvSpPr>
        <p:spPr>
          <a:xfrm>
            <a:off x="-51004" y="4970302"/>
            <a:ext cx="5326571" cy="802656"/>
          </a:xfrm>
          <a:prstGeom prst="rect">
            <a:avLst/>
          </a:prstGeom>
          <a:noFill/>
        </p:spPr>
        <p:txBody>
          <a:bodyPr wrap="square" rtlCol="0">
            <a:spAutoFit/>
          </a:bodyPr>
          <a:lstStyle/>
          <a:p>
            <a:pPr algn="ctr"/>
            <a:r>
              <a:rPr lang="es-CO" sz="4616" dirty="0">
                <a:solidFill>
                  <a:schemeClr val="bg1"/>
                </a:solidFill>
              </a:rPr>
              <a:t>www.geomatrix.co</a:t>
            </a:r>
          </a:p>
        </p:txBody>
      </p:sp>
      <p:grpSp>
        <p:nvGrpSpPr>
          <p:cNvPr id="20" name="object 20">
            <a:extLst>
              <a:ext uri="{FF2B5EF4-FFF2-40B4-BE49-F238E27FC236}">
                <a16:creationId xmlns:a16="http://schemas.microsoft.com/office/drawing/2014/main" id="{51B82A63-541E-578D-4BC9-28E361A3D409}"/>
              </a:ext>
            </a:extLst>
          </p:cNvPr>
          <p:cNvGrpSpPr/>
          <p:nvPr/>
        </p:nvGrpSpPr>
        <p:grpSpPr>
          <a:xfrm>
            <a:off x="1273380" y="248727"/>
            <a:ext cx="9360477" cy="2348546"/>
            <a:chOff x="3848100" y="2832100"/>
            <a:chExt cx="4864100" cy="1117600"/>
          </a:xfrm>
        </p:grpSpPr>
        <p:sp>
          <p:nvSpPr>
            <p:cNvPr id="22" name="object 21">
              <a:extLst>
                <a:ext uri="{FF2B5EF4-FFF2-40B4-BE49-F238E27FC236}">
                  <a16:creationId xmlns:a16="http://schemas.microsoft.com/office/drawing/2014/main" id="{8516BC26-D1B2-86D5-38C8-FB6EBED57822}"/>
                </a:ext>
              </a:extLst>
            </p:cNvPr>
            <p:cNvSpPr/>
            <p:nvPr/>
          </p:nvSpPr>
          <p:spPr>
            <a:xfrm>
              <a:off x="3848100" y="2832100"/>
              <a:ext cx="4864100" cy="1117600"/>
            </a:xfrm>
            <a:prstGeom prst="rect">
              <a:avLst/>
            </a:prstGeom>
            <a:blipFill>
              <a:blip r:embed="rId5" cstate="print"/>
              <a:stretch>
                <a:fillRect/>
              </a:stretch>
            </a:blipFill>
          </p:spPr>
          <p:txBody>
            <a:bodyPr wrap="square" lIns="0" tIns="0" rIns="0" bIns="0" rtlCol="0"/>
            <a:lstStyle/>
            <a:p>
              <a:pPr algn="ctr"/>
              <a:endParaRPr sz="2968"/>
            </a:p>
          </p:txBody>
        </p:sp>
        <p:sp>
          <p:nvSpPr>
            <p:cNvPr id="28" name="object 22">
              <a:extLst>
                <a:ext uri="{FF2B5EF4-FFF2-40B4-BE49-F238E27FC236}">
                  <a16:creationId xmlns:a16="http://schemas.microsoft.com/office/drawing/2014/main" id="{DB399C03-EE2A-6A50-B62C-6DADDFBC3A5F}"/>
                </a:ext>
              </a:extLst>
            </p:cNvPr>
            <p:cNvSpPr/>
            <p:nvPr/>
          </p:nvSpPr>
          <p:spPr>
            <a:xfrm>
              <a:off x="3961053" y="2947212"/>
              <a:ext cx="2153285" cy="528955"/>
            </a:xfrm>
            <a:custGeom>
              <a:avLst/>
              <a:gdLst/>
              <a:ahLst/>
              <a:cxnLst/>
              <a:rect l="l" t="t" r="r" b="b"/>
              <a:pathLst>
                <a:path w="2153285" h="528954">
                  <a:moveTo>
                    <a:pt x="575119" y="77292"/>
                  </a:moveTo>
                  <a:lnTo>
                    <a:pt x="559816" y="65151"/>
                  </a:lnTo>
                  <a:lnTo>
                    <a:pt x="554621" y="61252"/>
                  </a:lnTo>
                  <a:lnTo>
                    <a:pt x="552767" y="60769"/>
                  </a:lnTo>
                  <a:lnTo>
                    <a:pt x="551230" y="59880"/>
                  </a:lnTo>
                  <a:lnTo>
                    <a:pt x="549376" y="59207"/>
                  </a:lnTo>
                  <a:lnTo>
                    <a:pt x="549821" y="61252"/>
                  </a:lnTo>
                  <a:lnTo>
                    <a:pt x="548944" y="57873"/>
                  </a:lnTo>
                  <a:lnTo>
                    <a:pt x="548500" y="56959"/>
                  </a:lnTo>
                  <a:lnTo>
                    <a:pt x="539508" y="50939"/>
                  </a:lnTo>
                  <a:lnTo>
                    <a:pt x="539508" y="55854"/>
                  </a:lnTo>
                  <a:lnTo>
                    <a:pt x="529678" y="52857"/>
                  </a:lnTo>
                  <a:lnTo>
                    <a:pt x="464515" y="38519"/>
                  </a:lnTo>
                  <a:lnTo>
                    <a:pt x="395478" y="30975"/>
                  </a:lnTo>
                  <a:lnTo>
                    <a:pt x="358800" y="29375"/>
                  </a:lnTo>
                  <a:lnTo>
                    <a:pt x="321081" y="29743"/>
                  </a:lnTo>
                  <a:lnTo>
                    <a:pt x="249961" y="35521"/>
                  </a:lnTo>
                  <a:lnTo>
                    <a:pt x="200329" y="44373"/>
                  </a:lnTo>
                  <a:lnTo>
                    <a:pt x="156845" y="56578"/>
                  </a:lnTo>
                  <a:lnTo>
                    <a:pt x="170586" y="48183"/>
                  </a:lnTo>
                  <a:lnTo>
                    <a:pt x="206057" y="33718"/>
                  </a:lnTo>
                  <a:lnTo>
                    <a:pt x="252857" y="22466"/>
                  </a:lnTo>
                  <a:lnTo>
                    <a:pt x="308254" y="16027"/>
                  </a:lnTo>
                  <a:lnTo>
                    <a:pt x="338086" y="14960"/>
                  </a:lnTo>
                  <a:lnTo>
                    <a:pt x="368147" y="15519"/>
                  </a:lnTo>
                  <a:lnTo>
                    <a:pt x="425958" y="21018"/>
                  </a:lnTo>
                  <a:lnTo>
                    <a:pt x="478358" y="31851"/>
                  </a:lnTo>
                  <a:lnTo>
                    <a:pt x="521296" y="46824"/>
                  </a:lnTo>
                  <a:lnTo>
                    <a:pt x="539508" y="55854"/>
                  </a:lnTo>
                  <a:lnTo>
                    <a:pt x="539508" y="50939"/>
                  </a:lnTo>
                  <a:lnTo>
                    <a:pt x="486752" y="29946"/>
                  </a:lnTo>
                  <a:lnTo>
                    <a:pt x="440016" y="18986"/>
                  </a:lnTo>
                  <a:lnTo>
                    <a:pt x="386016" y="12141"/>
                  </a:lnTo>
                  <a:lnTo>
                    <a:pt x="328295" y="10591"/>
                  </a:lnTo>
                  <a:lnTo>
                    <a:pt x="299618" y="12052"/>
                  </a:lnTo>
                  <a:lnTo>
                    <a:pt x="244995" y="19723"/>
                  </a:lnTo>
                  <a:lnTo>
                    <a:pt x="209613" y="28752"/>
                  </a:lnTo>
                  <a:lnTo>
                    <a:pt x="237172" y="17221"/>
                  </a:lnTo>
                  <a:lnTo>
                    <a:pt x="268465" y="9055"/>
                  </a:lnTo>
                  <a:lnTo>
                    <a:pt x="303441" y="4241"/>
                  </a:lnTo>
                  <a:lnTo>
                    <a:pt x="342087" y="2743"/>
                  </a:lnTo>
                  <a:lnTo>
                    <a:pt x="385572" y="5143"/>
                  </a:lnTo>
                  <a:lnTo>
                    <a:pt x="426948" y="11290"/>
                  </a:lnTo>
                  <a:lnTo>
                    <a:pt x="466217" y="21259"/>
                  </a:lnTo>
                  <a:lnTo>
                    <a:pt x="505612" y="35902"/>
                  </a:lnTo>
                  <a:lnTo>
                    <a:pt x="505612" y="34798"/>
                  </a:lnTo>
                  <a:lnTo>
                    <a:pt x="459270" y="14198"/>
                  </a:lnTo>
                  <a:lnTo>
                    <a:pt x="420636" y="5803"/>
                  </a:lnTo>
                  <a:lnTo>
                    <a:pt x="379044" y="1092"/>
                  </a:lnTo>
                  <a:lnTo>
                    <a:pt x="357441" y="0"/>
                  </a:lnTo>
                  <a:lnTo>
                    <a:pt x="308825" y="1028"/>
                  </a:lnTo>
                  <a:lnTo>
                    <a:pt x="265569" y="6807"/>
                  </a:lnTo>
                  <a:lnTo>
                    <a:pt x="227622" y="17322"/>
                  </a:lnTo>
                  <a:lnTo>
                    <a:pt x="199415" y="30594"/>
                  </a:lnTo>
                  <a:lnTo>
                    <a:pt x="199415" y="34150"/>
                  </a:lnTo>
                  <a:lnTo>
                    <a:pt x="194932" y="37261"/>
                  </a:lnTo>
                  <a:lnTo>
                    <a:pt x="199402" y="34150"/>
                  </a:lnTo>
                  <a:lnTo>
                    <a:pt x="199415" y="30594"/>
                  </a:lnTo>
                  <a:lnTo>
                    <a:pt x="194932" y="32702"/>
                  </a:lnTo>
                  <a:lnTo>
                    <a:pt x="194932" y="35902"/>
                  </a:lnTo>
                  <a:lnTo>
                    <a:pt x="194818" y="35763"/>
                  </a:lnTo>
                  <a:lnTo>
                    <a:pt x="194932" y="35902"/>
                  </a:lnTo>
                  <a:lnTo>
                    <a:pt x="194932" y="32702"/>
                  </a:lnTo>
                  <a:lnTo>
                    <a:pt x="193751" y="33248"/>
                  </a:lnTo>
                  <a:lnTo>
                    <a:pt x="193306" y="33667"/>
                  </a:lnTo>
                  <a:lnTo>
                    <a:pt x="193675" y="34188"/>
                  </a:lnTo>
                  <a:lnTo>
                    <a:pt x="186283" y="36944"/>
                  </a:lnTo>
                  <a:lnTo>
                    <a:pt x="148145" y="57708"/>
                  </a:lnTo>
                  <a:lnTo>
                    <a:pt x="148145" y="62623"/>
                  </a:lnTo>
                  <a:lnTo>
                    <a:pt x="148145" y="63246"/>
                  </a:lnTo>
                  <a:lnTo>
                    <a:pt x="148132" y="62623"/>
                  </a:lnTo>
                  <a:lnTo>
                    <a:pt x="148145" y="57708"/>
                  </a:lnTo>
                  <a:lnTo>
                    <a:pt x="146621" y="58724"/>
                  </a:lnTo>
                  <a:lnTo>
                    <a:pt x="146621" y="59016"/>
                  </a:lnTo>
                  <a:lnTo>
                    <a:pt x="147231" y="60083"/>
                  </a:lnTo>
                  <a:lnTo>
                    <a:pt x="143662" y="61696"/>
                  </a:lnTo>
                  <a:lnTo>
                    <a:pt x="141605" y="62344"/>
                  </a:lnTo>
                  <a:lnTo>
                    <a:pt x="125945" y="74752"/>
                  </a:lnTo>
                  <a:lnTo>
                    <a:pt x="120865" y="79082"/>
                  </a:lnTo>
                  <a:lnTo>
                    <a:pt x="135915" y="71170"/>
                  </a:lnTo>
                  <a:lnTo>
                    <a:pt x="153695" y="64020"/>
                  </a:lnTo>
                  <a:lnTo>
                    <a:pt x="197396" y="51943"/>
                  </a:lnTo>
                  <a:lnTo>
                    <a:pt x="264617" y="41656"/>
                  </a:lnTo>
                  <a:lnTo>
                    <a:pt x="339890" y="37731"/>
                  </a:lnTo>
                  <a:lnTo>
                    <a:pt x="379158" y="38265"/>
                  </a:lnTo>
                  <a:lnTo>
                    <a:pt x="452856" y="44424"/>
                  </a:lnTo>
                  <a:lnTo>
                    <a:pt x="513029" y="55575"/>
                  </a:lnTo>
                  <a:lnTo>
                    <a:pt x="556933" y="69227"/>
                  </a:lnTo>
                  <a:lnTo>
                    <a:pt x="575119" y="77292"/>
                  </a:lnTo>
                  <a:close/>
                </a:path>
                <a:path w="2153285" h="528954">
                  <a:moveTo>
                    <a:pt x="611505" y="112268"/>
                  </a:moveTo>
                  <a:lnTo>
                    <a:pt x="607949" y="108216"/>
                  </a:lnTo>
                  <a:lnTo>
                    <a:pt x="598182" y="98577"/>
                  </a:lnTo>
                  <a:lnTo>
                    <a:pt x="597522" y="97586"/>
                  </a:lnTo>
                  <a:lnTo>
                    <a:pt x="551268" y="78282"/>
                  </a:lnTo>
                  <a:lnTo>
                    <a:pt x="496570" y="63703"/>
                  </a:lnTo>
                  <a:lnTo>
                    <a:pt x="458203" y="57200"/>
                  </a:lnTo>
                  <a:lnTo>
                    <a:pt x="418058" y="52908"/>
                  </a:lnTo>
                  <a:lnTo>
                    <a:pt x="376186" y="50863"/>
                  </a:lnTo>
                  <a:lnTo>
                    <a:pt x="332663" y="51104"/>
                  </a:lnTo>
                  <a:lnTo>
                    <a:pt x="291439" y="53378"/>
                  </a:lnTo>
                  <a:lnTo>
                    <a:pt x="251815" y="57492"/>
                  </a:lnTo>
                  <a:lnTo>
                    <a:pt x="213753" y="63436"/>
                  </a:lnTo>
                  <a:lnTo>
                    <a:pt x="155028" y="77165"/>
                  </a:lnTo>
                  <a:lnTo>
                    <a:pt x="116624" y="90360"/>
                  </a:lnTo>
                  <a:lnTo>
                    <a:pt x="99618" y="98577"/>
                  </a:lnTo>
                  <a:lnTo>
                    <a:pt x="97802" y="100025"/>
                  </a:lnTo>
                  <a:lnTo>
                    <a:pt x="80848" y="118148"/>
                  </a:lnTo>
                  <a:lnTo>
                    <a:pt x="101574" y="105029"/>
                  </a:lnTo>
                  <a:lnTo>
                    <a:pt x="126555" y="93421"/>
                  </a:lnTo>
                  <a:lnTo>
                    <a:pt x="189217" y="74790"/>
                  </a:lnTo>
                  <a:lnTo>
                    <a:pt x="227876" y="67614"/>
                  </a:lnTo>
                  <a:lnTo>
                    <a:pt x="268617" y="62661"/>
                  </a:lnTo>
                  <a:lnTo>
                    <a:pt x="311442" y="59880"/>
                  </a:lnTo>
                  <a:lnTo>
                    <a:pt x="356362" y="59194"/>
                  </a:lnTo>
                  <a:lnTo>
                    <a:pt x="400634" y="60693"/>
                  </a:lnTo>
                  <a:lnTo>
                    <a:pt x="442709" y="64185"/>
                  </a:lnTo>
                  <a:lnTo>
                    <a:pt x="482587" y="69710"/>
                  </a:lnTo>
                  <a:lnTo>
                    <a:pt x="520280" y="77279"/>
                  </a:lnTo>
                  <a:lnTo>
                    <a:pt x="572592" y="93002"/>
                  </a:lnTo>
                  <a:lnTo>
                    <a:pt x="593737" y="102209"/>
                  </a:lnTo>
                  <a:lnTo>
                    <a:pt x="611505" y="112268"/>
                  </a:lnTo>
                  <a:close/>
                </a:path>
                <a:path w="2153285" h="528954">
                  <a:moveTo>
                    <a:pt x="646557" y="156298"/>
                  </a:moveTo>
                  <a:lnTo>
                    <a:pt x="609803" y="124117"/>
                  </a:lnTo>
                  <a:lnTo>
                    <a:pt x="550430" y="102019"/>
                  </a:lnTo>
                  <a:lnTo>
                    <a:pt x="469963" y="86525"/>
                  </a:lnTo>
                  <a:lnTo>
                    <a:pt x="423037" y="82029"/>
                  </a:lnTo>
                  <a:lnTo>
                    <a:pt x="373341" y="80098"/>
                  </a:lnTo>
                  <a:lnTo>
                    <a:pt x="320903" y="80708"/>
                  </a:lnTo>
                  <a:lnTo>
                    <a:pt x="271703" y="83667"/>
                  </a:lnTo>
                  <a:lnTo>
                    <a:pt x="225386" y="88531"/>
                  </a:lnTo>
                  <a:lnTo>
                    <a:pt x="181940" y="95351"/>
                  </a:lnTo>
                  <a:lnTo>
                    <a:pt x="141351" y="104152"/>
                  </a:lnTo>
                  <a:lnTo>
                    <a:pt x="101447" y="116090"/>
                  </a:lnTo>
                  <a:lnTo>
                    <a:pt x="67310" y="134404"/>
                  </a:lnTo>
                  <a:lnTo>
                    <a:pt x="59423" y="145021"/>
                  </a:lnTo>
                  <a:lnTo>
                    <a:pt x="74002" y="136271"/>
                  </a:lnTo>
                  <a:lnTo>
                    <a:pt x="92811" y="127977"/>
                  </a:lnTo>
                  <a:lnTo>
                    <a:pt x="143192" y="112953"/>
                  </a:lnTo>
                  <a:lnTo>
                    <a:pt x="185089" y="104470"/>
                  </a:lnTo>
                  <a:lnTo>
                    <a:pt x="230212" y="97980"/>
                  </a:lnTo>
                  <a:lnTo>
                    <a:pt x="278498" y="93548"/>
                  </a:lnTo>
                  <a:lnTo>
                    <a:pt x="329920" y="91224"/>
                  </a:lnTo>
                  <a:lnTo>
                    <a:pt x="383679" y="90995"/>
                  </a:lnTo>
                  <a:lnTo>
                    <a:pt x="434225" y="93256"/>
                  </a:lnTo>
                  <a:lnTo>
                    <a:pt x="481571" y="97967"/>
                  </a:lnTo>
                  <a:lnTo>
                    <a:pt x="525691" y="105079"/>
                  </a:lnTo>
                  <a:lnTo>
                    <a:pt x="566000" y="114744"/>
                  </a:lnTo>
                  <a:lnTo>
                    <a:pt x="626402" y="140385"/>
                  </a:lnTo>
                  <a:lnTo>
                    <a:pt x="646557" y="156298"/>
                  </a:lnTo>
                  <a:close/>
                </a:path>
                <a:path w="2153285" h="528954">
                  <a:moveTo>
                    <a:pt x="664603" y="186359"/>
                  </a:moveTo>
                  <a:lnTo>
                    <a:pt x="613371" y="149504"/>
                  </a:lnTo>
                  <a:lnTo>
                    <a:pt x="548957" y="131902"/>
                  </a:lnTo>
                  <a:lnTo>
                    <a:pt x="502881" y="124167"/>
                  </a:lnTo>
                  <a:lnTo>
                    <a:pt x="453085" y="118872"/>
                  </a:lnTo>
                  <a:lnTo>
                    <a:pt x="399567" y="116039"/>
                  </a:lnTo>
                  <a:lnTo>
                    <a:pt x="342315" y="115658"/>
                  </a:lnTo>
                  <a:lnTo>
                    <a:pt x="286092" y="117424"/>
                  </a:lnTo>
                  <a:lnTo>
                    <a:pt x="233260" y="121386"/>
                  </a:lnTo>
                  <a:lnTo>
                    <a:pt x="183807" y="127558"/>
                  </a:lnTo>
                  <a:lnTo>
                    <a:pt x="137744" y="135953"/>
                  </a:lnTo>
                  <a:lnTo>
                    <a:pt x="82842" y="150850"/>
                  </a:lnTo>
                  <a:lnTo>
                    <a:pt x="43853" y="168224"/>
                  </a:lnTo>
                  <a:lnTo>
                    <a:pt x="35687" y="182714"/>
                  </a:lnTo>
                  <a:lnTo>
                    <a:pt x="54991" y="170357"/>
                  </a:lnTo>
                  <a:lnTo>
                    <a:pt x="80060" y="159321"/>
                  </a:lnTo>
                  <a:lnTo>
                    <a:pt x="147459" y="141122"/>
                  </a:lnTo>
                  <a:lnTo>
                    <a:pt x="194843" y="133527"/>
                  </a:lnTo>
                  <a:lnTo>
                    <a:pt x="245859" y="128308"/>
                  </a:lnTo>
                  <a:lnTo>
                    <a:pt x="300520" y="125514"/>
                  </a:lnTo>
                  <a:lnTo>
                    <a:pt x="358813" y="125145"/>
                  </a:lnTo>
                  <a:lnTo>
                    <a:pt x="415975" y="126784"/>
                  </a:lnTo>
                  <a:lnTo>
                    <a:pt x="469239" y="130695"/>
                  </a:lnTo>
                  <a:lnTo>
                    <a:pt x="518617" y="136855"/>
                  </a:lnTo>
                  <a:lnTo>
                    <a:pt x="564121" y="145224"/>
                  </a:lnTo>
                  <a:lnTo>
                    <a:pt x="627557" y="163855"/>
                  </a:lnTo>
                  <a:lnTo>
                    <a:pt x="649401" y="174637"/>
                  </a:lnTo>
                  <a:lnTo>
                    <a:pt x="664603" y="186359"/>
                  </a:lnTo>
                  <a:close/>
                </a:path>
                <a:path w="2153285" h="528954">
                  <a:moveTo>
                    <a:pt x="680631" y="221526"/>
                  </a:moveTo>
                  <a:lnTo>
                    <a:pt x="631761" y="187413"/>
                  </a:lnTo>
                  <a:lnTo>
                    <a:pt x="560705" y="171450"/>
                  </a:lnTo>
                  <a:lnTo>
                    <a:pt x="513588" y="165100"/>
                  </a:lnTo>
                  <a:lnTo>
                    <a:pt x="462661" y="160591"/>
                  </a:lnTo>
                  <a:lnTo>
                    <a:pt x="407974" y="157899"/>
                  </a:lnTo>
                  <a:lnTo>
                    <a:pt x="349580" y="156997"/>
                  </a:lnTo>
                  <a:lnTo>
                    <a:pt x="291185" y="157937"/>
                  </a:lnTo>
                  <a:lnTo>
                    <a:pt x="236321" y="160705"/>
                  </a:lnTo>
                  <a:lnTo>
                    <a:pt x="185026" y="165303"/>
                  </a:lnTo>
                  <a:lnTo>
                    <a:pt x="137337" y="171653"/>
                  </a:lnTo>
                  <a:lnTo>
                    <a:pt x="68681" y="186639"/>
                  </a:lnTo>
                  <a:lnTo>
                    <a:pt x="24396" y="205308"/>
                  </a:lnTo>
                  <a:lnTo>
                    <a:pt x="19443" y="217081"/>
                  </a:lnTo>
                  <a:lnTo>
                    <a:pt x="36868" y="206400"/>
                  </a:lnTo>
                  <a:lnTo>
                    <a:pt x="61760" y="196786"/>
                  </a:lnTo>
                  <a:lnTo>
                    <a:pt x="133921" y="180911"/>
                  </a:lnTo>
                  <a:lnTo>
                    <a:pt x="181838" y="174675"/>
                  </a:lnTo>
                  <a:lnTo>
                    <a:pt x="233768" y="170154"/>
                  </a:lnTo>
                  <a:lnTo>
                    <a:pt x="289636" y="167411"/>
                  </a:lnTo>
                  <a:lnTo>
                    <a:pt x="349364" y="166484"/>
                  </a:lnTo>
                  <a:lnTo>
                    <a:pt x="408863" y="167538"/>
                  </a:lnTo>
                  <a:lnTo>
                    <a:pt x="464477" y="170332"/>
                  </a:lnTo>
                  <a:lnTo>
                    <a:pt x="516153" y="174866"/>
                  </a:lnTo>
                  <a:lnTo>
                    <a:pt x="563905" y="181102"/>
                  </a:lnTo>
                  <a:lnTo>
                    <a:pt x="606729" y="189268"/>
                  </a:lnTo>
                  <a:lnTo>
                    <a:pt x="665073" y="209511"/>
                  </a:lnTo>
                  <a:lnTo>
                    <a:pt x="680631" y="221526"/>
                  </a:lnTo>
                  <a:close/>
                </a:path>
                <a:path w="2153285" h="528954">
                  <a:moveTo>
                    <a:pt x="690537" y="251561"/>
                  </a:moveTo>
                  <a:lnTo>
                    <a:pt x="645718" y="223977"/>
                  </a:lnTo>
                  <a:lnTo>
                    <a:pt x="575132" y="210921"/>
                  </a:lnTo>
                  <a:lnTo>
                    <a:pt x="526783" y="205752"/>
                  </a:lnTo>
                  <a:lnTo>
                    <a:pt x="474205" y="202018"/>
                  </a:lnTo>
                  <a:lnTo>
                    <a:pt x="417398" y="199745"/>
                  </a:lnTo>
                  <a:lnTo>
                    <a:pt x="356374" y="198983"/>
                  </a:lnTo>
                  <a:lnTo>
                    <a:pt x="295351" y="199885"/>
                  </a:lnTo>
                  <a:lnTo>
                    <a:pt x="237947" y="202260"/>
                  </a:lnTo>
                  <a:lnTo>
                    <a:pt x="184150" y="206171"/>
                  </a:lnTo>
                  <a:lnTo>
                    <a:pt x="133934" y="211620"/>
                  </a:lnTo>
                  <a:lnTo>
                    <a:pt x="91630" y="217893"/>
                  </a:lnTo>
                  <a:lnTo>
                    <a:pt x="29819" y="233387"/>
                  </a:lnTo>
                  <a:lnTo>
                    <a:pt x="7239" y="252730"/>
                  </a:lnTo>
                  <a:lnTo>
                    <a:pt x="24790" y="242824"/>
                  </a:lnTo>
                  <a:lnTo>
                    <a:pt x="51384" y="234086"/>
                  </a:lnTo>
                  <a:lnTo>
                    <a:pt x="131483" y="220205"/>
                  </a:lnTo>
                  <a:lnTo>
                    <a:pt x="182016" y="215239"/>
                  </a:lnTo>
                  <a:lnTo>
                    <a:pt x="236842" y="211836"/>
                  </a:lnTo>
                  <a:lnTo>
                    <a:pt x="295986" y="210019"/>
                  </a:lnTo>
                  <a:lnTo>
                    <a:pt x="359498" y="209816"/>
                  </a:lnTo>
                  <a:lnTo>
                    <a:pt x="421817" y="210908"/>
                  </a:lnTo>
                  <a:lnTo>
                    <a:pt x="479755" y="213499"/>
                  </a:lnTo>
                  <a:lnTo>
                    <a:pt x="533273" y="217525"/>
                  </a:lnTo>
                  <a:lnTo>
                    <a:pt x="582371" y="222961"/>
                  </a:lnTo>
                  <a:lnTo>
                    <a:pt x="622046" y="229044"/>
                  </a:lnTo>
                  <a:lnTo>
                    <a:pt x="676148" y="243344"/>
                  </a:lnTo>
                  <a:lnTo>
                    <a:pt x="690537" y="251561"/>
                  </a:lnTo>
                  <a:close/>
                </a:path>
                <a:path w="2153285" h="528954">
                  <a:moveTo>
                    <a:pt x="698233" y="284797"/>
                  </a:moveTo>
                  <a:lnTo>
                    <a:pt x="697522" y="281419"/>
                  </a:lnTo>
                  <a:lnTo>
                    <a:pt x="697115" y="278231"/>
                  </a:lnTo>
                  <a:lnTo>
                    <a:pt x="696417" y="275348"/>
                  </a:lnTo>
                  <a:lnTo>
                    <a:pt x="655751" y="264579"/>
                  </a:lnTo>
                  <a:lnTo>
                    <a:pt x="588492" y="255879"/>
                  </a:lnTo>
                  <a:lnTo>
                    <a:pt x="548195" y="252552"/>
                  </a:lnTo>
                  <a:lnTo>
                    <a:pt x="505117" y="249897"/>
                  </a:lnTo>
                  <a:lnTo>
                    <a:pt x="459219" y="247916"/>
                  </a:lnTo>
                  <a:lnTo>
                    <a:pt x="410464" y="246595"/>
                  </a:lnTo>
                  <a:lnTo>
                    <a:pt x="358800" y="245948"/>
                  </a:lnTo>
                  <a:lnTo>
                    <a:pt x="306501" y="246100"/>
                  </a:lnTo>
                  <a:lnTo>
                    <a:pt x="256933" y="247027"/>
                  </a:lnTo>
                  <a:lnTo>
                    <a:pt x="210083" y="248729"/>
                  </a:lnTo>
                  <a:lnTo>
                    <a:pt x="165963" y="251167"/>
                  </a:lnTo>
                  <a:lnTo>
                    <a:pt x="124612" y="254317"/>
                  </a:lnTo>
                  <a:lnTo>
                    <a:pt x="82918" y="258800"/>
                  </a:lnTo>
                  <a:lnTo>
                    <a:pt x="21424" y="269659"/>
                  </a:lnTo>
                  <a:lnTo>
                    <a:pt x="0" y="284797"/>
                  </a:lnTo>
                  <a:lnTo>
                    <a:pt x="16929" y="279120"/>
                  </a:lnTo>
                  <a:lnTo>
                    <a:pt x="41376" y="274002"/>
                  </a:lnTo>
                  <a:lnTo>
                    <a:pt x="112928" y="265607"/>
                  </a:lnTo>
                  <a:lnTo>
                    <a:pt x="154381" y="262724"/>
                  </a:lnTo>
                  <a:lnTo>
                    <a:pt x="199161" y="260527"/>
                  </a:lnTo>
                  <a:lnTo>
                    <a:pt x="247230" y="259029"/>
                  </a:lnTo>
                  <a:lnTo>
                    <a:pt x="298564" y="258229"/>
                  </a:lnTo>
                  <a:lnTo>
                    <a:pt x="353136" y="258140"/>
                  </a:lnTo>
                  <a:lnTo>
                    <a:pt x="407022" y="258660"/>
                  </a:lnTo>
                  <a:lnTo>
                    <a:pt x="457796" y="259892"/>
                  </a:lnTo>
                  <a:lnTo>
                    <a:pt x="505472" y="261785"/>
                  </a:lnTo>
                  <a:lnTo>
                    <a:pt x="550037" y="264312"/>
                  </a:lnTo>
                  <a:lnTo>
                    <a:pt x="591464" y="267411"/>
                  </a:lnTo>
                  <a:lnTo>
                    <a:pt x="659231" y="275348"/>
                  </a:lnTo>
                  <a:lnTo>
                    <a:pt x="682294" y="279895"/>
                  </a:lnTo>
                  <a:lnTo>
                    <a:pt x="698233" y="284797"/>
                  </a:lnTo>
                  <a:close/>
                </a:path>
                <a:path w="2153285" h="528954">
                  <a:moveTo>
                    <a:pt x="1271930" y="285711"/>
                  </a:moveTo>
                  <a:lnTo>
                    <a:pt x="1271181" y="264871"/>
                  </a:lnTo>
                  <a:lnTo>
                    <a:pt x="1022388" y="264871"/>
                  </a:lnTo>
                  <a:lnTo>
                    <a:pt x="1022388" y="353390"/>
                  </a:lnTo>
                  <a:lnTo>
                    <a:pt x="1165682" y="353390"/>
                  </a:lnTo>
                  <a:lnTo>
                    <a:pt x="1154569" y="373811"/>
                  </a:lnTo>
                  <a:lnTo>
                    <a:pt x="1127556" y="405980"/>
                  </a:lnTo>
                  <a:lnTo>
                    <a:pt x="1093952" y="426732"/>
                  </a:lnTo>
                  <a:lnTo>
                    <a:pt x="1052779" y="436905"/>
                  </a:lnTo>
                  <a:lnTo>
                    <a:pt x="1029335" y="438175"/>
                  </a:lnTo>
                  <a:lnTo>
                    <a:pt x="993292" y="435076"/>
                  </a:lnTo>
                  <a:lnTo>
                    <a:pt x="930186" y="410184"/>
                  </a:lnTo>
                  <a:lnTo>
                    <a:pt x="880757" y="362153"/>
                  </a:lnTo>
                  <a:lnTo>
                    <a:pt x="855192" y="301409"/>
                  </a:lnTo>
                  <a:lnTo>
                    <a:pt x="852004" y="266890"/>
                  </a:lnTo>
                  <a:lnTo>
                    <a:pt x="855078" y="233578"/>
                  </a:lnTo>
                  <a:lnTo>
                    <a:pt x="879703" y="174701"/>
                  </a:lnTo>
                  <a:lnTo>
                    <a:pt x="927379" y="127939"/>
                  </a:lnTo>
                  <a:lnTo>
                    <a:pt x="988542" y="103720"/>
                  </a:lnTo>
                  <a:lnTo>
                    <a:pt x="1023607" y="100698"/>
                  </a:lnTo>
                  <a:lnTo>
                    <a:pt x="1064209" y="104863"/>
                  </a:lnTo>
                  <a:lnTo>
                    <a:pt x="1102194" y="117335"/>
                  </a:lnTo>
                  <a:lnTo>
                    <a:pt x="1137577" y="138163"/>
                  </a:lnTo>
                  <a:lnTo>
                    <a:pt x="1170355" y="167335"/>
                  </a:lnTo>
                  <a:lnTo>
                    <a:pt x="1236649" y="101777"/>
                  </a:lnTo>
                  <a:lnTo>
                    <a:pt x="1235570" y="100698"/>
                  </a:lnTo>
                  <a:lnTo>
                    <a:pt x="1213840" y="78955"/>
                  </a:lnTo>
                  <a:lnTo>
                    <a:pt x="1190752" y="59778"/>
                  </a:lnTo>
                  <a:lnTo>
                    <a:pt x="1143812" y="32359"/>
                  </a:lnTo>
                  <a:lnTo>
                    <a:pt x="1085494" y="14401"/>
                  </a:lnTo>
                  <a:lnTo>
                    <a:pt x="1022883" y="8394"/>
                  </a:lnTo>
                  <a:lnTo>
                    <a:pt x="975398" y="11874"/>
                  </a:lnTo>
                  <a:lnTo>
                    <a:pt x="931595" y="22288"/>
                  </a:lnTo>
                  <a:lnTo>
                    <a:pt x="891489" y="39611"/>
                  </a:lnTo>
                  <a:lnTo>
                    <a:pt x="855065" y="63830"/>
                  </a:lnTo>
                  <a:lnTo>
                    <a:pt x="822363" y="94932"/>
                  </a:lnTo>
                  <a:lnTo>
                    <a:pt x="793915" y="132918"/>
                  </a:lnTo>
                  <a:lnTo>
                    <a:pt x="773645" y="174066"/>
                  </a:lnTo>
                  <a:lnTo>
                    <a:pt x="761504" y="218376"/>
                  </a:lnTo>
                  <a:lnTo>
                    <a:pt x="757542" y="264871"/>
                  </a:lnTo>
                  <a:lnTo>
                    <a:pt x="757516" y="266890"/>
                  </a:lnTo>
                  <a:lnTo>
                    <a:pt x="759650" y="301129"/>
                  </a:lnTo>
                  <a:lnTo>
                    <a:pt x="777214" y="367919"/>
                  </a:lnTo>
                  <a:lnTo>
                    <a:pt x="811745" y="428726"/>
                  </a:lnTo>
                  <a:lnTo>
                    <a:pt x="859536" y="476465"/>
                  </a:lnTo>
                  <a:lnTo>
                    <a:pt x="919467" y="509587"/>
                  </a:lnTo>
                  <a:lnTo>
                    <a:pt x="988199" y="526300"/>
                  </a:lnTo>
                  <a:lnTo>
                    <a:pt x="1025639" y="528383"/>
                  </a:lnTo>
                  <a:lnTo>
                    <a:pt x="1060513" y="526478"/>
                  </a:lnTo>
                  <a:lnTo>
                    <a:pt x="1123353" y="511200"/>
                  </a:lnTo>
                  <a:lnTo>
                    <a:pt x="1176680" y="480771"/>
                  </a:lnTo>
                  <a:lnTo>
                    <a:pt x="1218603" y="438175"/>
                  </a:lnTo>
                  <a:lnTo>
                    <a:pt x="1220216" y="436308"/>
                  </a:lnTo>
                  <a:lnTo>
                    <a:pt x="1238288" y="408901"/>
                  </a:lnTo>
                  <a:lnTo>
                    <a:pt x="1253058" y="379361"/>
                  </a:lnTo>
                  <a:lnTo>
                    <a:pt x="1263561" y="349008"/>
                  </a:lnTo>
                  <a:lnTo>
                    <a:pt x="1269834" y="317804"/>
                  </a:lnTo>
                  <a:lnTo>
                    <a:pt x="1271930" y="285711"/>
                  </a:lnTo>
                  <a:close/>
                </a:path>
                <a:path w="2153285" h="528954">
                  <a:moveTo>
                    <a:pt x="1602232" y="20828"/>
                  </a:moveTo>
                  <a:lnTo>
                    <a:pt x="1331963" y="20828"/>
                  </a:lnTo>
                  <a:lnTo>
                    <a:pt x="1331963" y="515950"/>
                  </a:lnTo>
                  <a:lnTo>
                    <a:pt x="1602232" y="515950"/>
                  </a:lnTo>
                  <a:lnTo>
                    <a:pt x="1602232" y="423379"/>
                  </a:lnTo>
                  <a:lnTo>
                    <a:pt x="1425549" y="423379"/>
                  </a:lnTo>
                  <a:lnTo>
                    <a:pt x="1425549" y="293204"/>
                  </a:lnTo>
                  <a:lnTo>
                    <a:pt x="1602232" y="293204"/>
                  </a:lnTo>
                  <a:lnTo>
                    <a:pt x="1602232" y="202679"/>
                  </a:lnTo>
                  <a:lnTo>
                    <a:pt x="1425549" y="202679"/>
                  </a:lnTo>
                  <a:lnTo>
                    <a:pt x="1425549" y="113042"/>
                  </a:lnTo>
                  <a:lnTo>
                    <a:pt x="1602232" y="113042"/>
                  </a:lnTo>
                  <a:lnTo>
                    <a:pt x="1602232" y="20828"/>
                  </a:lnTo>
                  <a:close/>
                </a:path>
                <a:path w="2153285" h="528954">
                  <a:moveTo>
                    <a:pt x="2153081" y="269862"/>
                  </a:moveTo>
                  <a:lnTo>
                    <a:pt x="2148357" y="217335"/>
                  </a:lnTo>
                  <a:lnTo>
                    <a:pt x="2134222" y="168935"/>
                  </a:lnTo>
                  <a:lnTo>
                    <a:pt x="2110625" y="124675"/>
                  </a:lnTo>
                  <a:lnTo>
                    <a:pt x="2090889" y="100698"/>
                  </a:lnTo>
                  <a:lnTo>
                    <a:pt x="2077567" y="84505"/>
                  </a:lnTo>
                  <a:lnTo>
                    <a:pt x="2058911" y="68834"/>
                  </a:lnTo>
                  <a:lnTo>
                    <a:pt x="2058911" y="269862"/>
                  </a:lnTo>
                  <a:lnTo>
                    <a:pt x="2055990" y="303377"/>
                  </a:lnTo>
                  <a:lnTo>
                    <a:pt x="2032355" y="363105"/>
                  </a:lnTo>
                  <a:lnTo>
                    <a:pt x="1986991" y="409968"/>
                  </a:lnTo>
                  <a:lnTo>
                    <a:pt x="1929955" y="434124"/>
                  </a:lnTo>
                  <a:lnTo>
                    <a:pt x="1897773" y="437134"/>
                  </a:lnTo>
                  <a:lnTo>
                    <a:pt x="1868957" y="434809"/>
                  </a:lnTo>
                  <a:lnTo>
                    <a:pt x="1816442" y="416166"/>
                  </a:lnTo>
                  <a:lnTo>
                    <a:pt x="1766938" y="373837"/>
                  </a:lnTo>
                  <a:lnTo>
                    <a:pt x="1737474" y="308864"/>
                  </a:lnTo>
                  <a:lnTo>
                    <a:pt x="1733791" y="269862"/>
                  </a:lnTo>
                  <a:lnTo>
                    <a:pt x="1736712" y="234734"/>
                  </a:lnTo>
                  <a:lnTo>
                    <a:pt x="1760156" y="173977"/>
                  </a:lnTo>
                  <a:lnTo>
                    <a:pt x="1805393" y="127558"/>
                  </a:lnTo>
                  <a:lnTo>
                    <a:pt x="1863115" y="103682"/>
                  </a:lnTo>
                  <a:lnTo>
                    <a:pt x="1896110" y="100698"/>
                  </a:lnTo>
                  <a:lnTo>
                    <a:pt x="1928774" y="103759"/>
                  </a:lnTo>
                  <a:lnTo>
                    <a:pt x="1986407" y="128219"/>
                  </a:lnTo>
                  <a:lnTo>
                    <a:pt x="2032203" y="175463"/>
                  </a:lnTo>
                  <a:lnTo>
                    <a:pt x="2055977" y="235305"/>
                  </a:lnTo>
                  <a:lnTo>
                    <a:pt x="2058911" y="269862"/>
                  </a:lnTo>
                  <a:lnTo>
                    <a:pt x="2058911" y="68834"/>
                  </a:lnTo>
                  <a:lnTo>
                    <a:pt x="2037994" y="51244"/>
                  </a:lnTo>
                  <a:lnTo>
                    <a:pt x="1994700" y="27457"/>
                  </a:lnTo>
                  <a:lnTo>
                    <a:pt x="1947697" y="13169"/>
                  </a:lnTo>
                  <a:lnTo>
                    <a:pt x="1897011" y="8394"/>
                  </a:lnTo>
                  <a:lnTo>
                    <a:pt x="1862899" y="10591"/>
                  </a:lnTo>
                  <a:lnTo>
                    <a:pt x="1798231" y="28028"/>
                  </a:lnTo>
                  <a:lnTo>
                    <a:pt x="1739163" y="62217"/>
                  </a:lnTo>
                  <a:lnTo>
                    <a:pt x="1691995" y="109410"/>
                  </a:lnTo>
                  <a:lnTo>
                    <a:pt x="1658213" y="168224"/>
                  </a:lnTo>
                  <a:lnTo>
                    <a:pt x="1641055" y="233527"/>
                  </a:lnTo>
                  <a:lnTo>
                    <a:pt x="1638922" y="268249"/>
                  </a:lnTo>
                  <a:lnTo>
                    <a:pt x="1643532" y="319455"/>
                  </a:lnTo>
                  <a:lnTo>
                    <a:pt x="1657362" y="367017"/>
                  </a:lnTo>
                  <a:lnTo>
                    <a:pt x="1680413" y="410946"/>
                  </a:lnTo>
                  <a:lnTo>
                    <a:pt x="1712683" y="451218"/>
                  </a:lnTo>
                  <a:lnTo>
                    <a:pt x="1751901" y="485038"/>
                  </a:lnTo>
                  <a:lnTo>
                    <a:pt x="1795818" y="509143"/>
                  </a:lnTo>
                  <a:lnTo>
                    <a:pt x="1844433" y="523582"/>
                  </a:lnTo>
                  <a:lnTo>
                    <a:pt x="1897773" y="528383"/>
                  </a:lnTo>
                  <a:lnTo>
                    <a:pt x="1948891" y="523709"/>
                  </a:lnTo>
                  <a:lnTo>
                    <a:pt x="1996059" y="509663"/>
                  </a:lnTo>
                  <a:lnTo>
                    <a:pt x="2039302" y="486219"/>
                  </a:lnTo>
                  <a:lnTo>
                    <a:pt x="2078609" y="453364"/>
                  </a:lnTo>
                  <a:lnTo>
                    <a:pt x="2091956" y="437134"/>
                  </a:lnTo>
                  <a:lnTo>
                    <a:pt x="2111210" y="413753"/>
                  </a:lnTo>
                  <a:lnTo>
                    <a:pt x="2134476" y="369951"/>
                  </a:lnTo>
                  <a:lnTo>
                    <a:pt x="2148433" y="321995"/>
                  </a:lnTo>
                  <a:lnTo>
                    <a:pt x="2153081" y="269862"/>
                  </a:lnTo>
                  <a:close/>
                </a:path>
              </a:pathLst>
            </a:custGeom>
            <a:solidFill>
              <a:srgbClr val="0080BB"/>
            </a:solidFill>
          </p:spPr>
          <p:txBody>
            <a:bodyPr wrap="square" lIns="0" tIns="0" rIns="0" bIns="0" rtlCol="0"/>
            <a:lstStyle/>
            <a:p>
              <a:pPr algn="ctr"/>
              <a:endParaRPr sz="2968"/>
            </a:p>
          </p:txBody>
        </p:sp>
        <p:sp>
          <p:nvSpPr>
            <p:cNvPr id="29" name="object 23">
              <a:extLst>
                <a:ext uri="{FF2B5EF4-FFF2-40B4-BE49-F238E27FC236}">
                  <a16:creationId xmlns:a16="http://schemas.microsoft.com/office/drawing/2014/main" id="{4B0D96B8-8823-7908-4838-0BBD1697F4D5}"/>
                </a:ext>
              </a:extLst>
            </p:cNvPr>
            <p:cNvSpPr/>
            <p:nvPr/>
          </p:nvSpPr>
          <p:spPr>
            <a:xfrm>
              <a:off x="6195504" y="2965132"/>
              <a:ext cx="2237295" cy="674446"/>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0" name="object 24">
              <a:extLst>
                <a:ext uri="{FF2B5EF4-FFF2-40B4-BE49-F238E27FC236}">
                  <a16:creationId xmlns:a16="http://schemas.microsoft.com/office/drawing/2014/main" id="{01F3ADE4-2C1F-1B78-4918-BB87C3D7AE45}"/>
                </a:ext>
              </a:extLst>
            </p:cNvPr>
            <p:cNvSpPr/>
            <p:nvPr/>
          </p:nvSpPr>
          <p:spPr>
            <a:xfrm>
              <a:off x="3950411" y="2941396"/>
              <a:ext cx="719455" cy="714375"/>
            </a:xfrm>
            <a:custGeom>
              <a:avLst/>
              <a:gdLst/>
              <a:ahLst/>
              <a:cxnLst/>
              <a:rect l="l" t="t" r="r" b="b"/>
              <a:pathLst>
                <a:path w="719454" h="714375">
                  <a:moveTo>
                    <a:pt x="11112" y="288594"/>
                  </a:moveTo>
                  <a:lnTo>
                    <a:pt x="12" y="288594"/>
                  </a:lnTo>
                  <a:lnTo>
                    <a:pt x="12" y="296278"/>
                  </a:lnTo>
                  <a:lnTo>
                    <a:pt x="9779" y="296278"/>
                  </a:lnTo>
                  <a:lnTo>
                    <a:pt x="9982" y="293535"/>
                  </a:lnTo>
                  <a:lnTo>
                    <a:pt x="11112" y="288594"/>
                  </a:lnTo>
                  <a:close/>
                </a:path>
                <a:path w="719454" h="714375">
                  <a:moveTo>
                    <a:pt x="18135" y="456603"/>
                  </a:moveTo>
                  <a:lnTo>
                    <a:pt x="16116" y="448932"/>
                  </a:lnTo>
                  <a:lnTo>
                    <a:pt x="12" y="448932"/>
                  </a:lnTo>
                  <a:lnTo>
                    <a:pt x="12" y="456603"/>
                  </a:lnTo>
                  <a:lnTo>
                    <a:pt x="18135" y="456603"/>
                  </a:lnTo>
                  <a:close/>
                </a:path>
                <a:path w="719454" h="714375">
                  <a:moveTo>
                    <a:pt x="18326" y="256514"/>
                  </a:moveTo>
                  <a:lnTo>
                    <a:pt x="0" y="256514"/>
                  </a:lnTo>
                  <a:lnTo>
                    <a:pt x="0" y="264185"/>
                  </a:lnTo>
                  <a:lnTo>
                    <a:pt x="16510" y="264185"/>
                  </a:lnTo>
                  <a:lnTo>
                    <a:pt x="16954" y="261442"/>
                  </a:lnTo>
                  <a:lnTo>
                    <a:pt x="18326" y="256514"/>
                  </a:lnTo>
                  <a:close/>
                </a:path>
                <a:path w="719454" h="714375">
                  <a:moveTo>
                    <a:pt x="29413" y="224447"/>
                  </a:moveTo>
                  <a:lnTo>
                    <a:pt x="12" y="224447"/>
                  </a:lnTo>
                  <a:lnTo>
                    <a:pt x="12" y="232117"/>
                  </a:lnTo>
                  <a:lnTo>
                    <a:pt x="26466" y="232117"/>
                  </a:lnTo>
                  <a:lnTo>
                    <a:pt x="29413" y="224447"/>
                  </a:lnTo>
                  <a:close/>
                </a:path>
                <a:path w="719454" h="714375">
                  <a:moveTo>
                    <a:pt x="43586" y="520661"/>
                  </a:moveTo>
                  <a:lnTo>
                    <a:pt x="40868" y="515543"/>
                  </a:lnTo>
                  <a:lnTo>
                    <a:pt x="39789" y="513041"/>
                  </a:lnTo>
                  <a:lnTo>
                    <a:pt x="0" y="513041"/>
                  </a:lnTo>
                  <a:lnTo>
                    <a:pt x="0" y="520661"/>
                  </a:lnTo>
                  <a:lnTo>
                    <a:pt x="43586" y="520661"/>
                  </a:lnTo>
                  <a:close/>
                </a:path>
                <a:path w="719454" h="714375">
                  <a:moveTo>
                    <a:pt x="44157" y="192316"/>
                  </a:moveTo>
                  <a:lnTo>
                    <a:pt x="12" y="192316"/>
                  </a:lnTo>
                  <a:lnTo>
                    <a:pt x="12" y="200050"/>
                  </a:lnTo>
                  <a:lnTo>
                    <a:pt x="40233" y="200050"/>
                  </a:lnTo>
                  <a:lnTo>
                    <a:pt x="44157" y="192316"/>
                  </a:lnTo>
                  <a:close/>
                </a:path>
                <a:path w="719454" h="714375">
                  <a:moveTo>
                    <a:pt x="88074" y="128257"/>
                  </a:moveTo>
                  <a:lnTo>
                    <a:pt x="12" y="128257"/>
                  </a:lnTo>
                  <a:lnTo>
                    <a:pt x="12" y="135953"/>
                  </a:lnTo>
                  <a:lnTo>
                    <a:pt x="81559" y="135953"/>
                  </a:lnTo>
                  <a:lnTo>
                    <a:pt x="88074" y="128257"/>
                  </a:lnTo>
                  <a:close/>
                </a:path>
                <a:path w="719454" h="714375">
                  <a:moveTo>
                    <a:pt x="118859" y="96215"/>
                  </a:moveTo>
                  <a:lnTo>
                    <a:pt x="12" y="96215"/>
                  </a:lnTo>
                  <a:lnTo>
                    <a:pt x="12" y="103847"/>
                  </a:lnTo>
                  <a:lnTo>
                    <a:pt x="110693" y="103847"/>
                  </a:lnTo>
                  <a:lnTo>
                    <a:pt x="118859" y="96215"/>
                  </a:lnTo>
                  <a:close/>
                </a:path>
                <a:path w="719454" h="714375">
                  <a:moveTo>
                    <a:pt x="211543" y="32054"/>
                  </a:moveTo>
                  <a:lnTo>
                    <a:pt x="12" y="32054"/>
                  </a:lnTo>
                  <a:lnTo>
                    <a:pt x="12" y="34594"/>
                  </a:lnTo>
                  <a:lnTo>
                    <a:pt x="12" y="39674"/>
                  </a:lnTo>
                  <a:lnTo>
                    <a:pt x="203682" y="39674"/>
                  </a:lnTo>
                  <a:lnTo>
                    <a:pt x="203682" y="34594"/>
                  </a:lnTo>
                  <a:lnTo>
                    <a:pt x="211543" y="34594"/>
                  </a:lnTo>
                  <a:lnTo>
                    <a:pt x="211543" y="32054"/>
                  </a:lnTo>
                  <a:close/>
                </a:path>
                <a:path w="719454" h="714375">
                  <a:moveTo>
                    <a:pt x="212305" y="681037"/>
                  </a:moveTo>
                  <a:lnTo>
                    <a:pt x="196507" y="673417"/>
                  </a:lnTo>
                  <a:lnTo>
                    <a:pt x="0" y="673417"/>
                  </a:lnTo>
                  <a:lnTo>
                    <a:pt x="0" y="681037"/>
                  </a:lnTo>
                  <a:lnTo>
                    <a:pt x="212305" y="681037"/>
                  </a:lnTo>
                  <a:close/>
                </a:path>
                <a:path w="719454" h="714375">
                  <a:moveTo>
                    <a:pt x="719251" y="706526"/>
                  </a:moveTo>
                  <a:lnTo>
                    <a:pt x="424561" y="706526"/>
                  </a:lnTo>
                  <a:lnTo>
                    <a:pt x="408825" y="708914"/>
                  </a:lnTo>
                  <a:lnTo>
                    <a:pt x="392760" y="710628"/>
                  </a:lnTo>
                  <a:lnTo>
                    <a:pt x="376415" y="711669"/>
                  </a:lnTo>
                  <a:lnTo>
                    <a:pt x="359791" y="712012"/>
                  </a:lnTo>
                  <a:lnTo>
                    <a:pt x="343166" y="711669"/>
                  </a:lnTo>
                  <a:lnTo>
                    <a:pt x="326847" y="710628"/>
                  </a:lnTo>
                  <a:lnTo>
                    <a:pt x="310794" y="708914"/>
                  </a:lnTo>
                  <a:lnTo>
                    <a:pt x="294957" y="706526"/>
                  </a:lnTo>
                  <a:lnTo>
                    <a:pt x="0" y="706526"/>
                  </a:lnTo>
                  <a:lnTo>
                    <a:pt x="0" y="714235"/>
                  </a:lnTo>
                  <a:lnTo>
                    <a:pt x="719251" y="714235"/>
                  </a:lnTo>
                  <a:lnTo>
                    <a:pt x="719251" y="706526"/>
                  </a:lnTo>
                  <a:close/>
                </a:path>
                <a:path w="719454" h="714375">
                  <a:moveTo>
                    <a:pt x="719251" y="641299"/>
                  </a:moveTo>
                  <a:lnTo>
                    <a:pt x="572719" y="641299"/>
                  </a:lnTo>
                  <a:lnTo>
                    <a:pt x="562330" y="649020"/>
                  </a:lnTo>
                  <a:lnTo>
                    <a:pt x="719251" y="649020"/>
                  </a:lnTo>
                  <a:lnTo>
                    <a:pt x="719251" y="641299"/>
                  </a:lnTo>
                  <a:close/>
                </a:path>
                <a:path w="719454" h="714375">
                  <a:moveTo>
                    <a:pt x="719251" y="545084"/>
                  </a:moveTo>
                  <a:lnTo>
                    <a:pt x="661416" y="545084"/>
                  </a:lnTo>
                  <a:lnTo>
                    <a:pt x="659638" y="547560"/>
                  </a:lnTo>
                  <a:lnTo>
                    <a:pt x="658088" y="550316"/>
                  </a:lnTo>
                  <a:lnTo>
                    <a:pt x="656285" y="552792"/>
                  </a:lnTo>
                  <a:lnTo>
                    <a:pt x="719251" y="552792"/>
                  </a:lnTo>
                  <a:lnTo>
                    <a:pt x="719251" y="545084"/>
                  </a:lnTo>
                  <a:close/>
                </a:path>
                <a:path w="719454" h="714375">
                  <a:moveTo>
                    <a:pt x="719251" y="513041"/>
                  </a:moveTo>
                  <a:lnTo>
                    <a:pt x="679704" y="513041"/>
                  </a:lnTo>
                  <a:lnTo>
                    <a:pt x="675652" y="520661"/>
                  </a:lnTo>
                  <a:lnTo>
                    <a:pt x="719251" y="520661"/>
                  </a:lnTo>
                  <a:lnTo>
                    <a:pt x="719251" y="513041"/>
                  </a:lnTo>
                  <a:close/>
                </a:path>
                <a:path w="719454" h="714375">
                  <a:moveTo>
                    <a:pt x="719251" y="480999"/>
                  </a:moveTo>
                  <a:lnTo>
                    <a:pt x="693267" y="480999"/>
                  </a:lnTo>
                  <a:lnTo>
                    <a:pt x="690600" y="488683"/>
                  </a:lnTo>
                  <a:lnTo>
                    <a:pt x="719251" y="488683"/>
                  </a:lnTo>
                  <a:lnTo>
                    <a:pt x="719251" y="480999"/>
                  </a:lnTo>
                  <a:close/>
                </a:path>
                <a:path w="719454" h="714375">
                  <a:moveTo>
                    <a:pt x="719251" y="448932"/>
                  </a:moveTo>
                  <a:lnTo>
                    <a:pt x="703414" y="448932"/>
                  </a:lnTo>
                  <a:lnTo>
                    <a:pt x="702551" y="451561"/>
                  </a:lnTo>
                  <a:lnTo>
                    <a:pt x="702094" y="453859"/>
                  </a:lnTo>
                  <a:lnTo>
                    <a:pt x="701167" y="456603"/>
                  </a:lnTo>
                  <a:lnTo>
                    <a:pt x="719251" y="456603"/>
                  </a:lnTo>
                  <a:lnTo>
                    <a:pt x="719251" y="448932"/>
                  </a:lnTo>
                  <a:close/>
                </a:path>
                <a:path w="719454" h="714375">
                  <a:moveTo>
                    <a:pt x="719251" y="320675"/>
                  </a:moveTo>
                  <a:lnTo>
                    <a:pt x="712901" y="320675"/>
                  </a:lnTo>
                  <a:lnTo>
                    <a:pt x="713663" y="328320"/>
                  </a:lnTo>
                  <a:lnTo>
                    <a:pt x="719251" y="328320"/>
                  </a:lnTo>
                  <a:lnTo>
                    <a:pt x="719251" y="320675"/>
                  </a:lnTo>
                  <a:close/>
                </a:path>
                <a:path w="719454" h="714375">
                  <a:moveTo>
                    <a:pt x="719251" y="288594"/>
                  </a:moveTo>
                  <a:lnTo>
                    <a:pt x="708621" y="288594"/>
                  </a:lnTo>
                  <a:lnTo>
                    <a:pt x="708875" y="291299"/>
                  </a:lnTo>
                  <a:lnTo>
                    <a:pt x="709777" y="296278"/>
                  </a:lnTo>
                  <a:lnTo>
                    <a:pt x="719251" y="296278"/>
                  </a:lnTo>
                  <a:lnTo>
                    <a:pt x="719251" y="288594"/>
                  </a:lnTo>
                  <a:close/>
                </a:path>
                <a:path w="719454" h="714375">
                  <a:moveTo>
                    <a:pt x="719251" y="256514"/>
                  </a:moveTo>
                  <a:lnTo>
                    <a:pt x="700963" y="256514"/>
                  </a:lnTo>
                  <a:lnTo>
                    <a:pt x="701903" y="259016"/>
                  </a:lnTo>
                  <a:lnTo>
                    <a:pt x="702284" y="261454"/>
                  </a:lnTo>
                  <a:lnTo>
                    <a:pt x="703287" y="264185"/>
                  </a:lnTo>
                  <a:lnTo>
                    <a:pt x="719251" y="264185"/>
                  </a:lnTo>
                  <a:lnTo>
                    <a:pt x="719251" y="256514"/>
                  </a:lnTo>
                  <a:close/>
                </a:path>
                <a:path w="719454" h="714375">
                  <a:moveTo>
                    <a:pt x="719251" y="160312"/>
                  </a:moveTo>
                  <a:lnTo>
                    <a:pt x="655815" y="160312"/>
                  </a:lnTo>
                  <a:lnTo>
                    <a:pt x="660806" y="167995"/>
                  </a:lnTo>
                  <a:lnTo>
                    <a:pt x="719251" y="167995"/>
                  </a:lnTo>
                  <a:lnTo>
                    <a:pt x="719251" y="160312"/>
                  </a:lnTo>
                  <a:close/>
                </a:path>
                <a:path w="719454" h="714375">
                  <a:moveTo>
                    <a:pt x="719251" y="128270"/>
                  </a:moveTo>
                  <a:lnTo>
                    <a:pt x="631190" y="128270"/>
                  </a:lnTo>
                  <a:lnTo>
                    <a:pt x="633209" y="130962"/>
                  </a:lnTo>
                  <a:lnTo>
                    <a:pt x="637501" y="135966"/>
                  </a:lnTo>
                  <a:lnTo>
                    <a:pt x="719251" y="135966"/>
                  </a:lnTo>
                  <a:lnTo>
                    <a:pt x="719251" y="128270"/>
                  </a:lnTo>
                  <a:close/>
                </a:path>
                <a:path w="719454" h="714375">
                  <a:moveTo>
                    <a:pt x="719251" y="96202"/>
                  </a:moveTo>
                  <a:lnTo>
                    <a:pt x="600227" y="96202"/>
                  </a:lnTo>
                  <a:lnTo>
                    <a:pt x="608380" y="103835"/>
                  </a:lnTo>
                  <a:lnTo>
                    <a:pt x="719251" y="103835"/>
                  </a:lnTo>
                  <a:lnTo>
                    <a:pt x="719251" y="96202"/>
                  </a:lnTo>
                  <a:close/>
                </a:path>
                <a:path w="719454" h="714375">
                  <a:moveTo>
                    <a:pt x="719251" y="64135"/>
                  </a:moveTo>
                  <a:lnTo>
                    <a:pt x="564527" y="64135"/>
                  </a:lnTo>
                  <a:lnTo>
                    <a:pt x="564527" y="69215"/>
                  </a:lnTo>
                  <a:lnTo>
                    <a:pt x="569722" y="69215"/>
                  </a:lnTo>
                  <a:lnTo>
                    <a:pt x="569722" y="71755"/>
                  </a:lnTo>
                  <a:lnTo>
                    <a:pt x="719251" y="71755"/>
                  </a:lnTo>
                  <a:lnTo>
                    <a:pt x="719251" y="69215"/>
                  </a:lnTo>
                  <a:lnTo>
                    <a:pt x="719251" y="64135"/>
                  </a:lnTo>
                  <a:close/>
                </a:path>
                <a:path w="719454" h="714375">
                  <a:moveTo>
                    <a:pt x="719251" y="32054"/>
                  </a:moveTo>
                  <a:lnTo>
                    <a:pt x="507720" y="32054"/>
                  </a:lnTo>
                  <a:lnTo>
                    <a:pt x="507720" y="34594"/>
                  </a:lnTo>
                  <a:lnTo>
                    <a:pt x="515696" y="34594"/>
                  </a:lnTo>
                  <a:lnTo>
                    <a:pt x="515696" y="39674"/>
                  </a:lnTo>
                  <a:lnTo>
                    <a:pt x="719251" y="39674"/>
                  </a:lnTo>
                  <a:lnTo>
                    <a:pt x="719251" y="34594"/>
                  </a:lnTo>
                  <a:lnTo>
                    <a:pt x="719251" y="32054"/>
                  </a:lnTo>
                  <a:close/>
                </a:path>
                <a:path w="719454" h="714375">
                  <a:moveTo>
                    <a:pt x="719251" y="0"/>
                  </a:moveTo>
                  <a:lnTo>
                    <a:pt x="0" y="0"/>
                  </a:lnTo>
                  <a:lnTo>
                    <a:pt x="0" y="7683"/>
                  </a:lnTo>
                  <a:lnTo>
                    <a:pt x="295427" y="7683"/>
                  </a:lnTo>
                  <a:lnTo>
                    <a:pt x="311111" y="5334"/>
                  </a:lnTo>
                  <a:lnTo>
                    <a:pt x="327063" y="3695"/>
                  </a:lnTo>
                  <a:lnTo>
                    <a:pt x="343281" y="2755"/>
                  </a:lnTo>
                  <a:lnTo>
                    <a:pt x="359791" y="2451"/>
                  </a:lnTo>
                  <a:lnTo>
                    <a:pt x="376237" y="2755"/>
                  </a:lnTo>
                  <a:lnTo>
                    <a:pt x="392442" y="3695"/>
                  </a:lnTo>
                  <a:lnTo>
                    <a:pt x="408393" y="5334"/>
                  </a:lnTo>
                  <a:lnTo>
                    <a:pt x="424103" y="7683"/>
                  </a:lnTo>
                  <a:lnTo>
                    <a:pt x="719251" y="7683"/>
                  </a:lnTo>
                  <a:lnTo>
                    <a:pt x="719251" y="0"/>
                  </a:lnTo>
                  <a:close/>
                </a:path>
                <a:path w="719454" h="714375">
                  <a:moveTo>
                    <a:pt x="719264" y="673417"/>
                  </a:moveTo>
                  <a:lnTo>
                    <a:pt x="517766" y="673417"/>
                  </a:lnTo>
                  <a:lnTo>
                    <a:pt x="517766" y="678497"/>
                  </a:lnTo>
                  <a:lnTo>
                    <a:pt x="509981" y="678497"/>
                  </a:lnTo>
                  <a:lnTo>
                    <a:pt x="509981" y="681037"/>
                  </a:lnTo>
                  <a:lnTo>
                    <a:pt x="719264" y="681037"/>
                  </a:lnTo>
                  <a:lnTo>
                    <a:pt x="719264" y="678497"/>
                  </a:lnTo>
                  <a:lnTo>
                    <a:pt x="719264" y="673417"/>
                  </a:lnTo>
                  <a:close/>
                </a:path>
                <a:path w="719454" h="714375">
                  <a:moveTo>
                    <a:pt x="719264" y="609206"/>
                  </a:moveTo>
                  <a:lnTo>
                    <a:pt x="609028" y="609206"/>
                  </a:lnTo>
                  <a:lnTo>
                    <a:pt x="601205" y="616877"/>
                  </a:lnTo>
                  <a:lnTo>
                    <a:pt x="719264" y="616877"/>
                  </a:lnTo>
                  <a:lnTo>
                    <a:pt x="719264" y="609206"/>
                  </a:lnTo>
                  <a:close/>
                </a:path>
                <a:path w="719454" h="714375">
                  <a:moveTo>
                    <a:pt x="719264" y="416801"/>
                  </a:moveTo>
                  <a:lnTo>
                    <a:pt x="710031" y="416801"/>
                  </a:lnTo>
                  <a:lnTo>
                    <a:pt x="708736" y="423913"/>
                  </a:lnTo>
                  <a:lnTo>
                    <a:pt x="691934" y="429488"/>
                  </a:lnTo>
                  <a:lnTo>
                    <a:pt x="635419" y="438886"/>
                  </a:lnTo>
                  <a:lnTo>
                    <a:pt x="595706" y="442607"/>
                  </a:lnTo>
                  <a:lnTo>
                    <a:pt x="554228" y="445592"/>
                  </a:lnTo>
                  <a:lnTo>
                    <a:pt x="509447" y="447814"/>
                  </a:lnTo>
                  <a:lnTo>
                    <a:pt x="461391" y="449300"/>
                  </a:lnTo>
                  <a:lnTo>
                    <a:pt x="410044" y="450126"/>
                  </a:lnTo>
                  <a:lnTo>
                    <a:pt x="355447" y="450303"/>
                  </a:lnTo>
                  <a:lnTo>
                    <a:pt x="301599" y="449707"/>
                  </a:lnTo>
                  <a:lnTo>
                    <a:pt x="250837" y="448462"/>
                  </a:lnTo>
                  <a:lnTo>
                    <a:pt x="203174" y="446582"/>
                  </a:lnTo>
                  <a:lnTo>
                    <a:pt x="175831" y="416572"/>
                  </a:lnTo>
                  <a:lnTo>
                    <a:pt x="175742" y="410476"/>
                  </a:lnTo>
                  <a:lnTo>
                    <a:pt x="204393" y="411543"/>
                  </a:lnTo>
                  <a:lnTo>
                    <a:pt x="258559" y="412864"/>
                  </a:lnTo>
                  <a:lnTo>
                    <a:pt x="316090" y="413600"/>
                  </a:lnTo>
                  <a:lnTo>
                    <a:pt x="376961" y="413740"/>
                  </a:lnTo>
                  <a:lnTo>
                    <a:pt x="435394" y="413131"/>
                  </a:lnTo>
                  <a:lnTo>
                    <a:pt x="490601" y="411975"/>
                  </a:lnTo>
                  <a:lnTo>
                    <a:pt x="542607" y="410273"/>
                  </a:lnTo>
                  <a:lnTo>
                    <a:pt x="591464" y="408000"/>
                  </a:lnTo>
                  <a:lnTo>
                    <a:pt x="632675" y="405396"/>
                  </a:lnTo>
                  <a:lnTo>
                    <a:pt x="693293" y="399364"/>
                  </a:lnTo>
                  <a:lnTo>
                    <a:pt x="713028" y="392468"/>
                  </a:lnTo>
                  <a:lnTo>
                    <a:pt x="719251" y="392468"/>
                  </a:lnTo>
                  <a:lnTo>
                    <a:pt x="719251" y="384746"/>
                  </a:lnTo>
                  <a:lnTo>
                    <a:pt x="713663" y="384746"/>
                  </a:lnTo>
                  <a:lnTo>
                    <a:pt x="713524" y="386143"/>
                  </a:lnTo>
                  <a:lnTo>
                    <a:pt x="696709" y="388886"/>
                  </a:lnTo>
                  <a:lnTo>
                    <a:pt x="645629" y="393814"/>
                  </a:lnTo>
                  <a:lnTo>
                    <a:pt x="568223" y="398259"/>
                  </a:lnTo>
                  <a:lnTo>
                    <a:pt x="522287" y="400088"/>
                  </a:lnTo>
                  <a:lnTo>
                    <a:pt x="473722" y="401497"/>
                  </a:lnTo>
                  <a:lnTo>
                    <a:pt x="422529" y="402437"/>
                  </a:lnTo>
                  <a:lnTo>
                    <a:pt x="359702" y="402844"/>
                  </a:lnTo>
                  <a:lnTo>
                    <a:pt x="299961" y="402551"/>
                  </a:lnTo>
                  <a:lnTo>
                    <a:pt x="243281" y="401535"/>
                  </a:lnTo>
                  <a:lnTo>
                    <a:pt x="189674" y="399821"/>
                  </a:lnTo>
                  <a:lnTo>
                    <a:pt x="175602" y="399148"/>
                  </a:lnTo>
                  <a:lnTo>
                    <a:pt x="175133" y="363093"/>
                  </a:lnTo>
                  <a:lnTo>
                    <a:pt x="714527" y="363093"/>
                  </a:lnTo>
                  <a:lnTo>
                    <a:pt x="714527" y="360553"/>
                  </a:lnTo>
                  <a:lnTo>
                    <a:pt x="714527" y="360400"/>
                  </a:lnTo>
                  <a:lnTo>
                    <a:pt x="719251" y="360400"/>
                  </a:lnTo>
                  <a:lnTo>
                    <a:pt x="719251" y="352717"/>
                  </a:lnTo>
                  <a:lnTo>
                    <a:pt x="714527" y="352717"/>
                  </a:lnTo>
                  <a:lnTo>
                    <a:pt x="714527" y="354203"/>
                  </a:lnTo>
                  <a:lnTo>
                    <a:pt x="175094" y="354203"/>
                  </a:lnTo>
                  <a:lnTo>
                    <a:pt x="175679" y="315036"/>
                  </a:lnTo>
                  <a:lnTo>
                    <a:pt x="245567" y="312864"/>
                  </a:lnTo>
                  <a:lnTo>
                    <a:pt x="296760" y="312026"/>
                  </a:lnTo>
                  <a:lnTo>
                    <a:pt x="359651" y="311569"/>
                  </a:lnTo>
                  <a:lnTo>
                    <a:pt x="419455" y="311835"/>
                  </a:lnTo>
                  <a:lnTo>
                    <a:pt x="476186" y="312839"/>
                  </a:lnTo>
                  <a:lnTo>
                    <a:pt x="529831" y="314566"/>
                  </a:lnTo>
                  <a:lnTo>
                    <a:pt x="580390" y="317004"/>
                  </a:lnTo>
                  <a:lnTo>
                    <a:pt x="627888" y="320141"/>
                  </a:lnTo>
                  <a:lnTo>
                    <a:pt x="672299" y="323989"/>
                  </a:lnTo>
                  <a:lnTo>
                    <a:pt x="713663" y="328523"/>
                  </a:lnTo>
                  <a:lnTo>
                    <a:pt x="712711" y="318884"/>
                  </a:lnTo>
                  <a:lnTo>
                    <a:pt x="653783" y="310540"/>
                  </a:lnTo>
                  <a:lnTo>
                    <a:pt x="613397" y="307276"/>
                  </a:lnTo>
                  <a:lnTo>
                    <a:pt x="565721" y="304609"/>
                  </a:lnTo>
                  <a:lnTo>
                    <a:pt x="514896" y="302641"/>
                  </a:lnTo>
                  <a:lnTo>
                    <a:pt x="460730" y="301371"/>
                  </a:lnTo>
                  <a:lnTo>
                    <a:pt x="403212" y="300774"/>
                  </a:lnTo>
                  <a:lnTo>
                    <a:pt x="342404" y="300812"/>
                  </a:lnTo>
                  <a:lnTo>
                    <a:pt x="283921" y="301307"/>
                  </a:lnTo>
                  <a:lnTo>
                    <a:pt x="228688" y="302412"/>
                  </a:lnTo>
                  <a:lnTo>
                    <a:pt x="176669" y="304126"/>
                  </a:lnTo>
                  <a:lnTo>
                    <a:pt x="175831" y="304177"/>
                  </a:lnTo>
                  <a:lnTo>
                    <a:pt x="175945" y="297256"/>
                  </a:lnTo>
                  <a:lnTo>
                    <a:pt x="178638" y="241681"/>
                  </a:lnTo>
                  <a:lnTo>
                    <a:pt x="183159" y="190093"/>
                  </a:lnTo>
                  <a:lnTo>
                    <a:pt x="189509" y="142519"/>
                  </a:lnTo>
                  <a:lnTo>
                    <a:pt x="197751" y="99606"/>
                  </a:lnTo>
                  <a:lnTo>
                    <a:pt x="218084" y="41109"/>
                  </a:lnTo>
                  <a:lnTo>
                    <a:pt x="230174" y="25539"/>
                  </a:lnTo>
                  <a:lnTo>
                    <a:pt x="215900" y="31381"/>
                  </a:lnTo>
                  <a:lnTo>
                    <a:pt x="195668" y="74320"/>
                  </a:lnTo>
                  <a:lnTo>
                    <a:pt x="179819" y="145402"/>
                  </a:lnTo>
                  <a:lnTo>
                    <a:pt x="174980" y="181114"/>
                  </a:lnTo>
                  <a:lnTo>
                    <a:pt x="174980" y="531215"/>
                  </a:lnTo>
                  <a:lnTo>
                    <a:pt x="144843" y="527227"/>
                  </a:lnTo>
                  <a:lnTo>
                    <a:pt x="144640" y="527202"/>
                  </a:lnTo>
                  <a:lnTo>
                    <a:pt x="143548" y="520534"/>
                  </a:lnTo>
                  <a:lnTo>
                    <a:pt x="143548" y="562864"/>
                  </a:lnTo>
                  <a:lnTo>
                    <a:pt x="119913" y="556933"/>
                  </a:lnTo>
                  <a:lnTo>
                    <a:pt x="118198" y="548462"/>
                  </a:lnTo>
                  <a:lnTo>
                    <a:pt x="118198" y="585025"/>
                  </a:lnTo>
                  <a:lnTo>
                    <a:pt x="109397" y="581926"/>
                  </a:lnTo>
                  <a:lnTo>
                    <a:pt x="101447" y="577850"/>
                  </a:lnTo>
                  <a:lnTo>
                    <a:pt x="94830" y="558761"/>
                  </a:lnTo>
                  <a:lnTo>
                    <a:pt x="95478" y="559041"/>
                  </a:lnTo>
                  <a:lnTo>
                    <a:pt x="112610" y="564502"/>
                  </a:lnTo>
                  <a:lnTo>
                    <a:pt x="112725" y="564997"/>
                  </a:lnTo>
                  <a:lnTo>
                    <a:pt x="118198" y="585025"/>
                  </a:lnTo>
                  <a:lnTo>
                    <a:pt x="118198" y="548462"/>
                  </a:lnTo>
                  <a:lnTo>
                    <a:pt x="114592" y="530631"/>
                  </a:lnTo>
                  <a:lnTo>
                    <a:pt x="138506" y="535190"/>
                  </a:lnTo>
                  <a:lnTo>
                    <a:pt x="143548" y="562864"/>
                  </a:lnTo>
                  <a:lnTo>
                    <a:pt x="143548" y="520534"/>
                  </a:lnTo>
                  <a:lnTo>
                    <a:pt x="142024" y="511213"/>
                  </a:lnTo>
                  <a:lnTo>
                    <a:pt x="140665" y="498246"/>
                  </a:lnTo>
                  <a:lnTo>
                    <a:pt x="171919" y="501624"/>
                  </a:lnTo>
                  <a:lnTo>
                    <a:pt x="173647" y="521144"/>
                  </a:lnTo>
                  <a:lnTo>
                    <a:pt x="174980" y="531215"/>
                  </a:lnTo>
                  <a:lnTo>
                    <a:pt x="174980" y="181114"/>
                  </a:lnTo>
                  <a:lnTo>
                    <a:pt x="173431" y="192544"/>
                  </a:lnTo>
                  <a:lnTo>
                    <a:pt x="170929" y="220408"/>
                  </a:lnTo>
                  <a:lnTo>
                    <a:pt x="170929" y="490397"/>
                  </a:lnTo>
                  <a:lnTo>
                    <a:pt x="139484" y="486943"/>
                  </a:lnTo>
                  <a:lnTo>
                    <a:pt x="136779" y="460959"/>
                  </a:lnTo>
                  <a:lnTo>
                    <a:pt x="136779" y="525691"/>
                  </a:lnTo>
                  <a:lnTo>
                    <a:pt x="112661" y="521055"/>
                  </a:lnTo>
                  <a:lnTo>
                    <a:pt x="110413" y="505142"/>
                  </a:lnTo>
                  <a:lnTo>
                    <a:pt x="110413" y="554545"/>
                  </a:lnTo>
                  <a:lnTo>
                    <a:pt x="109766" y="554380"/>
                  </a:lnTo>
                  <a:lnTo>
                    <a:pt x="92659" y="548513"/>
                  </a:lnTo>
                  <a:lnTo>
                    <a:pt x="92659" y="573328"/>
                  </a:lnTo>
                  <a:lnTo>
                    <a:pt x="82600" y="568147"/>
                  </a:lnTo>
                  <a:lnTo>
                    <a:pt x="76936" y="563689"/>
                  </a:lnTo>
                  <a:lnTo>
                    <a:pt x="72517" y="552488"/>
                  </a:lnTo>
                  <a:lnTo>
                    <a:pt x="71196" y="548271"/>
                  </a:lnTo>
                  <a:lnTo>
                    <a:pt x="86753" y="555180"/>
                  </a:lnTo>
                  <a:lnTo>
                    <a:pt x="91821" y="571106"/>
                  </a:lnTo>
                  <a:lnTo>
                    <a:pt x="92659" y="573328"/>
                  </a:lnTo>
                  <a:lnTo>
                    <a:pt x="92659" y="548513"/>
                  </a:lnTo>
                  <a:lnTo>
                    <a:pt x="91300" y="548043"/>
                  </a:lnTo>
                  <a:lnTo>
                    <a:pt x="84848" y="523176"/>
                  </a:lnTo>
                  <a:lnTo>
                    <a:pt x="104648" y="528408"/>
                  </a:lnTo>
                  <a:lnTo>
                    <a:pt x="110413" y="554545"/>
                  </a:lnTo>
                  <a:lnTo>
                    <a:pt x="110413" y="505142"/>
                  </a:lnTo>
                  <a:lnTo>
                    <a:pt x="108788" y="493636"/>
                  </a:lnTo>
                  <a:lnTo>
                    <a:pt x="133019" y="497395"/>
                  </a:lnTo>
                  <a:lnTo>
                    <a:pt x="136169" y="522325"/>
                  </a:lnTo>
                  <a:lnTo>
                    <a:pt x="136779" y="525691"/>
                  </a:lnTo>
                  <a:lnTo>
                    <a:pt x="136779" y="460959"/>
                  </a:lnTo>
                  <a:lnTo>
                    <a:pt x="136702" y="460222"/>
                  </a:lnTo>
                  <a:lnTo>
                    <a:pt x="136359" y="453923"/>
                  </a:lnTo>
                  <a:lnTo>
                    <a:pt x="160578" y="455980"/>
                  </a:lnTo>
                  <a:lnTo>
                    <a:pt x="168440" y="456476"/>
                  </a:lnTo>
                  <a:lnTo>
                    <a:pt x="169125" y="469874"/>
                  </a:lnTo>
                  <a:lnTo>
                    <a:pt x="170929" y="490397"/>
                  </a:lnTo>
                  <a:lnTo>
                    <a:pt x="170929" y="220408"/>
                  </a:lnTo>
                  <a:lnTo>
                    <a:pt x="168859" y="243459"/>
                  </a:lnTo>
                  <a:lnTo>
                    <a:pt x="167843" y="263906"/>
                  </a:lnTo>
                  <a:lnTo>
                    <a:pt x="167843" y="444614"/>
                  </a:lnTo>
                  <a:lnTo>
                    <a:pt x="158635" y="444093"/>
                  </a:lnTo>
                  <a:lnTo>
                    <a:pt x="135750" y="442379"/>
                  </a:lnTo>
                  <a:lnTo>
                    <a:pt x="133946" y="408559"/>
                  </a:lnTo>
                  <a:lnTo>
                    <a:pt x="153631" y="409651"/>
                  </a:lnTo>
                  <a:lnTo>
                    <a:pt x="166268" y="410133"/>
                  </a:lnTo>
                  <a:lnTo>
                    <a:pt x="166357" y="415036"/>
                  </a:lnTo>
                  <a:lnTo>
                    <a:pt x="167843" y="444614"/>
                  </a:lnTo>
                  <a:lnTo>
                    <a:pt x="167843" y="263906"/>
                  </a:lnTo>
                  <a:lnTo>
                    <a:pt x="166141" y="298145"/>
                  </a:lnTo>
                  <a:lnTo>
                    <a:pt x="166065" y="303022"/>
                  </a:lnTo>
                  <a:lnTo>
                    <a:pt x="166065" y="398691"/>
                  </a:lnTo>
                  <a:lnTo>
                    <a:pt x="139141" y="397383"/>
                  </a:lnTo>
                  <a:lnTo>
                    <a:pt x="133718" y="397027"/>
                  </a:lnTo>
                  <a:lnTo>
                    <a:pt x="133426" y="363093"/>
                  </a:lnTo>
                  <a:lnTo>
                    <a:pt x="165430" y="363093"/>
                  </a:lnTo>
                  <a:lnTo>
                    <a:pt x="166065" y="398691"/>
                  </a:lnTo>
                  <a:lnTo>
                    <a:pt x="166065" y="303022"/>
                  </a:lnTo>
                  <a:lnTo>
                    <a:pt x="166039" y="304634"/>
                  </a:lnTo>
                  <a:lnTo>
                    <a:pt x="165887" y="304647"/>
                  </a:lnTo>
                  <a:lnTo>
                    <a:pt x="165887" y="315417"/>
                  </a:lnTo>
                  <a:lnTo>
                    <a:pt x="165341" y="354203"/>
                  </a:lnTo>
                  <a:lnTo>
                    <a:pt x="133350" y="354203"/>
                  </a:lnTo>
                  <a:lnTo>
                    <a:pt x="133299" y="347078"/>
                  </a:lnTo>
                  <a:lnTo>
                    <a:pt x="134289" y="316865"/>
                  </a:lnTo>
                  <a:lnTo>
                    <a:pt x="151168" y="315988"/>
                  </a:lnTo>
                  <a:lnTo>
                    <a:pt x="165887" y="315417"/>
                  </a:lnTo>
                  <a:lnTo>
                    <a:pt x="165887" y="304647"/>
                  </a:lnTo>
                  <a:lnTo>
                    <a:pt x="134645" y="306095"/>
                  </a:lnTo>
                  <a:lnTo>
                    <a:pt x="135178" y="290042"/>
                  </a:lnTo>
                  <a:lnTo>
                    <a:pt x="139192" y="236842"/>
                  </a:lnTo>
                  <a:lnTo>
                    <a:pt x="145338" y="187502"/>
                  </a:lnTo>
                  <a:lnTo>
                    <a:pt x="153619" y="142011"/>
                  </a:lnTo>
                  <a:lnTo>
                    <a:pt x="172199" y="78638"/>
                  </a:lnTo>
                  <a:lnTo>
                    <a:pt x="194919" y="41732"/>
                  </a:lnTo>
                  <a:lnTo>
                    <a:pt x="185204" y="46774"/>
                  </a:lnTo>
                  <a:lnTo>
                    <a:pt x="157835" y="92875"/>
                  </a:lnTo>
                  <a:lnTo>
                    <a:pt x="140055" y="157187"/>
                  </a:lnTo>
                  <a:lnTo>
                    <a:pt x="132448" y="203238"/>
                  </a:lnTo>
                  <a:lnTo>
                    <a:pt x="131597" y="211442"/>
                  </a:lnTo>
                  <a:lnTo>
                    <a:pt x="131597" y="486079"/>
                  </a:lnTo>
                  <a:lnTo>
                    <a:pt x="126263" y="485482"/>
                  </a:lnTo>
                  <a:lnTo>
                    <a:pt x="107226" y="482638"/>
                  </a:lnTo>
                  <a:lnTo>
                    <a:pt x="106299" y="475970"/>
                  </a:lnTo>
                  <a:lnTo>
                    <a:pt x="104038" y="450735"/>
                  </a:lnTo>
                  <a:lnTo>
                    <a:pt x="120408" y="452564"/>
                  </a:lnTo>
                  <a:lnTo>
                    <a:pt x="128422" y="453250"/>
                  </a:lnTo>
                  <a:lnTo>
                    <a:pt x="129946" y="472884"/>
                  </a:lnTo>
                  <a:lnTo>
                    <a:pt x="131597" y="486079"/>
                  </a:lnTo>
                  <a:lnTo>
                    <a:pt x="131597" y="211442"/>
                  </a:lnTo>
                  <a:lnTo>
                    <a:pt x="127546" y="250482"/>
                  </a:lnTo>
                  <a:lnTo>
                    <a:pt x="127546" y="441756"/>
                  </a:lnTo>
                  <a:lnTo>
                    <a:pt x="117246" y="440982"/>
                  </a:lnTo>
                  <a:lnTo>
                    <a:pt x="103035" y="439572"/>
                  </a:lnTo>
                  <a:lnTo>
                    <a:pt x="102933" y="438442"/>
                  </a:lnTo>
                  <a:lnTo>
                    <a:pt x="102933" y="519188"/>
                  </a:lnTo>
                  <a:lnTo>
                    <a:pt x="102196" y="519036"/>
                  </a:lnTo>
                  <a:lnTo>
                    <a:pt x="83959" y="513956"/>
                  </a:lnTo>
                  <a:lnTo>
                    <a:pt x="83959" y="545528"/>
                  </a:lnTo>
                  <a:lnTo>
                    <a:pt x="81521" y="544677"/>
                  </a:lnTo>
                  <a:lnTo>
                    <a:pt x="68021" y="538048"/>
                  </a:lnTo>
                  <a:lnTo>
                    <a:pt x="66103" y="531876"/>
                  </a:lnTo>
                  <a:lnTo>
                    <a:pt x="65303" y="528624"/>
                  </a:lnTo>
                  <a:lnTo>
                    <a:pt x="65303" y="549605"/>
                  </a:lnTo>
                  <a:lnTo>
                    <a:pt x="60185" y="541248"/>
                  </a:lnTo>
                  <a:lnTo>
                    <a:pt x="63080" y="543102"/>
                  </a:lnTo>
                  <a:lnTo>
                    <a:pt x="65303" y="549605"/>
                  </a:lnTo>
                  <a:lnTo>
                    <a:pt x="65303" y="528624"/>
                  </a:lnTo>
                  <a:lnTo>
                    <a:pt x="62064" y="515404"/>
                  </a:lnTo>
                  <a:lnTo>
                    <a:pt x="77063" y="521119"/>
                  </a:lnTo>
                  <a:lnTo>
                    <a:pt x="77914" y="521347"/>
                  </a:lnTo>
                  <a:lnTo>
                    <a:pt x="79540" y="528853"/>
                  </a:lnTo>
                  <a:lnTo>
                    <a:pt x="83959" y="545528"/>
                  </a:lnTo>
                  <a:lnTo>
                    <a:pt x="83959" y="513956"/>
                  </a:lnTo>
                  <a:lnTo>
                    <a:pt x="82575" y="513562"/>
                  </a:lnTo>
                  <a:lnTo>
                    <a:pt x="77825" y="487781"/>
                  </a:lnTo>
                  <a:lnTo>
                    <a:pt x="94615" y="491439"/>
                  </a:lnTo>
                  <a:lnTo>
                    <a:pt x="98628" y="492061"/>
                  </a:lnTo>
                  <a:lnTo>
                    <a:pt x="102933" y="519188"/>
                  </a:lnTo>
                  <a:lnTo>
                    <a:pt x="102933" y="438442"/>
                  </a:lnTo>
                  <a:lnTo>
                    <a:pt x="101981" y="427723"/>
                  </a:lnTo>
                  <a:lnTo>
                    <a:pt x="101015" y="406590"/>
                  </a:lnTo>
                  <a:lnTo>
                    <a:pt x="106045" y="406984"/>
                  </a:lnTo>
                  <a:lnTo>
                    <a:pt x="125463" y="408076"/>
                  </a:lnTo>
                  <a:lnTo>
                    <a:pt x="125882" y="420090"/>
                  </a:lnTo>
                  <a:lnTo>
                    <a:pt x="127546" y="441756"/>
                  </a:lnTo>
                  <a:lnTo>
                    <a:pt x="127546" y="250482"/>
                  </a:lnTo>
                  <a:lnTo>
                    <a:pt x="127279" y="253047"/>
                  </a:lnTo>
                  <a:lnTo>
                    <a:pt x="125056" y="295275"/>
                  </a:lnTo>
                  <a:lnTo>
                    <a:pt x="125056" y="396455"/>
                  </a:lnTo>
                  <a:lnTo>
                    <a:pt x="100495" y="394817"/>
                  </a:lnTo>
                  <a:lnTo>
                    <a:pt x="99656" y="376224"/>
                  </a:lnTo>
                  <a:lnTo>
                    <a:pt x="99606" y="363093"/>
                  </a:lnTo>
                  <a:lnTo>
                    <a:pt x="123952" y="363093"/>
                  </a:lnTo>
                  <a:lnTo>
                    <a:pt x="123952" y="363994"/>
                  </a:lnTo>
                  <a:lnTo>
                    <a:pt x="125056" y="396455"/>
                  </a:lnTo>
                  <a:lnTo>
                    <a:pt x="125056" y="295275"/>
                  </a:lnTo>
                  <a:lnTo>
                    <a:pt x="124460" y="306616"/>
                  </a:lnTo>
                  <a:lnTo>
                    <a:pt x="124358" y="317373"/>
                  </a:lnTo>
                  <a:lnTo>
                    <a:pt x="124028" y="354203"/>
                  </a:lnTo>
                  <a:lnTo>
                    <a:pt x="99580" y="354203"/>
                  </a:lnTo>
                  <a:lnTo>
                    <a:pt x="99479" y="322326"/>
                  </a:lnTo>
                  <a:lnTo>
                    <a:pt x="99631" y="318770"/>
                  </a:lnTo>
                  <a:lnTo>
                    <a:pt x="107988" y="318211"/>
                  </a:lnTo>
                  <a:lnTo>
                    <a:pt x="124358" y="317373"/>
                  </a:lnTo>
                  <a:lnTo>
                    <a:pt x="124358" y="306628"/>
                  </a:lnTo>
                  <a:lnTo>
                    <a:pt x="100101" y="308127"/>
                  </a:lnTo>
                  <a:lnTo>
                    <a:pt x="101727" y="271805"/>
                  </a:lnTo>
                  <a:lnTo>
                    <a:pt x="106438" y="224574"/>
                  </a:lnTo>
                  <a:lnTo>
                    <a:pt x="113652" y="180594"/>
                  </a:lnTo>
                  <a:lnTo>
                    <a:pt x="123291" y="140195"/>
                  </a:lnTo>
                  <a:lnTo>
                    <a:pt x="148882" y="79819"/>
                  </a:lnTo>
                  <a:lnTo>
                    <a:pt x="164884" y="59817"/>
                  </a:lnTo>
                  <a:lnTo>
                    <a:pt x="158330" y="63881"/>
                  </a:lnTo>
                  <a:lnTo>
                    <a:pt x="156451" y="65278"/>
                  </a:lnTo>
                  <a:lnTo>
                    <a:pt x="156451" y="64135"/>
                  </a:lnTo>
                  <a:lnTo>
                    <a:pt x="154559" y="64135"/>
                  </a:lnTo>
                  <a:lnTo>
                    <a:pt x="154559" y="66675"/>
                  </a:lnTo>
                  <a:lnTo>
                    <a:pt x="151282" y="69113"/>
                  </a:lnTo>
                  <a:lnTo>
                    <a:pt x="151282" y="66675"/>
                  </a:lnTo>
                  <a:lnTo>
                    <a:pt x="154559" y="66675"/>
                  </a:lnTo>
                  <a:lnTo>
                    <a:pt x="154559" y="64135"/>
                  </a:lnTo>
                  <a:lnTo>
                    <a:pt x="12" y="64135"/>
                  </a:lnTo>
                  <a:lnTo>
                    <a:pt x="12" y="66675"/>
                  </a:lnTo>
                  <a:lnTo>
                    <a:pt x="12" y="71755"/>
                  </a:lnTo>
                  <a:lnTo>
                    <a:pt x="147701" y="71755"/>
                  </a:lnTo>
                  <a:lnTo>
                    <a:pt x="145884" y="73101"/>
                  </a:lnTo>
                  <a:lnTo>
                    <a:pt x="132232" y="96189"/>
                  </a:lnTo>
                  <a:lnTo>
                    <a:pt x="120345" y="123736"/>
                  </a:lnTo>
                  <a:lnTo>
                    <a:pt x="110236" y="155740"/>
                  </a:lnTo>
                  <a:lnTo>
                    <a:pt x="101892" y="192176"/>
                  </a:lnTo>
                  <a:lnTo>
                    <a:pt x="96875" y="223113"/>
                  </a:lnTo>
                  <a:lnTo>
                    <a:pt x="96875" y="481076"/>
                  </a:lnTo>
                  <a:lnTo>
                    <a:pt x="86753" y="479552"/>
                  </a:lnTo>
                  <a:lnTo>
                    <a:pt x="75933" y="477227"/>
                  </a:lnTo>
                  <a:lnTo>
                    <a:pt x="75831" y="476415"/>
                  </a:lnTo>
                  <a:lnTo>
                    <a:pt x="75831" y="511670"/>
                  </a:lnTo>
                  <a:lnTo>
                    <a:pt x="68503" y="509612"/>
                  </a:lnTo>
                  <a:lnTo>
                    <a:pt x="60121" y="506006"/>
                  </a:lnTo>
                  <a:lnTo>
                    <a:pt x="60121" y="534174"/>
                  </a:lnTo>
                  <a:lnTo>
                    <a:pt x="59791" y="533996"/>
                  </a:lnTo>
                  <a:lnTo>
                    <a:pt x="53848" y="529450"/>
                  </a:lnTo>
                  <a:lnTo>
                    <a:pt x="48933" y="518909"/>
                  </a:lnTo>
                  <a:lnTo>
                    <a:pt x="45440" y="509270"/>
                  </a:lnTo>
                  <a:lnTo>
                    <a:pt x="45440" y="511200"/>
                  </a:lnTo>
                  <a:lnTo>
                    <a:pt x="41808" y="505447"/>
                  </a:lnTo>
                  <a:lnTo>
                    <a:pt x="45440" y="511200"/>
                  </a:lnTo>
                  <a:lnTo>
                    <a:pt x="45440" y="509270"/>
                  </a:lnTo>
                  <a:lnTo>
                    <a:pt x="44691" y="507187"/>
                  </a:lnTo>
                  <a:lnTo>
                    <a:pt x="52070" y="511581"/>
                  </a:lnTo>
                  <a:lnTo>
                    <a:pt x="54216" y="512406"/>
                  </a:lnTo>
                  <a:lnTo>
                    <a:pt x="56400" y="521258"/>
                  </a:lnTo>
                  <a:lnTo>
                    <a:pt x="60121" y="534174"/>
                  </a:lnTo>
                  <a:lnTo>
                    <a:pt x="60121" y="506006"/>
                  </a:lnTo>
                  <a:lnTo>
                    <a:pt x="59893" y="505904"/>
                  </a:lnTo>
                  <a:lnTo>
                    <a:pt x="55473" y="482117"/>
                  </a:lnTo>
                  <a:lnTo>
                    <a:pt x="63004" y="484530"/>
                  </a:lnTo>
                  <a:lnTo>
                    <a:pt x="70700" y="486219"/>
                  </a:lnTo>
                  <a:lnTo>
                    <a:pt x="71678" y="492353"/>
                  </a:lnTo>
                  <a:lnTo>
                    <a:pt x="75831" y="511670"/>
                  </a:lnTo>
                  <a:lnTo>
                    <a:pt x="75831" y="476415"/>
                  </a:lnTo>
                  <a:lnTo>
                    <a:pt x="72161" y="446697"/>
                  </a:lnTo>
                  <a:lnTo>
                    <a:pt x="83413" y="448411"/>
                  </a:lnTo>
                  <a:lnTo>
                    <a:pt x="93560" y="449554"/>
                  </a:lnTo>
                  <a:lnTo>
                    <a:pt x="96837" y="480758"/>
                  </a:lnTo>
                  <a:lnTo>
                    <a:pt x="96875" y="481076"/>
                  </a:lnTo>
                  <a:lnTo>
                    <a:pt x="96875" y="223113"/>
                  </a:lnTo>
                  <a:lnTo>
                    <a:pt x="94767" y="236105"/>
                  </a:lnTo>
                  <a:lnTo>
                    <a:pt x="92405" y="260921"/>
                  </a:lnTo>
                  <a:lnTo>
                    <a:pt x="92405" y="438518"/>
                  </a:lnTo>
                  <a:lnTo>
                    <a:pt x="79832" y="437261"/>
                  </a:lnTo>
                  <a:lnTo>
                    <a:pt x="70929" y="436067"/>
                  </a:lnTo>
                  <a:lnTo>
                    <a:pt x="69062" y="408000"/>
                  </a:lnTo>
                  <a:lnTo>
                    <a:pt x="69062" y="475742"/>
                  </a:lnTo>
                  <a:lnTo>
                    <a:pt x="55626" y="472846"/>
                  </a:lnTo>
                  <a:lnTo>
                    <a:pt x="53886" y="472287"/>
                  </a:lnTo>
                  <a:lnTo>
                    <a:pt x="51904" y="456565"/>
                  </a:lnTo>
                  <a:lnTo>
                    <a:pt x="51904" y="502450"/>
                  </a:lnTo>
                  <a:lnTo>
                    <a:pt x="43827" y="498957"/>
                  </a:lnTo>
                  <a:lnTo>
                    <a:pt x="41275" y="497014"/>
                  </a:lnTo>
                  <a:lnTo>
                    <a:pt x="36156" y="478751"/>
                  </a:lnTo>
                  <a:lnTo>
                    <a:pt x="36106" y="478523"/>
                  </a:lnTo>
                  <a:lnTo>
                    <a:pt x="36106" y="493077"/>
                  </a:lnTo>
                  <a:lnTo>
                    <a:pt x="35661" y="492721"/>
                  </a:lnTo>
                  <a:lnTo>
                    <a:pt x="26123" y="470281"/>
                  </a:lnTo>
                  <a:lnTo>
                    <a:pt x="30619" y="472592"/>
                  </a:lnTo>
                  <a:lnTo>
                    <a:pt x="34594" y="487883"/>
                  </a:lnTo>
                  <a:lnTo>
                    <a:pt x="36106" y="493077"/>
                  </a:lnTo>
                  <a:lnTo>
                    <a:pt x="36106" y="478523"/>
                  </a:lnTo>
                  <a:lnTo>
                    <a:pt x="35369" y="475030"/>
                  </a:lnTo>
                  <a:lnTo>
                    <a:pt x="38633" y="476694"/>
                  </a:lnTo>
                  <a:lnTo>
                    <a:pt x="47574" y="479577"/>
                  </a:lnTo>
                  <a:lnTo>
                    <a:pt x="49225" y="489546"/>
                  </a:lnTo>
                  <a:lnTo>
                    <a:pt x="51904" y="502450"/>
                  </a:lnTo>
                  <a:lnTo>
                    <a:pt x="51904" y="456565"/>
                  </a:lnTo>
                  <a:lnTo>
                    <a:pt x="50215" y="443153"/>
                  </a:lnTo>
                  <a:lnTo>
                    <a:pt x="53060" y="443763"/>
                  </a:lnTo>
                  <a:lnTo>
                    <a:pt x="64782" y="445566"/>
                  </a:lnTo>
                  <a:lnTo>
                    <a:pt x="65697" y="454317"/>
                  </a:lnTo>
                  <a:lnTo>
                    <a:pt x="69062" y="475742"/>
                  </a:lnTo>
                  <a:lnTo>
                    <a:pt x="69062" y="408000"/>
                  </a:lnTo>
                  <a:lnTo>
                    <a:pt x="68795" y="403987"/>
                  </a:lnTo>
                  <a:lnTo>
                    <a:pt x="90385" y="405726"/>
                  </a:lnTo>
                  <a:lnTo>
                    <a:pt x="91986" y="434416"/>
                  </a:lnTo>
                  <a:lnTo>
                    <a:pt x="92405" y="438518"/>
                  </a:lnTo>
                  <a:lnTo>
                    <a:pt x="92405" y="260921"/>
                  </a:lnTo>
                  <a:lnTo>
                    <a:pt x="90309" y="282930"/>
                  </a:lnTo>
                  <a:lnTo>
                    <a:pt x="89738" y="298450"/>
                  </a:lnTo>
                  <a:lnTo>
                    <a:pt x="89738" y="394055"/>
                  </a:lnTo>
                  <a:lnTo>
                    <a:pt x="68135" y="392163"/>
                  </a:lnTo>
                  <a:lnTo>
                    <a:pt x="67729" y="363093"/>
                  </a:lnTo>
                  <a:lnTo>
                    <a:pt x="88925" y="363093"/>
                  </a:lnTo>
                  <a:lnTo>
                    <a:pt x="89255" y="385203"/>
                  </a:lnTo>
                  <a:lnTo>
                    <a:pt x="89738" y="394055"/>
                  </a:lnTo>
                  <a:lnTo>
                    <a:pt x="89738" y="298450"/>
                  </a:lnTo>
                  <a:lnTo>
                    <a:pt x="89357" y="308787"/>
                  </a:lnTo>
                  <a:lnTo>
                    <a:pt x="88963" y="308813"/>
                  </a:lnTo>
                  <a:lnTo>
                    <a:pt x="88963" y="319468"/>
                  </a:lnTo>
                  <a:lnTo>
                    <a:pt x="88480" y="332625"/>
                  </a:lnTo>
                  <a:lnTo>
                    <a:pt x="88798" y="354203"/>
                  </a:lnTo>
                  <a:lnTo>
                    <a:pt x="67614" y="354203"/>
                  </a:lnTo>
                  <a:lnTo>
                    <a:pt x="67551" y="349542"/>
                  </a:lnTo>
                  <a:lnTo>
                    <a:pt x="68440" y="320929"/>
                  </a:lnTo>
                  <a:lnTo>
                    <a:pt x="73812" y="320459"/>
                  </a:lnTo>
                  <a:lnTo>
                    <a:pt x="88963" y="319468"/>
                  </a:lnTo>
                  <a:lnTo>
                    <a:pt x="88963" y="308813"/>
                  </a:lnTo>
                  <a:lnTo>
                    <a:pt x="86626" y="308952"/>
                  </a:lnTo>
                  <a:lnTo>
                    <a:pt x="68770" y="310464"/>
                  </a:lnTo>
                  <a:lnTo>
                    <a:pt x="68935" y="305371"/>
                  </a:lnTo>
                  <a:lnTo>
                    <a:pt x="72440" y="263334"/>
                  </a:lnTo>
                  <a:lnTo>
                    <a:pt x="77990" y="223418"/>
                  </a:lnTo>
                  <a:lnTo>
                    <a:pt x="85598" y="185597"/>
                  </a:lnTo>
                  <a:lnTo>
                    <a:pt x="101384" y="133604"/>
                  </a:lnTo>
                  <a:lnTo>
                    <a:pt x="120878" y="94640"/>
                  </a:lnTo>
                  <a:lnTo>
                    <a:pt x="112458" y="102273"/>
                  </a:lnTo>
                  <a:lnTo>
                    <a:pt x="86690" y="155016"/>
                  </a:lnTo>
                  <a:lnTo>
                    <a:pt x="72326" y="209562"/>
                  </a:lnTo>
                  <a:lnTo>
                    <a:pt x="65659" y="248018"/>
                  </a:lnTo>
                  <a:lnTo>
                    <a:pt x="63703" y="266052"/>
                  </a:lnTo>
                  <a:lnTo>
                    <a:pt x="63703" y="435102"/>
                  </a:lnTo>
                  <a:lnTo>
                    <a:pt x="49618" y="433197"/>
                  </a:lnTo>
                  <a:lnTo>
                    <a:pt x="49403" y="433158"/>
                  </a:lnTo>
                  <a:lnTo>
                    <a:pt x="47332" y="404977"/>
                  </a:lnTo>
                  <a:lnTo>
                    <a:pt x="47244" y="401612"/>
                  </a:lnTo>
                  <a:lnTo>
                    <a:pt x="60972" y="403199"/>
                  </a:lnTo>
                  <a:lnTo>
                    <a:pt x="61595" y="414756"/>
                  </a:lnTo>
                  <a:lnTo>
                    <a:pt x="63703" y="435102"/>
                  </a:lnTo>
                  <a:lnTo>
                    <a:pt x="63703" y="266052"/>
                  </a:lnTo>
                  <a:lnTo>
                    <a:pt x="61302" y="288163"/>
                  </a:lnTo>
                  <a:lnTo>
                    <a:pt x="60350" y="307149"/>
                  </a:lnTo>
                  <a:lnTo>
                    <a:pt x="60350" y="391490"/>
                  </a:lnTo>
                  <a:lnTo>
                    <a:pt x="47256" y="390334"/>
                  </a:lnTo>
                  <a:lnTo>
                    <a:pt x="46951" y="390309"/>
                  </a:lnTo>
                  <a:lnTo>
                    <a:pt x="46329" y="366217"/>
                  </a:lnTo>
                  <a:lnTo>
                    <a:pt x="46367" y="363093"/>
                  </a:lnTo>
                  <a:lnTo>
                    <a:pt x="59359" y="363093"/>
                  </a:lnTo>
                  <a:lnTo>
                    <a:pt x="59410" y="373672"/>
                  </a:lnTo>
                  <a:lnTo>
                    <a:pt x="60350" y="391490"/>
                  </a:lnTo>
                  <a:lnTo>
                    <a:pt x="60350" y="307149"/>
                  </a:lnTo>
                  <a:lnTo>
                    <a:pt x="60147" y="311188"/>
                  </a:lnTo>
                  <a:lnTo>
                    <a:pt x="59626" y="311238"/>
                  </a:lnTo>
                  <a:lnTo>
                    <a:pt x="59626" y="321678"/>
                  </a:lnTo>
                  <a:lnTo>
                    <a:pt x="59220" y="330047"/>
                  </a:lnTo>
                  <a:lnTo>
                    <a:pt x="59321" y="354203"/>
                  </a:lnTo>
                  <a:lnTo>
                    <a:pt x="46469" y="354203"/>
                  </a:lnTo>
                  <a:lnTo>
                    <a:pt x="46812" y="326961"/>
                  </a:lnTo>
                  <a:lnTo>
                    <a:pt x="47053" y="322757"/>
                  </a:lnTo>
                  <a:lnTo>
                    <a:pt x="59626" y="321678"/>
                  </a:lnTo>
                  <a:lnTo>
                    <a:pt x="59626" y="311238"/>
                  </a:lnTo>
                  <a:lnTo>
                    <a:pt x="52755" y="311810"/>
                  </a:lnTo>
                  <a:lnTo>
                    <a:pt x="47637" y="312420"/>
                  </a:lnTo>
                  <a:lnTo>
                    <a:pt x="48971" y="289331"/>
                  </a:lnTo>
                  <a:lnTo>
                    <a:pt x="58534" y="218782"/>
                  </a:lnTo>
                  <a:lnTo>
                    <a:pt x="70485" y="169976"/>
                  </a:lnTo>
                  <a:lnTo>
                    <a:pt x="85826" y="130962"/>
                  </a:lnTo>
                  <a:lnTo>
                    <a:pt x="73418" y="146405"/>
                  </a:lnTo>
                  <a:lnTo>
                    <a:pt x="69596" y="151511"/>
                  </a:lnTo>
                  <a:lnTo>
                    <a:pt x="68872" y="153098"/>
                  </a:lnTo>
                  <a:lnTo>
                    <a:pt x="67818" y="156921"/>
                  </a:lnTo>
                  <a:lnTo>
                    <a:pt x="67119" y="156921"/>
                  </a:lnTo>
                  <a:lnTo>
                    <a:pt x="65481" y="157378"/>
                  </a:lnTo>
                  <a:lnTo>
                    <a:pt x="64376" y="158965"/>
                  </a:lnTo>
                  <a:lnTo>
                    <a:pt x="64376" y="166420"/>
                  </a:lnTo>
                  <a:lnTo>
                    <a:pt x="61277" y="176428"/>
                  </a:lnTo>
                  <a:lnTo>
                    <a:pt x="58394" y="186829"/>
                  </a:lnTo>
                  <a:lnTo>
                    <a:pt x="53098" y="209105"/>
                  </a:lnTo>
                  <a:lnTo>
                    <a:pt x="46939" y="241503"/>
                  </a:lnTo>
                  <a:lnTo>
                    <a:pt x="45948" y="248767"/>
                  </a:lnTo>
                  <a:lnTo>
                    <a:pt x="45948" y="469696"/>
                  </a:lnTo>
                  <a:lnTo>
                    <a:pt x="33388" y="465594"/>
                  </a:lnTo>
                  <a:lnTo>
                    <a:pt x="30784" y="453148"/>
                  </a:lnTo>
                  <a:lnTo>
                    <a:pt x="28638" y="438404"/>
                  </a:lnTo>
                  <a:lnTo>
                    <a:pt x="29387" y="438645"/>
                  </a:lnTo>
                  <a:lnTo>
                    <a:pt x="42164" y="441413"/>
                  </a:lnTo>
                  <a:lnTo>
                    <a:pt x="43726" y="456158"/>
                  </a:lnTo>
                  <a:lnTo>
                    <a:pt x="45948" y="469696"/>
                  </a:lnTo>
                  <a:lnTo>
                    <a:pt x="45948" y="248767"/>
                  </a:lnTo>
                  <a:lnTo>
                    <a:pt x="42329" y="275297"/>
                  </a:lnTo>
                  <a:lnTo>
                    <a:pt x="41135" y="289267"/>
                  </a:lnTo>
                  <a:lnTo>
                    <a:pt x="41135" y="431571"/>
                  </a:lnTo>
                  <a:lnTo>
                    <a:pt x="28448" y="429133"/>
                  </a:lnTo>
                  <a:lnTo>
                    <a:pt x="28448" y="462965"/>
                  </a:lnTo>
                  <a:lnTo>
                    <a:pt x="23228" y="460032"/>
                  </a:lnTo>
                  <a:lnTo>
                    <a:pt x="17424" y="437705"/>
                  </a:lnTo>
                  <a:lnTo>
                    <a:pt x="16992" y="434555"/>
                  </a:lnTo>
                  <a:lnTo>
                    <a:pt x="23977" y="436867"/>
                  </a:lnTo>
                  <a:lnTo>
                    <a:pt x="28054" y="461124"/>
                  </a:lnTo>
                  <a:lnTo>
                    <a:pt x="28448" y="462965"/>
                  </a:lnTo>
                  <a:lnTo>
                    <a:pt x="28448" y="429133"/>
                  </a:lnTo>
                  <a:lnTo>
                    <a:pt x="27254" y="428891"/>
                  </a:lnTo>
                  <a:lnTo>
                    <a:pt x="26873" y="426173"/>
                  </a:lnTo>
                  <a:lnTo>
                    <a:pt x="24498" y="398564"/>
                  </a:lnTo>
                  <a:lnTo>
                    <a:pt x="32639" y="399923"/>
                  </a:lnTo>
                  <a:lnTo>
                    <a:pt x="38963" y="400659"/>
                  </a:lnTo>
                  <a:lnTo>
                    <a:pt x="40055" y="421284"/>
                  </a:lnTo>
                  <a:lnTo>
                    <a:pt x="41135" y="431571"/>
                  </a:lnTo>
                  <a:lnTo>
                    <a:pt x="41135" y="289267"/>
                  </a:lnTo>
                  <a:lnTo>
                    <a:pt x="39319" y="310502"/>
                  </a:lnTo>
                  <a:lnTo>
                    <a:pt x="39204" y="313423"/>
                  </a:lnTo>
                  <a:lnTo>
                    <a:pt x="38836" y="313474"/>
                  </a:lnTo>
                  <a:lnTo>
                    <a:pt x="38836" y="323646"/>
                  </a:lnTo>
                  <a:lnTo>
                    <a:pt x="38366" y="336588"/>
                  </a:lnTo>
                  <a:lnTo>
                    <a:pt x="38366" y="389356"/>
                  </a:lnTo>
                  <a:lnTo>
                    <a:pt x="24130" y="387756"/>
                  </a:lnTo>
                  <a:lnTo>
                    <a:pt x="23533" y="368071"/>
                  </a:lnTo>
                  <a:lnTo>
                    <a:pt x="23596" y="363093"/>
                  </a:lnTo>
                  <a:lnTo>
                    <a:pt x="38049" y="363093"/>
                  </a:lnTo>
                  <a:lnTo>
                    <a:pt x="38138" y="384924"/>
                  </a:lnTo>
                  <a:lnTo>
                    <a:pt x="38366" y="389356"/>
                  </a:lnTo>
                  <a:lnTo>
                    <a:pt x="38366" y="336588"/>
                  </a:lnTo>
                  <a:lnTo>
                    <a:pt x="37985" y="347065"/>
                  </a:lnTo>
                  <a:lnTo>
                    <a:pt x="38011" y="354203"/>
                  </a:lnTo>
                  <a:lnTo>
                    <a:pt x="23710" y="354203"/>
                  </a:lnTo>
                  <a:lnTo>
                    <a:pt x="23939" y="337972"/>
                  </a:lnTo>
                  <a:lnTo>
                    <a:pt x="24777" y="325234"/>
                  </a:lnTo>
                  <a:lnTo>
                    <a:pt x="38836" y="323646"/>
                  </a:lnTo>
                  <a:lnTo>
                    <a:pt x="38836" y="313474"/>
                  </a:lnTo>
                  <a:lnTo>
                    <a:pt x="26162" y="314960"/>
                  </a:lnTo>
                  <a:lnTo>
                    <a:pt x="25438" y="315099"/>
                  </a:lnTo>
                  <a:lnTo>
                    <a:pt x="25869" y="308648"/>
                  </a:lnTo>
                  <a:lnTo>
                    <a:pt x="34150" y="252412"/>
                  </a:lnTo>
                  <a:lnTo>
                    <a:pt x="47205" y="205193"/>
                  </a:lnTo>
                  <a:lnTo>
                    <a:pt x="64376" y="166420"/>
                  </a:lnTo>
                  <a:lnTo>
                    <a:pt x="64376" y="158965"/>
                  </a:lnTo>
                  <a:lnTo>
                    <a:pt x="63436" y="160312"/>
                  </a:lnTo>
                  <a:lnTo>
                    <a:pt x="12" y="160312"/>
                  </a:lnTo>
                  <a:lnTo>
                    <a:pt x="12" y="167995"/>
                  </a:lnTo>
                  <a:lnTo>
                    <a:pt x="58508" y="167995"/>
                  </a:lnTo>
                  <a:lnTo>
                    <a:pt x="51231" y="183019"/>
                  </a:lnTo>
                  <a:lnTo>
                    <a:pt x="44373" y="200342"/>
                  </a:lnTo>
                  <a:lnTo>
                    <a:pt x="32778" y="240245"/>
                  </a:lnTo>
                  <a:lnTo>
                    <a:pt x="23355" y="292811"/>
                  </a:lnTo>
                  <a:lnTo>
                    <a:pt x="22834" y="297954"/>
                  </a:lnTo>
                  <a:lnTo>
                    <a:pt x="22834" y="427609"/>
                  </a:lnTo>
                  <a:lnTo>
                    <a:pt x="15748" y="425437"/>
                  </a:lnTo>
                  <a:lnTo>
                    <a:pt x="12674" y="402742"/>
                  </a:lnTo>
                  <a:lnTo>
                    <a:pt x="12446" y="396519"/>
                  </a:lnTo>
                  <a:lnTo>
                    <a:pt x="20142" y="397827"/>
                  </a:lnTo>
                  <a:lnTo>
                    <a:pt x="20586" y="406603"/>
                  </a:lnTo>
                  <a:lnTo>
                    <a:pt x="22834" y="427609"/>
                  </a:lnTo>
                  <a:lnTo>
                    <a:pt x="22834" y="297954"/>
                  </a:lnTo>
                  <a:lnTo>
                    <a:pt x="21018" y="315874"/>
                  </a:lnTo>
                  <a:lnTo>
                    <a:pt x="20320" y="316001"/>
                  </a:lnTo>
                  <a:lnTo>
                    <a:pt x="20320" y="325856"/>
                  </a:lnTo>
                  <a:lnTo>
                    <a:pt x="19608" y="340410"/>
                  </a:lnTo>
                  <a:lnTo>
                    <a:pt x="19608" y="387261"/>
                  </a:lnTo>
                  <a:lnTo>
                    <a:pt x="12090" y="386410"/>
                  </a:lnTo>
                  <a:lnTo>
                    <a:pt x="11315" y="363994"/>
                  </a:lnTo>
                  <a:lnTo>
                    <a:pt x="11353" y="363093"/>
                  </a:lnTo>
                  <a:lnTo>
                    <a:pt x="19177" y="363093"/>
                  </a:lnTo>
                  <a:lnTo>
                    <a:pt x="19151" y="377875"/>
                  </a:lnTo>
                  <a:lnTo>
                    <a:pt x="19608" y="387261"/>
                  </a:lnTo>
                  <a:lnTo>
                    <a:pt x="19608" y="340410"/>
                  </a:lnTo>
                  <a:lnTo>
                    <a:pt x="19227" y="348195"/>
                  </a:lnTo>
                  <a:lnTo>
                    <a:pt x="19202" y="354203"/>
                  </a:lnTo>
                  <a:lnTo>
                    <a:pt x="11811" y="354203"/>
                  </a:lnTo>
                  <a:lnTo>
                    <a:pt x="13220" y="326986"/>
                  </a:lnTo>
                  <a:lnTo>
                    <a:pt x="20320" y="325856"/>
                  </a:lnTo>
                  <a:lnTo>
                    <a:pt x="20320" y="316001"/>
                  </a:lnTo>
                  <a:lnTo>
                    <a:pt x="14071" y="317106"/>
                  </a:lnTo>
                  <a:lnTo>
                    <a:pt x="19621" y="279323"/>
                  </a:lnTo>
                  <a:lnTo>
                    <a:pt x="29489" y="239953"/>
                  </a:lnTo>
                  <a:lnTo>
                    <a:pt x="43154" y="202565"/>
                  </a:lnTo>
                  <a:lnTo>
                    <a:pt x="44145" y="200545"/>
                  </a:lnTo>
                  <a:lnTo>
                    <a:pt x="43154" y="200545"/>
                  </a:lnTo>
                  <a:lnTo>
                    <a:pt x="22669" y="246900"/>
                  </a:lnTo>
                  <a:lnTo>
                    <a:pt x="14312" y="285496"/>
                  </a:lnTo>
                  <a:lnTo>
                    <a:pt x="10299" y="317779"/>
                  </a:lnTo>
                  <a:lnTo>
                    <a:pt x="6832" y="318389"/>
                  </a:lnTo>
                  <a:lnTo>
                    <a:pt x="6400" y="322872"/>
                  </a:lnTo>
                  <a:lnTo>
                    <a:pt x="6565" y="320675"/>
                  </a:lnTo>
                  <a:lnTo>
                    <a:pt x="0" y="320675"/>
                  </a:lnTo>
                  <a:lnTo>
                    <a:pt x="0" y="328320"/>
                  </a:lnTo>
                  <a:lnTo>
                    <a:pt x="5905" y="328320"/>
                  </a:lnTo>
                  <a:lnTo>
                    <a:pt x="5905" y="328142"/>
                  </a:lnTo>
                  <a:lnTo>
                    <a:pt x="5905" y="325615"/>
                  </a:lnTo>
                  <a:lnTo>
                    <a:pt x="6350" y="323405"/>
                  </a:lnTo>
                  <a:lnTo>
                    <a:pt x="5905" y="328142"/>
                  </a:lnTo>
                  <a:lnTo>
                    <a:pt x="9398" y="327596"/>
                  </a:lnTo>
                  <a:lnTo>
                    <a:pt x="8394" y="348881"/>
                  </a:lnTo>
                  <a:lnTo>
                    <a:pt x="8509" y="354203"/>
                  </a:lnTo>
                  <a:lnTo>
                    <a:pt x="4724" y="354203"/>
                  </a:lnTo>
                  <a:lnTo>
                    <a:pt x="4724" y="352717"/>
                  </a:lnTo>
                  <a:lnTo>
                    <a:pt x="12" y="352717"/>
                  </a:lnTo>
                  <a:lnTo>
                    <a:pt x="12" y="360400"/>
                  </a:lnTo>
                  <a:lnTo>
                    <a:pt x="4711" y="360400"/>
                  </a:lnTo>
                  <a:lnTo>
                    <a:pt x="4711" y="360553"/>
                  </a:lnTo>
                  <a:lnTo>
                    <a:pt x="4813" y="363093"/>
                  </a:lnTo>
                  <a:lnTo>
                    <a:pt x="8724" y="363093"/>
                  </a:lnTo>
                  <a:lnTo>
                    <a:pt x="9271" y="386092"/>
                  </a:lnTo>
                  <a:lnTo>
                    <a:pt x="5918" y="385711"/>
                  </a:lnTo>
                  <a:lnTo>
                    <a:pt x="6223" y="389039"/>
                  </a:lnTo>
                  <a:lnTo>
                    <a:pt x="5918" y="387248"/>
                  </a:lnTo>
                  <a:lnTo>
                    <a:pt x="5918" y="385711"/>
                  </a:lnTo>
                  <a:lnTo>
                    <a:pt x="5918" y="384759"/>
                  </a:lnTo>
                  <a:lnTo>
                    <a:pt x="12" y="384759"/>
                  </a:lnTo>
                  <a:lnTo>
                    <a:pt x="12" y="392480"/>
                  </a:lnTo>
                  <a:lnTo>
                    <a:pt x="6540" y="392480"/>
                  </a:lnTo>
                  <a:lnTo>
                    <a:pt x="6832" y="395566"/>
                  </a:lnTo>
                  <a:lnTo>
                    <a:pt x="9499" y="396024"/>
                  </a:lnTo>
                  <a:lnTo>
                    <a:pt x="9537" y="397395"/>
                  </a:lnTo>
                  <a:lnTo>
                    <a:pt x="13182" y="424649"/>
                  </a:lnTo>
                  <a:lnTo>
                    <a:pt x="10718" y="423887"/>
                  </a:lnTo>
                  <a:lnTo>
                    <a:pt x="10198" y="421843"/>
                  </a:lnTo>
                  <a:lnTo>
                    <a:pt x="9982" y="419303"/>
                  </a:lnTo>
                  <a:lnTo>
                    <a:pt x="9525" y="416801"/>
                  </a:lnTo>
                  <a:lnTo>
                    <a:pt x="12" y="416801"/>
                  </a:lnTo>
                  <a:lnTo>
                    <a:pt x="12" y="424510"/>
                  </a:lnTo>
                  <a:lnTo>
                    <a:pt x="10782" y="424510"/>
                  </a:lnTo>
                  <a:lnTo>
                    <a:pt x="11315" y="426783"/>
                  </a:lnTo>
                  <a:lnTo>
                    <a:pt x="11760" y="430149"/>
                  </a:lnTo>
                  <a:lnTo>
                    <a:pt x="12458" y="433057"/>
                  </a:lnTo>
                  <a:lnTo>
                    <a:pt x="14389" y="433705"/>
                  </a:lnTo>
                  <a:lnTo>
                    <a:pt x="15328" y="440626"/>
                  </a:lnTo>
                  <a:lnTo>
                    <a:pt x="20193" y="458317"/>
                  </a:lnTo>
                  <a:lnTo>
                    <a:pt x="18326" y="457263"/>
                  </a:lnTo>
                  <a:lnTo>
                    <a:pt x="21513" y="467893"/>
                  </a:lnTo>
                  <a:lnTo>
                    <a:pt x="23037" y="468693"/>
                  </a:lnTo>
                  <a:lnTo>
                    <a:pt x="25768" y="478574"/>
                  </a:lnTo>
                  <a:lnTo>
                    <a:pt x="30505" y="488772"/>
                  </a:lnTo>
                  <a:lnTo>
                    <a:pt x="28346" y="487121"/>
                  </a:lnTo>
                  <a:lnTo>
                    <a:pt x="26022" y="480999"/>
                  </a:lnTo>
                  <a:lnTo>
                    <a:pt x="12" y="480999"/>
                  </a:lnTo>
                  <a:lnTo>
                    <a:pt x="12" y="488683"/>
                  </a:lnTo>
                  <a:lnTo>
                    <a:pt x="28892" y="488683"/>
                  </a:lnTo>
                  <a:lnTo>
                    <a:pt x="31826" y="496087"/>
                  </a:lnTo>
                  <a:lnTo>
                    <a:pt x="34150" y="500849"/>
                  </a:lnTo>
                  <a:lnTo>
                    <a:pt x="36868" y="502488"/>
                  </a:lnTo>
                  <a:lnTo>
                    <a:pt x="41567" y="512584"/>
                  </a:lnTo>
                  <a:lnTo>
                    <a:pt x="42075" y="513041"/>
                  </a:lnTo>
                  <a:lnTo>
                    <a:pt x="42989" y="511873"/>
                  </a:lnTo>
                  <a:lnTo>
                    <a:pt x="42468" y="512584"/>
                  </a:lnTo>
                  <a:lnTo>
                    <a:pt x="47383" y="524510"/>
                  </a:lnTo>
                  <a:lnTo>
                    <a:pt x="44538" y="522312"/>
                  </a:lnTo>
                  <a:lnTo>
                    <a:pt x="52412" y="536270"/>
                  </a:lnTo>
                  <a:lnTo>
                    <a:pt x="52920" y="536600"/>
                  </a:lnTo>
                  <a:lnTo>
                    <a:pt x="54889" y="540791"/>
                  </a:lnTo>
                  <a:lnTo>
                    <a:pt x="57467" y="545071"/>
                  </a:lnTo>
                  <a:lnTo>
                    <a:pt x="12" y="545071"/>
                  </a:lnTo>
                  <a:lnTo>
                    <a:pt x="12" y="552780"/>
                  </a:lnTo>
                  <a:lnTo>
                    <a:pt x="62509" y="552780"/>
                  </a:lnTo>
                  <a:lnTo>
                    <a:pt x="62826" y="553250"/>
                  </a:lnTo>
                  <a:lnTo>
                    <a:pt x="66522" y="558190"/>
                  </a:lnTo>
                  <a:lnTo>
                    <a:pt x="71158" y="565010"/>
                  </a:lnTo>
                  <a:lnTo>
                    <a:pt x="72771" y="567004"/>
                  </a:lnTo>
                  <a:lnTo>
                    <a:pt x="78816" y="575068"/>
                  </a:lnTo>
                  <a:lnTo>
                    <a:pt x="80543" y="577176"/>
                  </a:lnTo>
                  <a:lnTo>
                    <a:pt x="12" y="577176"/>
                  </a:lnTo>
                  <a:lnTo>
                    <a:pt x="12" y="584822"/>
                  </a:lnTo>
                  <a:lnTo>
                    <a:pt x="86842" y="584822"/>
                  </a:lnTo>
                  <a:lnTo>
                    <a:pt x="87210" y="585266"/>
                  </a:lnTo>
                  <a:lnTo>
                    <a:pt x="86982" y="584822"/>
                  </a:lnTo>
                  <a:lnTo>
                    <a:pt x="87210" y="584822"/>
                  </a:lnTo>
                  <a:lnTo>
                    <a:pt x="86563" y="584009"/>
                  </a:lnTo>
                  <a:lnTo>
                    <a:pt x="81521" y="574154"/>
                  </a:lnTo>
                  <a:lnTo>
                    <a:pt x="96266" y="582853"/>
                  </a:lnTo>
                  <a:lnTo>
                    <a:pt x="98742" y="589343"/>
                  </a:lnTo>
                  <a:lnTo>
                    <a:pt x="103428" y="599668"/>
                  </a:lnTo>
                  <a:lnTo>
                    <a:pt x="97586" y="596353"/>
                  </a:lnTo>
                  <a:lnTo>
                    <a:pt x="105968" y="605269"/>
                  </a:lnTo>
                  <a:lnTo>
                    <a:pt x="106121" y="605586"/>
                  </a:lnTo>
                  <a:lnTo>
                    <a:pt x="107581" y="607466"/>
                  </a:lnTo>
                  <a:lnTo>
                    <a:pt x="108445" y="608126"/>
                  </a:lnTo>
                  <a:lnTo>
                    <a:pt x="109537" y="609257"/>
                  </a:lnTo>
                  <a:lnTo>
                    <a:pt x="12" y="609257"/>
                  </a:lnTo>
                  <a:lnTo>
                    <a:pt x="12" y="611797"/>
                  </a:lnTo>
                  <a:lnTo>
                    <a:pt x="12" y="616877"/>
                  </a:lnTo>
                  <a:lnTo>
                    <a:pt x="115087" y="616877"/>
                  </a:lnTo>
                  <a:lnTo>
                    <a:pt x="115087" y="614921"/>
                  </a:lnTo>
                  <a:lnTo>
                    <a:pt x="120408" y="619861"/>
                  </a:lnTo>
                  <a:lnTo>
                    <a:pt x="126530" y="625094"/>
                  </a:lnTo>
                  <a:lnTo>
                    <a:pt x="120192" y="614984"/>
                  </a:lnTo>
                  <a:lnTo>
                    <a:pt x="130492" y="619772"/>
                  </a:lnTo>
                  <a:lnTo>
                    <a:pt x="130937" y="620864"/>
                  </a:lnTo>
                  <a:lnTo>
                    <a:pt x="136664" y="632625"/>
                  </a:lnTo>
                  <a:lnTo>
                    <a:pt x="134404" y="631634"/>
                  </a:lnTo>
                  <a:lnTo>
                    <a:pt x="137287" y="633907"/>
                  </a:lnTo>
                  <a:lnTo>
                    <a:pt x="137591" y="634504"/>
                  </a:lnTo>
                  <a:lnTo>
                    <a:pt x="146304" y="641400"/>
                  </a:lnTo>
                  <a:lnTo>
                    <a:pt x="12" y="641400"/>
                  </a:lnTo>
                  <a:lnTo>
                    <a:pt x="12" y="643940"/>
                  </a:lnTo>
                  <a:lnTo>
                    <a:pt x="12" y="649020"/>
                  </a:lnTo>
                  <a:lnTo>
                    <a:pt x="153365" y="649020"/>
                  </a:lnTo>
                  <a:lnTo>
                    <a:pt x="153365" y="646518"/>
                  </a:lnTo>
                  <a:lnTo>
                    <a:pt x="153619" y="646684"/>
                  </a:lnTo>
                  <a:lnTo>
                    <a:pt x="153365" y="646277"/>
                  </a:lnTo>
                  <a:lnTo>
                    <a:pt x="154940" y="647407"/>
                  </a:lnTo>
                  <a:lnTo>
                    <a:pt x="159219" y="649185"/>
                  </a:lnTo>
                  <a:lnTo>
                    <a:pt x="158788" y="646963"/>
                  </a:lnTo>
                  <a:lnTo>
                    <a:pt x="159740" y="650341"/>
                  </a:lnTo>
                  <a:lnTo>
                    <a:pt x="160172" y="651040"/>
                  </a:lnTo>
                  <a:lnTo>
                    <a:pt x="172796" y="659523"/>
                  </a:lnTo>
                  <a:lnTo>
                    <a:pt x="176072" y="661047"/>
                  </a:lnTo>
                  <a:lnTo>
                    <a:pt x="176618" y="662063"/>
                  </a:lnTo>
                  <a:lnTo>
                    <a:pt x="191084" y="670687"/>
                  </a:lnTo>
                  <a:lnTo>
                    <a:pt x="188595" y="666788"/>
                  </a:lnTo>
                  <a:lnTo>
                    <a:pt x="204660" y="672934"/>
                  </a:lnTo>
                  <a:lnTo>
                    <a:pt x="209753" y="674573"/>
                  </a:lnTo>
                  <a:lnTo>
                    <a:pt x="210032" y="675106"/>
                  </a:lnTo>
                  <a:lnTo>
                    <a:pt x="203009" y="672477"/>
                  </a:lnTo>
                  <a:lnTo>
                    <a:pt x="203009" y="673531"/>
                  </a:lnTo>
                  <a:lnTo>
                    <a:pt x="205308" y="676516"/>
                  </a:lnTo>
                  <a:lnTo>
                    <a:pt x="212737" y="680377"/>
                  </a:lnTo>
                  <a:lnTo>
                    <a:pt x="213398" y="681647"/>
                  </a:lnTo>
                  <a:lnTo>
                    <a:pt x="221348" y="685279"/>
                  </a:lnTo>
                  <a:lnTo>
                    <a:pt x="225437" y="686866"/>
                  </a:lnTo>
                  <a:lnTo>
                    <a:pt x="224777" y="685812"/>
                  </a:lnTo>
                  <a:lnTo>
                    <a:pt x="232727" y="688975"/>
                  </a:lnTo>
                  <a:lnTo>
                    <a:pt x="288010" y="702627"/>
                  </a:lnTo>
                  <a:lnTo>
                    <a:pt x="329590" y="707288"/>
                  </a:lnTo>
                  <a:lnTo>
                    <a:pt x="351193" y="708317"/>
                  </a:lnTo>
                  <a:lnTo>
                    <a:pt x="399834" y="707326"/>
                  </a:lnTo>
                  <a:lnTo>
                    <a:pt x="443153" y="701586"/>
                  </a:lnTo>
                  <a:lnTo>
                    <a:pt x="481126" y="691108"/>
                  </a:lnTo>
                  <a:lnTo>
                    <a:pt x="513778" y="675868"/>
                  </a:lnTo>
                  <a:lnTo>
                    <a:pt x="515569" y="674700"/>
                  </a:lnTo>
                  <a:lnTo>
                    <a:pt x="514934" y="674281"/>
                  </a:lnTo>
                  <a:lnTo>
                    <a:pt x="524624" y="670687"/>
                  </a:lnTo>
                  <a:lnTo>
                    <a:pt x="529361" y="668642"/>
                  </a:lnTo>
                  <a:lnTo>
                    <a:pt x="529361" y="664502"/>
                  </a:lnTo>
                  <a:lnTo>
                    <a:pt x="518617" y="669023"/>
                  </a:lnTo>
                  <a:lnTo>
                    <a:pt x="507060" y="673265"/>
                  </a:lnTo>
                  <a:lnTo>
                    <a:pt x="499135" y="675754"/>
                  </a:lnTo>
                  <a:lnTo>
                    <a:pt x="499135" y="679691"/>
                  </a:lnTo>
                  <a:lnTo>
                    <a:pt x="471538" y="691210"/>
                  </a:lnTo>
                  <a:lnTo>
                    <a:pt x="440270" y="699363"/>
                  </a:lnTo>
                  <a:lnTo>
                    <a:pt x="405282" y="704189"/>
                  </a:lnTo>
                  <a:lnTo>
                    <a:pt x="366522" y="705688"/>
                  </a:lnTo>
                  <a:lnTo>
                    <a:pt x="323062" y="703275"/>
                  </a:lnTo>
                  <a:lnTo>
                    <a:pt x="281749" y="697128"/>
                  </a:lnTo>
                  <a:lnTo>
                    <a:pt x="242519" y="687197"/>
                  </a:lnTo>
                  <a:lnTo>
                    <a:pt x="220624" y="679043"/>
                  </a:lnTo>
                  <a:lnTo>
                    <a:pt x="219849" y="677786"/>
                  </a:lnTo>
                  <a:lnTo>
                    <a:pt x="222935" y="678764"/>
                  </a:lnTo>
                  <a:lnTo>
                    <a:pt x="242824" y="683983"/>
                  </a:lnTo>
                  <a:lnTo>
                    <a:pt x="295224" y="693521"/>
                  </a:lnTo>
                  <a:lnTo>
                    <a:pt x="350735" y="697725"/>
                  </a:lnTo>
                  <a:lnTo>
                    <a:pt x="380377" y="697826"/>
                  </a:lnTo>
                  <a:lnTo>
                    <a:pt x="409105" y="696366"/>
                  </a:lnTo>
                  <a:lnTo>
                    <a:pt x="436854" y="693331"/>
                  </a:lnTo>
                  <a:lnTo>
                    <a:pt x="463638" y="688682"/>
                  </a:lnTo>
                  <a:lnTo>
                    <a:pt x="481799" y="684453"/>
                  </a:lnTo>
                  <a:lnTo>
                    <a:pt x="499135" y="679691"/>
                  </a:lnTo>
                  <a:lnTo>
                    <a:pt x="499135" y="675754"/>
                  </a:lnTo>
                  <a:lnTo>
                    <a:pt x="494614" y="677164"/>
                  </a:lnTo>
                  <a:lnTo>
                    <a:pt x="481228" y="680656"/>
                  </a:lnTo>
                  <a:lnTo>
                    <a:pt x="455752" y="685990"/>
                  </a:lnTo>
                  <a:lnTo>
                    <a:pt x="428802" y="689876"/>
                  </a:lnTo>
                  <a:lnTo>
                    <a:pt x="400418" y="692315"/>
                  </a:lnTo>
                  <a:lnTo>
                    <a:pt x="370636" y="693229"/>
                  </a:lnTo>
                  <a:lnTo>
                    <a:pt x="340525" y="692797"/>
                  </a:lnTo>
                  <a:lnTo>
                    <a:pt x="282651" y="687349"/>
                  </a:lnTo>
                  <a:lnTo>
                    <a:pt x="230276" y="676452"/>
                  </a:lnTo>
                  <a:lnTo>
                    <a:pt x="212648" y="664070"/>
                  </a:lnTo>
                  <a:lnTo>
                    <a:pt x="244106" y="669886"/>
                  </a:lnTo>
                  <a:lnTo>
                    <a:pt x="277926" y="674395"/>
                  </a:lnTo>
                  <a:lnTo>
                    <a:pt x="313143" y="677430"/>
                  </a:lnTo>
                  <a:lnTo>
                    <a:pt x="349821" y="679005"/>
                  </a:lnTo>
                  <a:lnTo>
                    <a:pt x="387540" y="678688"/>
                  </a:lnTo>
                  <a:lnTo>
                    <a:pt x="458647" y="672934"/>
                  </a:lnTo>
                  <a:lnTo>
                    <a:pt x="508355" y="664083"/>
                  </a:lnTo>
                  <a:lnTo>
                    <a:pt x="552094" y="651459"/>
                  </a:lnTo>
                  <a:lnTo>
                    <a:pt x="560768" y="645160"/>
                  </a:lnTo>
                  <a:lnTo>
                    <a:pt x="560933" y="646963"/>
                  </a:lnTo>
                  <a:lnTo>
                    <a:pt x="561441" y="648068"/>
                  </a:lnTo>
                  <a:lnTo>
                    <a:pt x="564159" y="647166"/>
                  </a:lnTo>
                  <a:lnTo>
                    <a:pt x="565480" y="646506"/>
                  </a:lnTo>
                  <a:lnTo>
                    <a:pt x="575589" y="638937"/>
                  </a:lnTo>
                  <a:lnTo>
                    <a:pt x="585495" y="630669"/>
                  </a:lnTo>
                  <a:lnTo>
                    <a:pt x="570712" y="638149"/>
                  </a:lnTo>
                  <a:lnTo>
                    <a:pt x="553402" y="644931"/>
                  </a:lnTo>
                  <a:lnTo>
                    <a:pt x="511289" y="656412"/>
                  </a:lnTo>
                  <a:lnTo>
                    <a:pt x="444207" y="666762"/>
                  </a:lnTo>
                  <a:lnTo>
                    <a:pt x="368795" y="670687"/>
                  </a:lnTo>
                  <a:lnTo>
                    <a:pt x="329476" y="670128"/>
                  </a:lnTo>
                  <a:lnTo>
                    <a:pt x="255790" y="663867"/>
                  </a:lnTo>
                  <a:lnTo>
                    <a:pt x="209410" y="655662"/>
                  </a:lnTo>
                  <a:lnTo>
                    <a:pt x="207035" y="649490"/>
                  </a:lnTo>
                  <a:lnTo>
                    <a:pt x="207035" y="669264"/>
                  </a:lnTo>
                  <a:lnTo>
                    <a:pt x="187363" y="661568"/>
                  </a:lnTo>
                  <a:lnTo>
                    <a:pt x="184315" y="660069"/>
                  </a:lnTo>
                  <a:lnTo>
                    <a:pt x="182003" y="656437"/>
                  </a:lnTo>
                  <a:lnTo>
                    <a:pt x="189382" y="658495"/>
                  </a:lnTo>
                  <a:lnTo>
                    <a:pt x="203377" y="661898"/>
                  </a:lnTo>
                  <a:lnTo>
                    <a:pt x="203669" y="662686"/>
                  </a:lnTo>
                  <a:lnTo>
                    <a:pt x="207035" y="669264"/>
                  </a:lnTo>
                  <a:lnTo>
                    <a:pt x="207035" y="649490"/>
                  </a:lnTo>
                  <a:lnTo>
                    <a:pt x="205117" y="644486"/>
                  </a:lnTo>
                  <a:lnTo>
                    <a:pt x="204711" y="642988"/>
                  </a:lnTo>
                  <a:lnTo>
                    <a:pt x="212064" y="644715"/>
                  </a:lnTo>
                  <a:lnTo>
                    <a:pt x="250405" y="651243"/>
                  </a:lnTo>
                  <a:lnTo>
                    <a:pt x="290563" y="655535"/>
                  </a:lnTo>
                  <a:lnTo>
                    <a:pt x="332447" y="657555"/>
                  </a:lnTo>
                  <a:lnTo>
                    <a:pt x="376008" y="657313"/>
                  </a:lnTo>
                  <a:lnTo>
                    <a:pt x="417207" y="655053"/>
                  </a:lnTo>
                  <a:lnTo>
                    <a:pt x="456819" y="650925"/>
                  </a:lnTo>
                  <a:lnTo>
                    <a:pt x="494880" y="644982"/>
                  </a:lnTo>
                  <a:lnTo>
                    <a:pt x="552843" y="631571"/>
                  </a:lnTo>
                  <a:lnTo>
                    <a:pt x="590473" y="618705"/>
                  </a:lnTo>
                  <a:lnTo>
                    <a:pt x="625525" y="591553"/>
                  </a:lnTo>
                  <a:lnTo>
                    <a:pt x="605028" y="604253"/>
                  </a:lnTo>
                  <a:lnTo>
                    <a:pt x="580504" y="615505"/>
                  </a:lnTo>
                  <a:lnTo>
                    <a:pt x="519404" y="633603"/>
                  </a:lnTo>
                  <a:lnTo>
                    <a:pt x="480771" y="640791"/>
                  </a:lnTo>
                  <a:lnTo>
                    <a:pt x="440029" y="645756"/>
                  </a:lnTo>
                  <a:lnTo>
                    <a:pt x="397205" y="648538"/>
                  </a:lnTo>
                  <a:lnTo>
                    <a:pt x="352348" y="649198"/>
                  </a:lnTo>
                  <a:lnTo>
                    <a:pt x="308025" y="647712"/>
                  </a:lnTo>
                  <a:lnTo>
                    <a:pt x="265925" y="644232"/>
                  </a:lnTo>
                  <a:lnTo>
                    <a:pt x="226034" y="638708"/>
                  </a:lnTo>
                  <a:lnTo>
                    <a:pt x="202349" y="633933"/>
                  </a:lnTo>
                  <a:lnTo>
                    <a:pt x="200533" y="627011"/>
                  </a:lnTo>
                  <a:lnTo>
                    <a:pt x="200533" y="653757"/>
                  </a:lnTo>
                  <a:lnTo>
                    <a:pt x="195948" y="652767"/>
                  </a:lnTo>
                  <a:lnTo>
                    <a:pt x="177126" y="647661"/>
                  </a:lnTo>
                  <a:lnTo>
                    <a:pt x="172466" y="637019"/>
                  </a:lnTo>
                  <a:lnTo>
                    <a:pt x="172466" y="654202"/>
                  </a:lnTo>
                  <a:lnTo>
                    <a:pt x="169240" y="652589"/>
                  </a:lnTo>
                  <a:lnTo>
                    <a:pt x="172085" y="653478"/>
                  </a:lnTo>
                  <a:lnTo>
                    <a:pt x="172466" y="654202"/>
                  </a:lnTo>
                  <a:lnTo>
                    <a:pt x="172466" y="637019"/>
                  </a:lnTo>
                  <a:lnTo>
                    <a:pt x="171284" y="634314"/>
                  </a:lnTo>
                  <a:lnTo>
                    <a:pt x="183857" y="638060"/>
                  </a:lnTo>
                  <a:lnTo>
                    <a:pt x="196037" y="640943"/>
                  </a:lnTo>
                  <a:lnTo>
                    <a:pt x="200533" y="653757"/>
                  </a:lnTo>
                  <a:lnTo>
                    <a:pt x="200533" y="627011"/>
                  </a:lnTo>
                  <a:lnTo>
                    <a:pt x="197485" y="615391"/>
                  </a:lnTo>
                  <a:lnTo>
                    <a:pt x="238671" y="621919"/>
                  </a:lnTo>
                  <a:lnTo>
                    <a:pt x="285610" y="626414"/>
                  </a:lnTo>
                  <a:lnTo>
                    <a:pt x="335292" y="628370"/>
                  </a:lnTo>
                  <a:lnTo>
                    <a:pt x="387731" y="627761"/>
                  </a:lnTo>
                  <a:lnTo>
                    <a:pt x="436943" y="624814"/>
                  </a:lnTo>
                  <a:lnTo>
                    <a:pt x="483298" y="619912"/>
                  </a:lnTo>
                  <a:lnTo>
                    <a:pt x="526808" y="613016"/>
                  </a:lnTo>
                  <a:lnTo>
                    <a:pt x="567499" y="604037"/>
                  </a:lnTo>
                  <a:lnTo>
                    <a:pt x="606399" y="592543"/>
                  </a:lnTo>
                  <a:lnTo>
                    <a:pt x="635723" y="580009"/>
                  </a:lnTo>
                  <a:lnTo>
                    <a:pt x="634161" y="582155"/>
                  </a:lnTo>
                  <a:lnTo>
                    <a:pt x="631863" y="584809"/>
                  </a:lnTo>
                  <a:lnTo>
                    <a:pt x="719264" y="584809"/>
                  </a:lnTo>
                  <a:lnTo>
                    <a:pt x="719264" y="577164"/>
                  </a:lnTo>
                  <a:lnTo>
                    <a:pt x="638200" y="577164"/>
                  </a:lnTo>
                  <a:lnTo>
                    <a:pt x="644563" y="569455"/>
                  </a:lnTo>
                  <a:lnTo>
                    <a:pt x="648347" y="564083"/>
                  </a:lnTo>
                  <a:lnTo>
                    <a:pt x="633653" y="572681"/>
                  </a:lnTo>
                  <a:lnTo>
                    <a:pt x="614959" y="580796"/>
                  </a:lnTo>
                  <a:lnTo>
                    <a:pt x="565480" y="595490"/>
                  </a:lnTo>
                  <a:lnTo>
                    <a:pt x="523570" y="603961"/>
                  </a:lnTo>
                  <a:lnTo>
                    <a:pt x="478459" y="610374"/>
                  </a:lnTo>
                  <a:lnTo>
                    <a:pt x="430161" y="614768"/>
                  </a:lnTo>
                  <a:lnTo>
                    <a:pt x="378714" y="617131"/>
                  </a:lnTo>
                  <a:lnTo>
                    <a:pt x="324942" y="617397"/>
                  </a:lnTo>
                  <a:lnTo>
                    <a:pt x="274383" y="615175"/>
                  </a:lnTo>
                  <a:lnTo>
                    <a:pt x="227050" y="610476"/>
                  </a:lnTo>
                  <a:lnTo>
                    <a:pt x="195376" y="605370"/>
                  </a:lnTo>
                  <a:lnTo>
                    <a:pt x="193484" y="595236"/>
                  </a:lnTo>
                  <a:lnTo>
                    <a:pt x="193484" y="632142"/>
                  </a:lnTo>
                  <a:lnTo>
                    <a:pt x="188341" y="631101"/>
                  </a:lnTo>
                  <a:lnTo>
                    <a:pt x="167563" y="625665"/>
                  </a:lnTo>
                  <a:lnTo>
                    <a:pt x="167449" y="625309"/>
                  </a:lnTo>
                  <a:lnTo>
                    <a:pt x="167449" y="644626"/>
                  </a:lnTo>
                  <a:lnTo>
                    <a:pt x="152488" y="639483"/>
                  </a:lnTo>
                  <a:lnTo>
                    <a:pt x="149694" y="638289"/>
                  </a:lnTo>
                  <a:lnTo>
                    <a:pt x="149694" y="643940"/>
                  </a:lnTo>
                  <a:lnTo>
                    <a:pt x="148285" y="643940"/>
                  </a:lnTo>
                  <a:lnTo>
                    <a:pt x="148285" y="642962"/>
                  </a:lnTo>
                  <a:lnTo>
                    <a:pt x="149694" y="643940"/>
                  </a:lnTo>
                  <a:lnTo>
                    <a:pt x="149694" y="638289"/>
                  </a:lnTo>
                  <a:lnTo>
                    <a:pt x="147942" y="637527"/>
                  </a:lnTo>
                  <a:lnTo>
                    <a:pt x="144602" y="632091"/>
                  </a:lnTo>
                  <a:lnTo>
                    <a:pt x="140982" y="623989"/>
                  </a:lnTo>
                  <a:lnTo>
                    <a:pt x="157784" y="630262"/>
                  </a:lnTo>
                  <a:lnTo>
                    <a:pt x="162382" y="631647"/>
                  </a:lnTo>
                  <a:lnTo>
                    <a:pt x="167449" y="644626"/>
                  </a:lnTo>
                  <a:lnTo>
                    <a:pt x="167449" y="625309"/>
                  </a:lnTo>
                  <a:lnTo>
                    <a:pt x="161810" y="607263"/>
                  </a:lnTo>
                  <a:lnTo>
                    <a:pt x="188785" y="613575"/>
                  </a:lnTo>
                  <a:lnTo>
                    <a:pt x="193484" y="632142"/>
                  </a:lnTo>
                  <a:lnTo>
                    <a:pt x="193484" y="595236"/>
                  </a:lnTo>
                  <a:lnTo>
                    <a:pt x="190969" y="581761"/>
                  </a:lnTo>
                  <a:lnTo>
                    <a:pt x="205790" y="584263"/>
                  </a:lnTo>
                  <a:lnTo>
                    <a:pt x="255600" y="589559"/>
                  </a:lnTo>
                  <a:lnTo>
                    <a:pt x="309168" y="592378"/>
                  </a:lnTo>
                  <a:lnTo>
                    <a:pt x="366522" y="592734"/>
                  </a:lnTo>
                  <a:lnTo>
                    <a:pt x="422630" y="590804"/>
                  </a:lnTo>
                  <a:lnTo>
                    <a:pt x="475411" y="586778"/>
                  </a:lnTo>
                  <a:lnTo>
                    <a:pt x="524827" y="580669"/>
                  </a:lnTo>
                  <a:lnTo>
                    <a:pt x="570865" y="572439"/>
                  </a:lnTo>
                  <a:lnTo>
                    <a:pt x="625487" y="557695"/>
                  </a:lnTo>
                  <a:lnTo>
                    <a:pt x="664108" y="540600"/>
                  </a:lnTo>
                  <a:lnTo>
                    <a:pt x="672744" y="526122"/>
                  </a:lnTo>
                  <a:lnTo>
                    <a:pt x="653288" y="538353"/>
                  </a:lnTo>
                  <a:lnTo>
                    <a:pt x="628205" y="549275"/>
                  </a:lnTo>
                  <a:lnTo>
                    <a:pt x="561187" y="567207"/>
                  </a:lnTo>
                  <a:lnTo>
                    <a:pt x="513816" y="574840"/>
                  </a:lnTo>
                  <a:lnTo>
                    <a:pt x="462800" y="580072"/>
                  </a:lnTo>
                  <a:lnTo>
                    <a:pt x="408139" y="582879"/>
                  </a:lnTo>
                  <a:lnTo>
                    <a:pt x="349821" y="583247"/>
                  </a:lnTo>
                  <a:lnTo>
                    <a:pt x="292684" y="581621"/>
                  </a:lnTo>
                  <a:lnTo>
                    <a:pt x="239483" y="577710"/>
                  </a:lnTo>
                  <a:lnTo>
                    <a:pt x="190144" y="571538"/>
                  </a:lnTo>
                  <a:lnTo>
                    <a:pt x="189090" y="571347"/>
                  </a:lnTo>
                  <a:lnTo>
                    <a:pt x="186499" y="551599"/>
                  </a:lnTo>
                  <a:lnTo>
                    <a:pt x="186499" y="603935"/>
                  </a:lnTo>
                  <a:lnTo>
                    <a:pt x="182930" y="603351"/>
                  </a:lnTo>
                  <a:lnTo>
                    <a:pt x="159143" y="597623"/>
                  </a:lnTo>
                  <a:lnTo>
                    <a:pt x="159143" y="623341"/>
                  </a:lnTo>
                  <a:lnTo>
                    <a:pt x="137426" y="615988"/>
                  </a:lnTo>
                  <a:lnTo>
                    <a:pt x="136220" y="613257"/>
                  </a:lnTo>
                  <a:lnTo>
                    <a:pt x="130962" y="597750"/>
                  </a:lnTo>
                  <a:lnTo>
                    <a:pt x="153619" y="604951"/>
                  </a:lnTo>
                  <a:lnTo>
                    <a:pt x="159143" y="623341"/>
                  </a:lnTo>
                  <a:lnTo>
                    <a:pt x="159143" y="597623"/>
                  </a:lnTo>
                  <a:lnTo>
                    <a:pt x="158775" y="597535"/>
                  </a:lnTo>
                  <a:lnTo>
                    <a:pt x="158051" y="595185"/>
                  </a:lnTo>
                  <a:lnTo>
                    <a:pt x="153504" y="575030"/>
                  </a:lnTo>
                  <a:lnTo>
                    <a:pt x="159740" y="576465"/>
                  </a:lnTo>
                  <a:lnTo>
                    <a:pt x="182105" y="580263"/>
                  </a:lnTo>
                  <a:lnTo>
                    <a:pt x="186499" y="603935"/>
                  </a:lnTo>
                  <a:lnTo>
                    <a:pt x="186499" y="551599"/>
                  </a:lnTo>
                  <a:lnTo>
                    <a:pt x="185242" y="542010"/>
                  </a:lnTo>
                  <a:lnTo>
                    <a:pt x="195173" y="543344"/>
                  </a:lnTo>
                  <a:lnTo>
                    <a:pt x="246062" y="547839"/>
                  </a:lnTo>
                  <a:lnTo>
                    <a:pt x="300685" y="550532"/>
                  </a:lnTo>
                  <a:lnTo>
                    <a:pt x="359105" y="551408"/>
                  </a:lnTo>
                  <a:lnTo>
                    <a:pt x="417461" y="550481"/>
                  </a:lnTo>
                  <a:lnTo>
                    <a:pt x="472313" y="547725"/>
                  </a:lnTo>
                  <a:lnTo>
                    <a:pt x="523621" y="543140"/>
                  </a:lnTo>
                  <a:lnTo>
                    <a:pt x="571347" y="536752"/>
                  </a:lnTo>
                  <a:lnTo>
                    <a:pt x="639965" y="522008"/>
                  </a:lnTo>
                  <a:lnTo>
                    <a:pt x="683996" y="503504"/>
                  </a:lnTo>
                  <a:lnTo>
                    <a:pt x="689241" y="491566"/>
                  </a:lnTo>
                  <a:lnTo>
                    <a:pt x="671690" y="502056"/>
                  </a:lnTo>
                  <a:lnTo>
                    <a:pt x="646798" y="511530"/>
                  </a:lnTo>
                  <a:lnTo>
                    <a:pt x="574751" y="527469"/>
                  </a:lnTo>
                  <a:lnTo>
                    <a:pt x="526808" y="533742"/>
                  </a:lnTo>
                  <a:lnTo>
                    <a:pt x="474891" y="538251"/>
                  </a:lnTo>
                  <a:lnTo>
                    <a:pt x="419036" y="540981"/>
                  </a:lnTo>
                  <a:lnTo>
                    <a:pt x="359308" y="541896"/>
                  </a:lnTo>
                  <a:lnTo>
                    <a:pt x="299770" y="540880"/>
                  </a:lnTo>
                  <a:lnTo>
                    <a:pt x="244170" y="538086"/>
                  </a:lnTo>
                  <a:lnTo>
                    <a:pt x="192519" y="533527"/>
                  </a:lnTo>
                  <a:lnTo>
                    <a:pt x="181051" y="502615"/>
                  </a:lnTo>
                  <a:lnTo>
                    <a:pt x="181825" y="502691"/>
                  </a:lnTo>
                  <a:lnTo>
                    <a:pt x="234416" y="506412"/>
                  </a:lnTo>
                  <a:lnTo>
                    <a:pt x="291261" y="508596"/>
                  </a:lnTo>
                  <a:lnTo>
                    <a:pt x="352348" y="509206"/>
                  </a:lnTo>
                  <a:lnTo>
                    <a:pt x="413334" y="508444"/>
                  </a:lnTo>
                  <a:lnTo>
                    <a:pt x="470712" y="506145"/>
                  </a:lnTo>
                  <a:lnTo>
                    <a:pt x="524510" y="502259"/>
                  </a:lnTo>
                  <a:lnTo>
                    <a:pt x="574763" y="496773"/>
                  </a:lnTo>
                  <a:lnTo>
                    <a:pt x="617042" y="490435"/>
                  </a:lnTo>
                  <a:lnTo>
                    <a:pt x="678954" y="475107"/>
                  </a:lnTo>
                  <a:lnTo>
                    <a:pt x="700328" y="459054"/>
                  </a:lnTo>
                  <a:lnTo>
                    <a:pt x="701446" y="455676"/>
                  </a:lnTo>
                  <a:lnTo>
                    <a:pt x="657199" y="474306"/>
                  </a:lnTo>
                  <a:lnTo>
                    <a:pt x="577215" y="488226"/>
                  </a:lnTo>
                  <a:lnTo>
                    <a:pt x="537121" y="492328"/>
                  </a:lnTo>
                  <a:lnTo>
                    <a:pt x="494296" y="495427"/>
                  </a:lnTo>
                  <a:lnTo>
                    <a:pt x="448703" y="497522"/>
                  </a:lnTo>
                  <a:lnTo>
                    <a:pt x="400329" y="498589"/>
                  </a:lnTo>
                  <a:lnTo>
                    <a:pt x="349135" y="498589"/>
                  </a:lnTo>
                  <a:lnTo>
                    <a:pt x="286842" y="497408"/>
                  </a:lnTo>
                  <a:lnTo>
                    <a:pt x="228930" y="494842"/>
                  </a:lnTo>
                  <a:lnTo>
                    <a:pt x="180149" y="491248"/>
                  </a:lnTo>
                  <a:lnTo>
                    <a:pt x="180149" y="569696"/>
                  </a:lnTo>
                  <a:lnTo>
                    <a:pt x="151091" y="564324"/>
                  </a:lnTo>
                  <a:lnTo>
                    <a:pt x="150977" y="563816"/>
                  </a:lnTo>
                  <a:lnTo>
                    <a:pt x="150977" y="595655"/>
                  </a:lnTo>
                  <a:lnTo>
                    <a:pt x="142849" y="593686"/>
                  </a:lnTo>
                  <a:lnTo>
                    <a:pt x="127939" y="588454"/>
                  </a:lnTo>
                  <a:lnTo>
                    <a:pt x="127304" y="586079"/>
                  </a:lnTo>
                  <a:lnTo>
                    <a:pt x="127304" y="611657"/>
                  </a:lnTo>
                  <a:lnTo>
                    <a:pt x="115417" y="606450"/>
                  </a:lnTo>
                  <a:lnTo>
                    <a:pt x="114554" y="605967"/>
                  </a:lnTo>
                  <a:lnTo>
                    <a:pt x="113525" y="604316"/>
                  </a:lnTo>
                  <a:lnTo>
                    <a:pt x="111988" y="601002"/>
                  </a:lnTo>
                  <a:lnTo>
                    <a:pt x="111988" y="611797"/>
                  </a:lnTo>
                  <a:lnTo>
                    <a:pt x="111048" y="611797"/>
                  </a:lnTo>
                  <a:lnTo>
                    <a:pt x="111048" y="610831"/>
                  </a:lnTo>
                  <a:lnTo>
                    <a:pt x="111988" y="611797"/>
                  </a:lnTo>
                  <a:lnTo>
                    <a:pt x="111988" y="601002"/>
                  </a:lnTo>
                  <a:lnTo>
                    <a:pt x="105676" y="587349"/>
                  </a:lnTo>
                  <a:lnTo>
                    <a:pt x="121069" y="593979"/>
                  </a:lnTo>
                  <a:lnTo>
                    <a:pt x="124561" y="604659"/>
                  </a:lnTo>
                  <a:lnTo>
                    <a:pt x="127304" y="611657"/>
                  </a:lnTo>
                  <a:lnTo>
                    <a:pt x="127304" y="586079"/>
                  </a:lnTo>
                  <a:lnTo>
                    <a:pt x="122389" y="567613"/>
                  </a:lnTo>
                  <a:lnTo>
                    <a:pt x="124942" y="568413"/>
                  </a:lnTo>
                  <a:lnTo>
                    <a:pt x="145694" y="573227"/>
                  </a:lnTo>
                  <a:lnTo>
                    <a:pt x="150977" y="595655"/>
                  </a:lnTo>
                  <a:lnTo>
                    <a:pt x="150977" y="563816"/>
                  </a:lnTo>
                  <a:lnTo>
                    <a:pt x="149783" y="558482"/>
                  </a:lnTo>
                  <a:lnTo>
                    <a:pt x="146189" y="536651"/>
                  </a:lnTo>
                  <a:lnTo>
                    <a:pt x="147980" y="536981"/>
                  </a:lnTo>
                  <a:lnTo>
                    <a:pt x="176250" y="540804"/>
                  </a:lnTo>
                  <a:lnTo>
                    <a:pt x="179997" y="568871"/>
                  </a:lnTo>
                  <a:lnTo>
                    <a:pt x="180149" y="569696"/>
                  </a:lnTo>
                  <a:lnTo>
                    <a:pt x="180149" y="491248"/>
                  </a:lnTo>
                  <a:lnTo>
                    <a:pt x="178460" y="472401"/>
                  </a:lnTo>
                  <a:lnTo>
                    <a:pt x="177736" y="457060"/>
                  </a:lnTo>
                  <a:lnTo>
                    <a:pt x="203619" y="458685"/>
                  </a:lnTo>
                  <a:lnTo>
                    <a:pt x="249516" y="460679"/>
                  </a:lnTo>
                  <a:lnTo>
                    <a:pt x="298246" y="461949"/>
                  </a:lnTo>
                  <a:lnTo>
                    <a:pt x="349808" y="462445"/>
                  </a:lnTo>
                  <a:lnTo>
                    <a:pt x="402107" y="462343"/>
                  </a:lnTo>
                  <a:lnTo>
                    <a:pt x="451688" y="461416"/>
                  </a:lnTo>
                  <a:lnTo>
                    <a:pt x="498525" y="459689"/>
                  </a:lnTo>
                  <a:lnTo>
                    <a:pt x="542645" y="457161"/>
                  </a:lnTo>
                  <a:lnTo>
                    <a:pt x="584022" y="453859"/>
                  </a:lnTo>
                  <a:lnTo>
                    <a:pt x="625729" y="449618"/>
                  </a:lnTo>
                  <a:lnTo>
                    <a:pt x="687197" y="438785"/>
                  </a:lnTo>
                  <a:lnTo>
                    <a:pt x="708164" y="426580"/>
                  </a:lnTo>
                  <a:lnTo>
                    <a:pt x="708698" y="424510"/>
                  </a:lnTo>
                  <a:lnTo>
                    <a:pt x="719264" y="424510"/>
                  </a:lnTo>
                  <a:lnTo>
                    <a:pt x="719264" y="416801"/>
                  </a:lnTo>
                  <a:close/>
                </a:path>
                <a:path w="719454" h="714375">
                  <a:moveTo>
                    <a:pt x="719264" y="224447"/>
                  </a:moveTo>
                  <a:lnTo>
                    <a:pt x="689914" y="224447"/>
                  </a:lnTo>
                  <a:lnTo>
                    <a:pt x="693102" y="232117"/>
                  </a:lnTo>
                  <a:lnTo>
                    <a:pt x="719264" y="232117"/>
                  </a:lnTo>
                  <a:lnTo>
                    <a:pt x="719264" y="224447"/>
                  </a:lnTo>
                  <a:close/>
                </a:path>
                <a:path w="719454" h="714375">
                  <a:moveTo>
                    <a:pt x="719264" y="192316"/>
                  </a:moveTo>
                  <a:lnTo>
                    <a:pt x="675246" y="192316"/>
                  </a:lnTo>
                  <a:lnTo>
                    <a:pt x="677684" y="197561"/>
                  </a:lnTo>
                  <a:lnTo>
                    <a:pt x="679056" y="200050"/>
                  </a:lnTo>
                  <a:lnTo>
                    <a:pt x="719264" y="200050"/>
                  </a:lnTo>
                  <a:lnTo>
                    <a:pt x="719264" y="192316"/>
                  </a:lnTo>
                  <a:close/>
                </a:path>
              </a:pathLst>
            </a:custGeom>
            <a:solidFill>
              <a:srgbClr val="0080BB"/>
            </a:solidFill>
          </p:spPr>
          <p:txBody>
            <a:bodyPr wrap="square" lIns="0" tIns="0" rIns="0" bIns="0" rtlCol="0"/>
            <a:lstStyle/>
            <a:p>
              <a:pPr algn="ctr"/>
              <a:endParaRPr sz="2968"/>
            </a:p>
          </p:txBody>
        </p:sp>
        <p:sp>
          <p:nvSpPr>
            <p:cNvPr id="31" name="object 25">
              <a:extLst>
                <a:ext uri="{FF2B5EF4-FFF2-40B4-BE49-F238E27FC236}">
                  <a16:creationId xmlns:a16="http://schemas.microsoft.com/office/drawing/2014/main" id="{4D08665D-1D27-7499-EDCB-7393E6773B5D}"/>
                </a:ext>
              </a:extLst>
            </p:cNvPr>
            <p:cNvSpPr/>
            <p:nvPr/>
          </p:nvSpPr>
          <p:spPr>
            <a:xfrm>
              <a:off x="3952951" y="2938475"/>
              <a:ext cx="714375" cy="720725"/>
            </a:xfrm>
            <a:custGeom>
              <a:avLst/>
              <a:gdLst/>
              <a:ahLst/>
              <a:cxnLst/>
              <a:rect l="l" t="t" r="r" b="b"/>
              <a:pathLst>
                <a:path w="714375" h="720725">
                  <a:moveTo>
                    <a:pt x="7658" y="190"/>
                  </a:moveTo>
                  <a:lnTo>
                    <a:pt x="0" y="190"/>
                  </a:lnTo>
                  <a:lnTo>
                    <a:pt x="0" y="719899"/>
                  </a:lnTo>
                  <a:lnTo>
                    <a:pt x="7658" y="719899"/>
                  </a:lnTo>
                  <a:lnTo>
                    <a:pt x="7658" y="424256"/>
                  </a:lnTo>
                  <a:lnTo>
                    <a:pt x="5372" y="408698"/>
                  </a:lnTo>
                  <a:lnTo>
                    <a:pt x="3644" y="392772"/>
                  </a:lnTo>
                  <a:lnTo>
                    <a:pt x="2552" y="376504"/>
                  </a:lnTo>
                  <a:lnTo>
                    <a:pt x="2171" y="359892"/>
                  </a:lnTo>
                  <a:lnTo>
                    <a:pt x="2552" y="343306"/>
                  </a:lnTo>
                  <a:lnTo>
                    <a:pt x="3644" y="327050"/>
                  </a:lnTo>
                  <a:lnTo>
                    <a:pt x="5372" y="311150"/>
                  </a:lnTo>
                  <a:lnTo>
                    <a:pt x="7658" y="295579"/>
                  </a:lnTo>
                  <a:lnTo>
                    <a:pt x="7658" y="190"/>
                  </a:lnTo>
                  <a:close/>
                </a:path>
                <a:path w="714375" h="720725">
                  <a:moveTo>
                    <a:pt x="39751" y="516001"/>
                  </a:moveTo>
                  <a:lnTo>
                    <a:pt x="34480" y="516001"/>
                  </a:lnTo>
                  <a:lnTo>
                    <a:pt x="34480" y="504571"/>
                  </a:lnTo>
                  <a:lnTo>
                    <a:pt x="32042" y="504571"/>
                  </a:lnTo>
                  <a:lnTo>
                    <a:pt x="32042" y="516001"/>
                  </a:lnTo>
                  <a:lnTo>
                    <a:pt x="32042" y="720471"/>
                  </a:lnTo>
                  <a:lnTo>
                    <a:pt x="39751" y="720471"/>
                  </a:lnTo>
                  <a:lnTo>
                    <a:pt x="39751" y="516001"/>
                  </a:lnTo>
                  <a:close/>
                </a:path>
                <a:path w="714375" h="720725">
                  <a:moveTo>
                    <a:pt x="39751" y="203"/>
                  </a:moveTo>
                  <a:lnTo>
                    <a:pt x="32042" y="203"/>
                  </a:lnTo>
                  <a:lnTo>
                    <a:pt x="32042" y="204660"/>
                  </a:lnTo>
                  <a:lnTo>
                    <a:pt x="32042" y="214820"/>
                  </a:lnTo>
                  <a:lnTo>
                    <a:pt x="34417" y="214820"/>
                  </a:lnTo>
                  <a:lnTo>
                    <a:pt x="34417" y="204673"/>
                  </a:lnTo>
                  <a:lnTo>
                    <a:pt x="39751" y="204673"/>
                  </a:lnTo>
                  <a:lnTo>
                    <a:pt x="39751" y="203"/>
                  </a:lnTo>
                  <a:close/>
                </a:path>
                <a:path w="714375" h="720725">
                  <a:moveTo>
                    <a:pt x="71818" y="190"/>
                  </a:moveTo>
                  <a:lnTo>
                    <a:pt x="64147" y="190"/>
                  </a:lnTo>
                  <a:lnTo>
                    <a:pt x="64147" y="158699"/>
                  </a:lnTo>
                  <a:lnTo>
                    <a:pt x="71818" y="148120"/>
                  </a:lnTo>
                  <a:lnTo>
                    <a:pt x="71818" y="190"/>
                  </a:lnTo>
                  <a:close/>
                </a:path>
                <a:path w="714375" h="720725">
                  <a:moveTo>
                    <a:pt x="71831" y="571957"/>
                  </a:moveTo>
                  <a:lnTo>
                    <a:pt x="64160" y="561416"/>
                  </a:lnTo>
                  <a:lnTo>
                    <a:pt x="64160" y="719899"/>
                  </a:lnTo>
                  <a:lnTo>
                    <a:pt x="71831" y="719899"/>
                  </a:lnTo>
                  <a:lnTo>
                    <a:pt x="71831" y="571957"/>
                  </a:lnTo>
                  <a:close/>
                </a:path>
                <a:path w="714375" h="720725">
                  <a:moveTo>
                    <a:pt x="103873" y="203"/>
                  </a:moveTo>
                  <a:lnTo>
                    <a:pt x="96151" y="203"/>
                  </a:lnTo>
                  <a:lnTo>
                    <a:pt x="96151" y="114503"/>
                  </a:lnTo>
                  <a:lnTo>
                    <a:pt x="96164" y="119570"/>
                  </a:lnTo>
                  <a:lnTo>
                    <a:pt x="98463" y="119570"/>
                  </a:lnTo>
                  <a:lnTo>
                    <a:pt x="98463" y="114503"/>
                  </a:lnTo>
                  <a:lnTo>
                    <a:pt x="103873" y="114503"/>
                  </a:lnTo>
                  <a:lnTo>
                    <a:pt x="103873" y="203"/>
                  </a:lnTo>
                  <a:close/>
                </a:path>
                <a:path w="714375" h="720725">
                  <a:moveTo>
                    <a:pt x="103886" y="609015"/>
                  </a:moveTo>
                  <a:lnTo>
                    <a:pt x="96164" y="600824"/>
                  </a:lnTo>
                  <a:lnTo>
                    <a:pt x="96164" y="719899"/>
                  </a:lnTo>
                  <a:lnTo>
                    <a:pt x="103886" y="719899"/>
                  </a:lnTo>
                  <a:lnTo>
                    <a:pt x="103886" y="609015"/>
                  </a:lnTo>
                  <a:close/>
                </a:path>
                <a:path w="714375" h="720725">
                  <a:moveTo>
                    <a:pt x="135902" y="637895"/>
                  </a:moveTo>
                  <a:lnTo>
                    <a:pt x="128206" y="631799"/>
                  </a:lnTo>
                  <a:lnTo>
                    <a:pt x="128206" y="719899"/>
                  </a:lnTo>
                  <a:lnTo>
                    <a:pt x="135902" y="719899"/>
                  </a:lnTo>
                  <a:lnTo>
                    <a:pt x="135902" y="637895"/>
                  </a:lnTo>
                  <a:close/>
                </a:path>
                <a:path w="714375" h="720725">
                  <a:moveTo>
                    <a:pt x="135902" y="190"/>
                  </a:moveTo>
                  <a:lnTo>
                    <a:pt x="128206" y="190"/>
                  </a:lnTo>
                  <a:lnTo>
                    <a:pt x="128206" y="88709"/>
                  </a:lnTo>
                  <a:lnTo>
                    <a:pt x="135902" y="82130"/>
                  </a:lnTo>
                  <a:lnTo>
                    <a:pt x="135902" y="190"/>
                  </a:lnTo>
                  <a:close/>
                </a:path>
                <a:path w="714375" h="720725">
                  <a:moveTo>
                    <a:pt x="167995" y="661149"/>
                  </a:moveTo>
                  <a:lnTo>
                    <a:pt x="160324" y="656158"/>
                  </a:lnTo>
                  <a:lnTo>
                    <a:pt x="160324" y="719912"/>
                  </a:lnTo>
                  <a:lnTo>
                    <a:pt x="167995" y="719912"/>
                  </a:lnTo>
                  <a:lnTo>
                    <a:pt x="167995" y="661149"/>
                  </a:lnTo>
                  <a:close/>
                </a:path>
                <a:path w="714375" h="720725">
                  <a:moveTo>
                    <a:pt x="167995" y="190"/>
                  </a:moveTo>
                  <a:lnTo>
                    <a:pt x="160324" y="190"/>
                  </a:lnTo>
                  <a:lnTo>
                    <a:pt x="160324" y="64096"/>
                  </a:lnTo>
                  <a:lnTo>
                    <a:pt x="167995" y="58864"/>
                  </a:lnTo>
                  <a:lnTo>
                    <a:pt x="167995" y="190"/>
                  </a:lnTo>
                  <a:close/>
                </a:path>
                <a:path w="714375" h="720725">
                  <a:moveTo>
                    <a:pt x="200075" y="679437"/>
                  </a:moveTo>
                  <a:lnTo>
                    <a:pt x="195084" y="676998"/>
                  </a:lnTo>
                  <a:lnTo>
                    <a:pt x="192379" y="675411"/>
                  </a:lnTo>
                  <a:lnTo>
                    <a:pt x="192379" y="719899"/>
                  </a:lnTo>
                  <a:lnTo>
                    <a:pt x="200075" y="719899"/>
                  </a:lnTo>
                  <a:lnTo>
                    <a:pt x="200075" y="679437"/>
                  </a:lnTo>
                  <a:close/>
                </a:path>
                <a:path w="714375" h="720725">
                  <a:moveTo>
                    <a:pt x="200075" y="190"/>
                  </a:moveTo>
                  <a:lnTo>
                    <a:pt x="192379" y="190"/>
                  </a:lnTo>
                  <a:lnTo>
                    <a:pt x="192379" y="44653"/>
                  </a:lnTo>
                  <a:lnTo>
                    <a:pt x="195084" y="43345"/>
                  </a:lnTo>
                  <a:lnTo>
                    <a:pt x="200075" y="40640"/>
                  </a:lnTo>
                  <a:lnTo>
                    <a:pt x="200075" y="190"/>
                  </a:lnTo>
                  <a:close/>
                </a:path>
                <a:path w="714375" h="720725">
                  <a:moveTo>
                    <a:pt x="227634" y="28460"/>
                  </a:moveTo>
                  <a:lnTo>
                    <a:pt x="193128" y="77241"/>
                  </a:lnTo>
                  <a:lnTo>
                    <a:pt x="177279" y="148323"/>
                  </a:lnTo>
                  <a:lnTo>
                    <a:pt x="170891" y="195465"/>
                  </a:lnTo>
                  <a:lnTo>
                    <a:pt x="166319" y="246380"/>
                  </a:lnTo>
                  <a:lnTo>
                    <a:pt x="163601" y="301066"/>
                  </a:lnTo>
                  <a:lnTo>
                    <a:pt x="162775" y="359511"/>
                  </a:lnTo>
                  <a:lnTo>
                    <a:pt x="163817" y="417957"/>
                  </a:lnTo>
                  <a:lnTo>
                    <a:pt x="166585" y="472795"/>
                  </a:lnTo>
                  <a:lnTo>
                    <a:pt x="171107" y="524065"/>
                  </a:lnTo>
                  <a:lnTo>
                    <a:pt x="177457" y="571792"/>
                  </a:lnTo>
                  <a:lnTo>
                    <a:pt x="192316" y="640461"/>
                  </a:lnTo>
                  <a:lnTo>
                    <a:pt x="210858" y="684568"/>
                  </a:lnTo>
                  <a:lnTo>
                    <a:pt x="222897" y="689787"/>
                  </a:lnTo>
                  <a:lnTo>
                    <a:pt x="212140" y="672274"/>
                  </a:lnTo>
                  <a:lnTo>
                    <a:pt x="202577" y="647407"/>
                  </a:lnTo>
                  <a:lnTo>
                    <a:pt x="186702" y="575360"/>
                  </a:lnTo>
                  <a:lnTo>
                    <a:pt x="180390" y="527253"/>
                  </a:lnTo>
                  <a:lnTo>
                    <a:pt x="175920" y="475322"/>
                  </a:lnTo>
                  <a:lnTo>
                    <a:pt x="173291" y="419493"/>
                  </a:lnTo>
                  <a:lnTo>
                    <a:pt x="172516" y="359676"/>
                  </a:lnTo>
                  <a:lnTo>
                    <a:pt x="173405" y="300177"/>
                  </a:lnTo>
                  <a:lnTo>
                    <a:pt x="176098" y="244602"/>
                  </a:lnTo>
                  <a:lnTo>
                    <a:pt x="180619" y="193014"/>
                  </a:lnTo>
                  <a:lnTo>
                    <a:pt x="186969" y="145440"/>
                  </a:lnTo>
                  <a:lnTo>
                    <a:pt x="195211" y="102527"/>
                  </a:lnTo>
                  <a:lnTo>
                    <a:pt x="215544" y="44030"/>
                  </a:lnTo>
                  <a:lnTo>
                    <a:pt x="227634" y="28460"/>
                  </a:lnTo>
                  <a:close/>
                </a:path>
                <a:path w="714375" h="720725">
                  <a:moveTo>
                    <a:pt x="232130" y="693216"/>
                  </a:moveTo>
                  <a:lnTo>
                    <a:pt x="224409" y="690308"/>
                  </a:lnTo>
                  <a:lnTo>
                    <a:pt x="224409" y="719899"/>
                  </a:lnTo>
                  <a:lnTo>
                    <a:pt x="232130" y="719899"/>
                  </a:lnTo>
                  <a:lnTo>
                    <a:pt x="232130" y="693216"/>
                  </a:lnTo>
                  <a:close/>
                </a:path>
                <a:path w="714375" h="720725">
                  <a:moveTo>
                    <a:pt x="232130" y="177"/>
                  </a:moveTo>
                  <a:lnTo>
                    <a:pt x="224409" y="177"/>
                  </a:lnTo>
                  <a:lnTo>
                    <a:pt x="224409" y="29552"/>
                  </a:lnTo>
                  <a:lnTo>
                    <a:pt x="232130" y="26860"/>
                  </a:lnTo>
                  <a:lnTo>
                    <a:pt x="232130" y="177"/>
                  </a:lnTo>
                  <a:close/>
                </a:path>
                <a:path w="714375" h="720725">
                  <a:moveTo>
                    <a:pt x="264198" y="703364"/>
                  </a:moveTo>
                  <a:lnTo>
                    <a:pt x="239903" y="657580"/>
                  </a:lnTo>
                  <a:lnTo>
                    <a:pt x="226060" y="577621"/>
                  </a:lnTo>
                  <a:lnTo>
                    <a:pt x="221945" y="537591"/>
                  </a:lnTo>
                  <a:lnTo>
                    <a:pt x="218846" y="494753"/>
                  </a:lnTo>
                  <a:lnTo>
                    <a:pt x="216750" y="449122"/>
                  </a:lnTo>
                  <a:lnTo>
                    <a:pt x="215607" y="400697"/>
                  </a:lnTo>
                  <a:lnTo>
                    <a:pt x="215430" y="349504"/>
                  </a:lnTo>
                  <a:lnTo>
                    <a:pt x="216738" y="287337"/>
                  </a:lnTo>
                  <a:lnTo>
                    <a:pt x="219367" y="229463"/>
                  </a:lnTo>
                  <a:lnTo>
                    <a:pt x="223354" y="175895"/>
                  </a:lnTo>
                  <a:lnTo>
                    <a:pt x="228752" y="126657"/>
                  </a:lnTo>
                  <a:lnTo>
                    <a:pt x="234835" y="87007"/>
                  </a:lnTo>
                  <a:lnTo>
                    <a:pt x="249072" y="32981"/>
                  </a:lnTo>
                  <a:lnTo>
                    <a:pt x="264185" y="16713"/>
                  </a:lnTo>
                  <a:lnTo>
                    <a:pt x="264185" y="190"/>
                  </a:lnTo>
                  <a:lnTo>
                    <a:pt x="256489" y="190"/>
                  </a:lnTo>
                  <a:lnTo>
                    <a:pt x="256489" y="18707"/>
                  </a:lnTo>
                  <a:lnTo>
                    <a:pt x="246583" y="21653"/>
                  </a:lnTo>
                  <a:lnTo>
                    <a:pt x="229793" y="63233"/>
                  </a:lnTo>
                  <a:lnTo>
                    <a:pt x="216750" y="134112"/>
                  </a:lnTo>
                  <a:lnTo>
                    <a:pt x="211467" y="182321"/>
                  </a:lnTo>
                  <a:lnTo>
                    <a:pt x="207772" y="234823"/>
                  </a:lnTo>
                  <a:lnTo>
                    <a:pt x="205625" y="291553"/>
                  </a:lnTo>
                  <a:lnTo>
                    <a:pt x="205016" y="352463"/>
                  </a:lnTo>
                  <a:lnTo>
                    <a:pt x="205816" y="413588"/>
                  </a:lnTo>
                  <a:lnTo>
                    <a:pt x="208191" y="471017"/>
                  </a:lnTo>
                  <a:lnTo>
                    <a:pt x="212090" y="524776"/>
                  </a:lnTo>
                  <a:lnTo>
                    <a:pt x="217436" y="574865"/>
                  </a:lnTo>
                  <a:lnTo>
                    <a:pt x="223774" y="617296"/>
                  </a:lnTo>
                  <a:lnTo>
                    <a:pt x="239115" y="679297"/>
                  </a:lnTo>
                  <a:lnTo>
                    <a:pt x="256501" y="701255"/>
                  </a:lnTo>
                  <a:lnTo>
                    <a:pt x="256501" y="719899"/>
                  </a:lnTo>
                  <a:lnTo>
                    <a:pt x="264198" y="719899"/>
                  </a:lnTo>
                  <a:lnTo>
                    <a:pt x="264198" y="703364"/>
                  </a:lnTo>
                  <a:close/>
                </a:path>
                <a:path w="714375" h="720725">
                  <a:moveTo>
                    <a:pt x="296252" y="710171"/>
                  </a:moveTo>
                  <a:lnTo>
                    <a:pt x="291045" y="709282"/>
                  </a:lnTo>
                  <a:lnTo>
                    <a:pt x="289687" y="708914"/>
                  </a:lnTo>
                  <a:lnTo>
                    <a:pt x="290639" y="709053"/>
                  </a:lnTo>
                  <a:lnTo>
                    <a:pt x="285000" y="692188"/>
                  </a:lnTo>
                  <a:lnTo>
                    <a:pt x="275488" y="635711"/>
                  </a:lnTo>
                  <a:lnTo>
                    <a:pt x="271614" y="596087"/>
                  </a:lnTo>
                  <a:lnTo>
                    <a:pt x="268719" y="554609"/>
                  </a:lnTo>
                  <a:lnTo>
                    <a:pt x="266522" y="509828"/>
                  </a:lnTo>
                  <a:lnTo>
                    <a:pt x="265010" y="461746"/>
                  </a:lnTo>
                  <a:lnTo>
                    <a:pt x="264160" y="410349"/>
                  </a:lnTo>
                  <a:lnTo>
                    <a:pt x="263994" y="355638"/>
                  </a:lnTo>
                  <a:lnTo>
                    <a:pt x="264464" y="301866"/>
                  </a:lnTo>
                  <a:lnTo>
                    <a:pt x="265645" y="251142"/>
                  </a:lnTo>
                  <a:lnTo>
                    <a:pt x="267500" y="203504"/>
                  </a:lnTo>
                  <a:lnTo>
                    <a:pt x="270027" y="158927"/>
                  </a:lnTo>
                  <a:lnTo>
                    <a:pt x="273215" y="117449"/>
                  </a:lnTo>
                  <a:lnTo>
                    <a:pt x="281127" y="49733"/>
                  </a:lnTo>
                  <a:lnTo>
                    <a:pt x="290639" y="10820"/>
                  </a:lnTo>
                  <a:lnTo>
                    <a:pt x="287477" y="11252"/>
                  </a:lnTo>
                  <a:lnTo>
                    <a:pt x="284314" y="12192"/>
                  </a:lnTo>
                  <a:lnTo>
                    <a:pt x="281139" y="12649"/>
                  </a:lnTo>
                  <a:lnTo>
                    <a:pt x="275488" y="29565"/>
                  </a:lnTo>
                  <a:lnTo>
                    <a:pt x="265811" y="83578"/>
                  </a:lnTo>
                  <a:lnTo>
                    <a:pt x="258356" y="160883"/>
                  </a:lnTo>
                  <a:lnTo>
                    <a:pt x="255676" y="203974"/>
                  </a:lnTo>
                  <a:lnTo>
                    <a:pt x="253669" y="249872"/>
                  </a:lnTo>
                  <a:lnTo>
                    <a:pt x="252361" y="298551"/>
                  </a:lnTo>
                  <a:lnTo>
                    <a:pt x="251752" y="349999"/>
                  </a:lnTo>
                  <a:lnTo>
                    <a:pt x="251980" y="402399"/>
                  </a:lnTo>
                  <a:lnTo>
                    <a:pt x="252933" y="452043"/>
                  </a:lnTo>
                  <a:lnTo>
                    <a:pt x="254622" y="498919"/>
                  </a:lnTo>
                  <a:lnTo>
                    <a:pt x="257086" y="543026"/>
                  </a:lnTo>
                  <a:lnTo>
                    <a:pt x="260337" y="584365"/>
                  </a:lnTo>
                  <a:lnTo>
                    <a:pt x="264731" y="626110"/>
                  </a:lnTo>
                  <a:lnTo>
                    <a:pt x="275590" y="687666"/>
                  </a:lnTo>
                  <a:lnTo>
                    <a:pt x="284988" y="707872"/>
                  </a:lnTo>
                  <a:lnTo>
                    <a:pt x="287667" y="708609"/>
                  </a:lnTo>
                  <a:lnTo>
                    <a:pt x="288582" y="708748"/>
                  </a:lnTo>
                  <a:lnTo>
                    <a:pt x="288582" y="719899"/>
                  </a:lnTo>
                  <a:lnTo>
                    <a:pt x="296252" y="719899"/>
                  </a:lnTo>
                  <a:lnTo>
                    <a:pt x="296252" y="710171"/>
                  </a:lnTo>
                  <a:close/>
                </a:path>
                <a:path w="714375" h="720725">
                  <a:moveTo>
                    <a:pt x="296252" y="177"/>
                  </a:moveTo>
                  <a:lnTo>
                    <a:pt x="288582" y="177"/>
                  </a:lnTo>
                  <a:lnTo>
                    <a:pt x="288582" y="11010"/>
                  </a:lnTo>
                  <a:lnTo>
                    <a:pt x="293535" y="10414"/>
                  </a:lnTo>
                  <a:lnTo>
                    <a:pt x="296252" y="9893"/>
                  </a:lnTo>
                  <a:lnTo>
                    <a:pt x="296252" y="177"/>
                  </a:lnTo>
                  <a:close/>
                </a:path>
                <a:path w="714375" h="720725">
                  <a:moveTo>
                    <a:pt x="328561" y="6311"/>
                  </a:moveTo>
                  <a:lnTo>
                    <a:pt x="323710" y="6489"/>
                  </a:lnTo>
                  <a:lnTo>
                    <a:pt x="325856" y="6311"/>
                  </a:lnTo>
                  <a:lnTo>
                    <a:pt x="328295" y="6311"/>
                  </a:lnTo>
                  <a:lnTo>
                    <a:pt x="328295" y="177"/>
                  </a:lnTo>
                  <a:lnTo>
                    <a:pt x="320662" y="177"/>
                  </a:lnTo>
                  <a:lnTo>
                    <a:pt x="320662" y="6731"/>
                  </a:lnTo>
                  <a:lnTo>
                    <a:pt x="318846" y="6946"/>
                  </a:lnTo>
                  <a:lnTo>
                    <a:pt x="310603" y="65976"/>
                  </a:lnTo>
                  <a:lnTo>
                    <a:pt x="307327" y="106260"/>
                  </a:lnTo>
                  <a:lnTo>
                    <a:pt x="304571" y="153758"/>
                  </a:lnTo>
                  <a:lnTo>
                    <a:pt x="302564" y="204774"/>
                  </a:lnTo>
                  <a:lnTo>
                    <a:pt x="301244" y="258978"/>
                  </a:lnTo>
                  <a:lnTo>
                    <a:pt x="300621" y="316420"/>
                  </a:lnTo>
                  <a:lnTo>
                    <a:pt x="300748" y="377126"/>
                  </a:lnTo>
                  <a:lnTo>
                    <a:pt x="301256" y="435749"/>
                  </a:lnTo>
                  <a:lnTo>
                    <a:pt x="302399" y="491070"/>
                  </a:lnTo>
                  <a:lnTo>
                    <a:pt x="304139" y="543102"/>
                  </a:lnTo>
                  <a:lnTo>
                    <a:pt x="306387" y="591832"/>
                  </a:lnTo>
                  <a:lnTo>
                    <a:pt x="308940" y="632980"/>
                  </a:lnTo>
                  <a:lnTo>
                    <a:pt x="314960" y="693585"/>
                  </a:lnTo>
                  <a:lnTo>
                    <a:pt x="321513" y="713066"/>
                  </a:lnTo>
                  <a:lnTo>
                    <a:pt x="324916" y="713562"/>
                  </a:lnTo>
                  <a:lnTo>
                    <a:pt x="323354" y="713562"/>
                  </a:lnTo>
                  <a:lnTo>
                    <a:pt x="320662" y="713066"/>
                  </a:lnTo>
                  <a:lnTo>
                    <a:pt x="320662" y="719886"/>
                  </a:lnTo>
                  <a:lnTo>
                    <a:pt x="328295" y="719886"/>
                  </a:lnTo>
                  <a:lnTo>
                    <a:pt x="328295" y="713740"/>
                  </a:lnTo>
                  <a:lnTo>
                    <a:pt x="328117" y="713740"/>
                  </a:lnTo>
                  <a:lnTo>
                    <a:pt x="322859" y="674293"/>
                  </a:lnTo>
                  <a:lnTo>
                    <a:pt x="318135" y="611936"/>
                  </a:lnTo>
                  <a:lnTo>
                    <a:pt x="315861" y="568629"/>
                  </a:lnTo>
                  <a:lnTo>
                    <a:pt x="314083" y="522681"/>
                  </a:lnTo>
                  <a:lnTo>
                    <a:pt x="312826" y="474103"/>
                  </a:lnTo>
                  <a:lnTo>
                    <a:pt x="312102" y="422884"/>
                  </a:lnTo>
                  <a:lnTo>
                    <a:pt x="311594" y="360083"/>
                  </a:lnTo>
                  <a:lnTo>
                    <a:pt x="311835" y="300342"/>
                  </a:lnTo>
                  <a:lnTo>
                    <a:pt x="312826" y="243662"/>
                  </a:lnTo>
                  <a:lnTo>
                    <a:pt x="314528" y="190042"/>
                  </a:lnTo>
                  <a:lnTo>
                    <a:pt x="316966" y="139509"/>
                  </a:lnTo>
                  <a:lnTo>
                    <a:pt x="320116" y="92036"/>
                  </a:lnTo>
                  <a:lnTo>
                    <a:pt x="323977" y="47637"/>
                  </a:lnTo>
                  <a:lnTo>
                    <a:pt x="328561" y="6311"/>
                  </a:lnTo>
                  <a:close/>
                </a:path>
                <a:path w="714375" h="720725">
                  <a:moveTo>
                    <a:pt x="363131" y="203"/>
                  </a:moveTo>
                  <a:lnTo>
                    <a:pt x="352729" y="203"/>
                  </a:lnTo>
                  <a:lnTo>
                    <a:pt x="352729" y="714705"/>
                  </a:lnTo>
                  <a:lnTo>
                    <a:pt x="352742" y="719886"/>
                  </a:lnTo>
                  <a:lnTo>
                    <a:pt x="360400" y="719886"/>
                  </a:lnTo>
                  <a:lnTo>
                    <a:pt x="360400" y="714705"/>
                  </a:lnTo>
                  <a:lnTo>
                    <a:pt x="363131" y="714705"/>
                  </a:lnTo>
                  <a:lnTo>
                    <a:pt x="363131" y="203"/>
                  </a:lnTo>
                  <a:close/>
                </a:path>
                <a:path w="714375" h="720725">
                  <a:moveTo>
                    <a:pt x="413664" y="342734"/>
                  </a:moveTo>
                  <a:lnTo>
                    <a:pt x="413029" y="284251"/>
                  </a:lnTo>
                  <a:lnTo>
                    <a:pt x="411911" y="228981"/>
                  </a:lnTo>
                  <a:lnTo>
                    <a:pt x="410260" y="176961"/>
                  </a:lnTo>
                  <a:lnTo>
                    <a:pt x="408038" y="128219"/>
                  </a:lnTo>
                  <a:lnTo>
                    <a:pt x="405358" y="86982"/>
                  </a:lnTo>
                  <a:lnTo>
                    <a:pt x="399237" y="26339"/>
                  </a:lnTo>
                  <a:lnTo>
                    <a:pt x="392696" y="6553"/>
                  </a:lnTo>
                  <a:lnTo>
                    <a:pt x="392455" y="6553"/>
                  </a:lnTo>
                  <a:lnTo>
                    <a:pt x="392455" y="190"/>
                  </a:lnTo>
                  <a:lnTo>
                    <a:pt x="384784" y="190"/>
                  </a:lnTo>
                  <a:lnTo>
                    <a:pt x="384784" y="6045"/>
                  </a:lnTo>
                  <a:lnTo>
                    <a:pt x="388670" y="6413"/>
                  </a:lnTo>
                  <a:lnTo>
                    <a:pt x="386118" y="6311"/>
                  </a:lnTo>
                  <a:lnTo>
                    <a:pt x="391426" y="45605"/>
                  </a:lnTo>
                  <a:lnTo>
                    <a:pt x="396062" y="108102"/>
                  </a:lnTo>
                  <a:lnTo>
                    <a:pt x="398335" y="151447"/>
                  </a:lnTo>
                  <a:lnTo>
                    <a:pt x="400126" y="197396"/>
                  </a:lnTo>
                  <a:lnTo>
                    <a:pt x="401459" y="245960"/>
                  </a:lnTo>
                  <a:lnTo>
                    <a:pt x="402348" y="297167"/>
                  </a:lnTo>
                  <a:lnTo>
                    <a:pt x="402780" y="359981"/>
                  </a:lnTo>
                  <a:lnTo>
                    <a:pt x="402501" y="419735"/>
                  </a:lnTo>
                  <a:lnTo>
                    <a:pt x="401510" y="476402"/>
                  </a:lnTo>
                  <a:lnTo>
                    <a:pt x="399796" y="530009"/>
                  </a:lnTo>
                  <a:lnTo>
                    <a:pt x="397357" y="580542"/>
                  </a:lnTo>
                  <a:lnTo>
                    <a:pt x="394208" y="628015"/>
                  </a:lnTo>
                  <a:lnTo>
                    <a:pt x="390309" y="672414"/>
                  </a:lnTo>
                  <a:lnTo>
                    <a:pt x="385699" y="713689"/>
                  </a:lnTo>
                  <a:lnTo>
                    <a:pt x="384771" y="713752"/>
                  </a:lnTo>
                  <a:lnTo>
                    <a:pt x="384771" y="719899"/>
                  </a:lnTo>
                  <a:lnTo>
                    <a:pt x="392442" y="719899"/>
                  </a:lnTo>
                  <a:lnTo>
                    <a:pt x="392442" y="713079"/>
                  </a:lnTo>
                  <a:lnTo>
                    <a:pt x="389978" y="713574"/>
                  </a:lnTo>
                  <a:lnTo>
                    <a:pt x="389077" y="713574"/>
                  </a:lnTo>
                  <a:lnTo>
                    <a:pt x="392201" y="713079"/>
                  </a:lnTo>
                  <a:lnTo>
                    <a:pt x="395579" y="712889"/>
                  </a:lnTo>
                  <a:lnTo>
                    <a:pt x="399897" y="686968"/>
                  </a:lnTo>
                  <a:lnTo>
                    <a:pt x="406844" y="613702"/>
                  </a:lnTo>
                  <a:lnTo>
                    <a:pt x="409587" y="566293"/>
                  </a:lnTo>
                  <a:lnTo>
                    <a:pt x="411619" y="515277"/>
                  </a:lnTo>
                  <a:lnTo>
                    <a:pt x="412978" y="461035"/>
                  </a:lnTo>
                  <a:lnTo>
                    <a:pt x="413664" y="403542"/>
                  </a:lnTo>
                  <a:lnTo>
                    <a:pt x="413664" y="342734"/>
                  </a:lnTo>
                  <a:close/>
                </a:path>
                <a:path w="714375" h="720725">
                  <a:moveTo>
                    <a:pt x="424484" y="190"/>
                  </a:moveTo>
                  <a:lnTo>
                    <a:pt x="416814" y="190"/>
                  </a:lnTo>
                  <a:lnTo>
                    <a:pt x="416814" y="9664"/>
                  </a:lnTo>
                  <a:lnTo>
                    <a:pt x="424484" y="11010"/>
                  </a:lnTo>
                  <a:lnTo>
                    <a:pt x="424484" y="190"/>
                  </a:lnTo>
                  <a:close/>
                </a:path>
                <a:path w="714375" h="720725">
                  <a:moveTo>
                    <a:pt x="424497" y="709053"/>
                  </a:moveTo>
                  <a:lnTo>
                    <a:pt x="416826" y="710171"/>
                  </a:lnTo>
                  <a:lnTo>
                    <a:pt x="416826" y="719899"/>
                  </a:lnTo>
                  <a:lnTo>
                    <a:pt x="424497" y="719899"/>
                  </a:lnTo>
                  <a:lnTo>
                    <a:pt x="424497" y="709053"/>
                  </a:lnTo>
                  <a:close/>
                </a:path>
                <a:path w="714375" h="720725">
                  <a:moveTo>
                    <a:pt x="456577" y="701598"/>
                  </a:moveTo>
                  <a:lnTo>
                    <a:pt x="448906" y="703618"/>
                  </a:lnTo>
                  <a:lnTo>
                    <a:pt x="448906" y="719899"/>
                  </a:lnTo>
                  <a:lnTo>
                    <a:pt x="456577" y="719899"/>
                  </a:lnTo>
                  <a:lnTo>
                    <a:pt x="456577" y="701598"/>
                  </a:lnTo>
                  <a:close/>
                </a:path>
                <a:path w="714375" h="720725">
                  <a:moveTo>
                    <a:pt x="456577" y="190"/>
                  </a:moveTo>
                  <a:lnTo>
                    <a:pt x="448906" y="190"/>
                  </a:lnTo>
                  <a:lnTo>
                    <a:pt x="448906" y="16446"/>
                  </a:lnTo>
                  <a:lnTo>
                    <a:pt x="451383" y="16903"/>
                  </a:lnTo>
                  <a:lnTo>
                    <a:pt x="453885" y="17818"/>
                  </a:lnTo>
                  <a:lnTo>
                    <a:pt x="456577" y="18275"/>
                  </a:lnTo>
                  <a:lnTo>
                    <a:pt x="456577" y="190"/>
                  </a:lnTo>
                  <a:close/>
                </a:path>
                <a:path w="714375" h="720725">
                  <a:moveTo>
                    <a:pt x="462483" y="369836"/>
                  </a:moveTo>
                  <a:lnTo>
                    <a:pt x="462229" y="317550"/>
                  </a:lnTo>
                  <a:lnTo>
                    <a:pt x="461276" y="267970"/>
                  </a:lnTo>
                  <a:lnTo>
                    <a:pt x="459574" y="221094"/>
                  </a:lnTo>
                  <a:lnTo>
                    <a:pt x="457123" y="176936"/>
                  </a:lnTo>
                  <a:lnTo>
                    <a:pt x="453885" y="135483"/>
                  </a:lnTo>
                  <a:lnTo>
                    <a:pt x="449554" y="93865"/>
                  </a:lnTo>
                  <a:lnTo>
                    <a:pt x="438632" y="32296"/>
                  </a:lnTo>
                  <a:lnTo>
                    <a:pt x="423887" y="11023"/>
                  </a:lnTo>
                  <a:lnTo>
                    <a:pt x="429450" y="27914"/>
                  </a:lnTo>
                  <a:lnTo>
                    <a:pt x="434390" y="52362"/>
                  </a:lnTo>
                  <a:lnTo>
                    <a:pt x="442582" y="123926"/>
                  </a:lnTo>
                  <a:lnTo>
                    <a:pt x="445477" y="165442"/>
                  </a:lnTo>
                  <a:lnTo>
                    <a:pt x="447687" y="210235"/>
                  </a:lnTo>
                  <a:lnTo>
                    <a:pt x="449211" y="258305"/>
                  </a:lnTo>
                  <a:lnTo>
                    <a:pt x="450062" y="309638"/>
                  </a:lnTo>
                  <a:lnTo>
                    <a:pt x="450253" y="364236"/>
                  </a:lnTo>
                  <a:lnTo>
                    <a:pt x="449757" y="418109"/>
                  </a:lnTo>
                  <a:lnTo>
                    <a:pt x="448576" y="468871"/>
                  </a:lnTo>
                  <a:lnTo>
                    <a:pt x="446709" y="516521"/>
                  </a:lnTo>
                  <a:lnTo>
                    <a:pt x="444182" y="561035"/>
                  </a:lnTo>
                  <a:lnTo>
                    <a:pt x="440994" y="602424"/>
                  </a:lnTo>
                  <a:lnTo>
                    <a:pt x="433184" y="670140"/>
                  </a:lnTo>
                  <a:lnTo>
                    <a:pt x="423887" y="709053"/>
                  </a:lnTo>
                  <a:lnTo>
                    <a:pt x="433336" y="707263"/>
                  </a:lnTo>
                  <a:lnTo>
                    <a:pt x="443839" y="666597"/>
                  </a:lnTo>
                  <a:lnTo>
                    <a:pt x="452526" y="599554"/>
                  </a:lnTo>
                  <a:lnTo>
                    <a:pt x="455980" y="559257"/>
                  </a:lnTo>
                  <a:lnTo>
                    <a:pt x="458698" y="516178"/>
                  </a:lnTo>
                  <a:lnTo>
                    <a:pt x="460692" y="470268"/>
                  </a:lnTo>
                  <a:lnTo>
                    <a:pt x="461949" y="421500"/>
                  </a:lnTo>
                  <a:lnTo>
                    <a:pt x="462483" y="369836"/>
                  </a:lnTo>
                  <a:close/>
                </a:path>
                <a:path w="714375" h="720725">
                  <a:moveTo>
                    <a:pt x="488632" y="190"/>
                  </a:moveTo>
                  <a:lnTo>
                    <a:pt x="480961" y="190"/>
                  </a:lnTo>
                  <a:lnTo>
                    <a:pt x="480961" y="26149"/>
                  </a:lnTo>
                  <a:lnTo>
                    <a:pt x="488632" y="29070"/>
                  </a:lnTo>
                  <a:lnTo>
                    <a:pt x="488632" y="190"/>
                  </a:lnTo>
                  <a:close/>
                </a:path>
                <a:path w="714375" h="720725">
                  <a:moveTo>
                    <a:pt x="509206" y="367588"/>
                  </a:moveTo>
                  <a:lnTo>
                    <a:pt x="508431" y="306451"/>
                  </a:lnTo>
                  <a:lnTo>
                    <a:pt x="506107" y="249021"/>
                  </a:lnTo>
                  <a:lnTo>
                    <a:pt x="502221" y="195262"/>
                  </a:lnTo>
                  <a:lnTo>
                    <a:pt x="496747" y="145173"/>
                  </a:lnTo>
                  <a:lnTo>
                    <a:pt x="490397" y="102781"/>
                  </a:lnTo>
                  <a:lnTo>
                    <a:pt x="475068" y="40855"/>
                  </a:lnTo>
                  <a:lnTo>
                    <a:pt x="455904" y="18275"/>
                  </a:lnTo>
                  <a:lnTo>
                    <a:pt x="465670" y="35953"/>
                  </a:lnTo>
                  <a:lnTo>
                    <a:pt x="474319" y="62560"/>
                  </a:lnTo>
                  <a:lnTo>
                    <a:pt x="488200" y="142443"/>
                  </a:lnTo>
                  <a:lnTo>
                    <a:pt x="492315" y="182486"/>
                  </a:lnTo>
                  <a:lnTo>
                    <a:pt x="495452" y="225310"/>
                  </a:lnTo>
                  <a:lnTo>
                    <a:pt x="497586" y="270929"/>
                  </a:lnTo>
                  <a:lnTo>
                    <a:pt x="498703" y="319341"/>
                  </a:lnTo>
                  <a:lnTo>
                    <a:pt x="498779" y="370522"/>
                  </a:lnTo>
                  <a:lnTo>
                    <a:pt x="497484" y="432727"/>
                  </a:lnTo>
                  <a:lnTo>
                    <a:pt x="494868" y="490613"/>
                  </a:lnTo>
                  <a:lnTo>
                    <a:pt x="490880" y="544169"/>
                  </a:lnTo>
                  <a:lnTo>
                    <a:pt x="485508" y="593394"/>
                  </a:lnTo>
                  <a:lnTo>
                    <a:pt x="479475" y="632828"/>
                  </a:lnTo>
                  <a:lnTo>
                    <a:pt x="465201" y="686841"/>
                  </a:lnTo>
                  <a:lnTo>
                    <a:pt x="457060" y="701319"/>
                  </a:lnTo>
                  <a:lnTo>
                    <a:pt x="467906" y="698207"/>
                  </a:lnTo>
                  <a:lnTo>
                    <a:pt x="484517" y="656717"/>
                  </a:lnTo>
                  <a:lnTo>
                    <a:pt x="497471" y="585927"/>
                  </a:lnTo>
                  <a:lnTo>
                    <a:pt x="502767" y="537743"/>
                  </a:lnTo>
                  <a:lnTo>
                    <a:pt x="506476" y="485254"/>
                  </a:lnTo>
                  <a:lnTo>
                    <a:pt x="508609" y="428536"/>
                  </a:lnTo>
                  <a:lnTo>
                    <a:pt x="509206" y="367588"/>
                  </a:lnTo>
                  <a:close/>
                </a:path>
                <a:path w="714375" h="720725">
                  <a:moveTo>
                    <a:pt x="520725" y="676046"/>
                  </a:moveTo>
                  <a:lnTo>
                    <a:pt x="513029" y="679881"/>
                  </a:lnTo>
                  <a:lnTo>
                    <a:pt x="513029" y="719886"/>
                  </a:lnTo>
                  <a:lnTo>
                    <a:pt x="520725" y="719886"/>
                  </a:lnTo>
                  <a:lnTo>
                    <a:pt x="520725" y="676046"/>
                  </a:lnTo>
                  <a:close/>
                </a:path>
                <a:path w="714375" h="720725">
                  <a:moveTo>
                    <a:pt x="520725" y="190"/>
                  </a:moveTo>
                  <a:lnTo>
                    <a:pt x="513029" y="190"/>
                  </a:lnTo>
                  <a:lnTo>
                    <a:pt x="513029" y="40182"/>
                  </a:lnTo>
                  <a:lnTo>
                    <a:pt x="520725" y="44018"/>
                  </a:lnTo>
                  <a:lnTo>
                    <a:pt x="520725" y="190"/>
                  </a:lnTo>
                  <a:close/>
                </a:path>
                <a:path w="714375" h="720725">
                  <a:moveTo>
                    <a:pt x="551459" y="360603"/>
                  </a:moveTo>
                  <a:lnTo>
                    <a:pt x="550519" y="302145"/>
                  </a:lnTo>
                  <a:lnTo>
                    <a:pt x="547725" y="247281"/>
                  </a:lnTo>
                  <a:lnTo>
                    <a:pt x="543128" y="196024"/>
                  </a:lnTo>
                  <a:lnTo>
                    <a:pt x="536765" y="148336"/>
                  </a:lnTo>
                  <a:lnTo>
                    <a:pt x="521957" y="79883"/>
                  </a:lnTo>
                  <a:lnTo>
                    <a:pt x="503313" y="35648"/>
                  </a:lnTo>
                  <a:lnTo>
                    <a:pt x="495477" y="32258"/>
                  </a:lnTo>
                  <a:lnTo>
                    <a:pt x="491591" y="30480"/>
                  </a:lnTo>
                  <a:lnTo>
                    <a:pt x="511632" y="72783"/>
                  </a:lnTo>
                  <a:lnTo>
                    <a:pt x="527456" y="144703"/>
                  </a:lnTo>
                  <a:lnTo>
                    <a:pt x="533831" y="192836"/>
                  </a:lnTo>
                  <a:lnTo>
                    <a:pt x="538314" y="244754"/>
                  </a:lnTo>
                  <a:lnTo>
                    <a:pt x="540931" y="300520"/>
                  </a:lnTo>
                  <a:lnTo>
                    <a:pt x="541718" y="360172"/>
                  </a:lnTo>
                  <a:lnTo>
                    <a:pt x="540816" y="419823"/>
                  </a:lnTo>
                  <a:lnTo>
                    <a:pt x="538137" y="475475"/>
                  </a:lnTo>
                  <a:lnTo>
                    <a:pt x="533615" y="527113"/>
                  </a:lnTo>
                  <a:lnTo>
                    <a:pt x="527240" y="574662"/>
                  </a:lnTo>
                  <a:lnTo>
                    <a:pt x="519023" y="617410"/>
                  </a:lnTo>
                  <a:lnTo>
                    <a:pt x="498983" y="675728"/>
                  </a:lnTo>
                  <a:lnTo>
                    <a:pt x="486143" y="691603"/>
                  </a:lnTo>
                  <a:lnTo>
                    <a:pt x="480961" y="693699"/>
                  </a:lnTo>
                  <a:lnTo>
                    <a:pt x="480961" y="719899"/>
                  </a:lnTo>
                  <a:lnTo>
                    <a:pt x="488632" y="719899"/>
                  </a:lnTo>
                  <a:lnTo>
                    <a:pt x="488632" y="690765"/>
                  </a:lnTo>
                  <a:lnTo>
                    <a:pt x="488442" y="690829"/>
                  </a:lnTo>
                  <a:lnTo>
                    <a:pt x="500824" y="685584"/>
                  </a:lnTo>
                  <a:lnTo>
                    <a:pt x="521119" y="642645"/>
                  </a:lnTo>
                  <a:lnTo>
                    <a:pt x="536994" y="571804"/>
                  </a:lnTo>
                  <a:lnTo>
                    <a:pt x="543356" y="524637"/>
                  </a:lnTo>
                  <a:lnTo>
                    <a:pt x="547916" y="473710"/>
                  </a:lnTo>
                  <a:lnTo>
                    <a:pt x="550633" y="419036"/>
                  </a:lnTo>
                  <a:lnTo>
                    <a:pt x="551459" y="360603"/>
                  </a:lnTo>
                  <a:close/>
                </a:path>
                <a:path w="714375" h="720725">
                  <a:moveTo>
                    <a:pt x="552767" y="190"/>
                  </a:moveTo>
                  <a:lnTo>
                    <a:pt x="545096" y="190"/>
                  </a:lnTo>
                  <a:lnTo>
                    <a:pt x="545096" y="58216"/>
                  </a:lnTo>
                  <a:lnTo>
                    <a:pt x="552767" y="63207"/>
                  </a:lnTo>
                  <a:lnTo>
                    <a:pt x="552767" y="190"/>
                  </a:lnTo>
                  <a:close/>
                </a:path>
                <a:path w="714375" h="720725">
                  <a:moveTo>
                    <a:pt x="584835" y="632231"/>
                  </a:moveTo>
                  <a:lnTo>
                    <a:pt x="579894" y="636803"/>
                  </a:lnTo>
                  <a:lnTo>
                    <a:pt x="577138" y="638771"/>
                  </a:lnTo>
                  <a:lnTo>
                    <a:pt x="577138" y="719899"/>
                  </a:lnTo>
                  <a:lnTo>
                    <a:pt x="584835" y="719899"/>
                  </a:lnTo>
                  <a:lnTo>
                    <a:pt x="584835" y="632231"/>
                  </a:lnTo>
                  <a:close/>
                </a:path>
                <a:path w="714375" h="720725">
                  <a:moveTo>
                    <a:pt x="584847" y="190"/>
                  </a:moveTo>
                  <a:lnTo>
                    <a:pt x="577151" y="190"/>
                  </a:lnTo>
                  <a:lnTo>
                    <a:pt x="577151" y="81445"/>
                  </a:lnTo>
                  <a:lnTo>
                    <a:pt x="582422" y="85572"/>
                  </a:lnTo>
                  <a:lnTo>
                    <a:pt x="584847" y="87820"/>
                  </a:lnTo>
                  <a:lnTo>
                    <a:pt x="584847" y="190"/>
                  </a:lnTo>
                  <a:close/>
                </a:path>
                <a:path w="714375" h="720725">
                  <a:moveTo>
                    <a:pt x="592734" y="353390"/>
                  </a:moveTo>
                  <a:lnTo>
                    <a:pt x="590842" y="297154"/>
                  </a:lnTo>
                  <a:lnTo>
                    <a:pt x="586790" y="244309"/>
                  </a:lnTo>
                  <a:lnTo>
                    <a:pt x="580580" y="194856"/>
                  </a:lnTo>
                  <a:lnTo>
                    <a:pt x="572211" y="148780"/>
                  </a:lnTo>
                  <a:lnTo>
                    <a:pt x="557745" y="94170"/>
                  </a:lnTo>
                  <a:lnTo>
                    <a:pt x="540575" y="55321"/>
                  </a:lnTo>
                  <a:lnTo>
                    <a:pt x="526148" y="47129"/>
                  </a:lnTo>
                  <a:lnTo>
                    <a:pt x="538353" y="66459"/>
                  </a:lnTo>
                  <a:lnTo>
                    <a:pt x="549287" y="91503"/>
                  </a:lnTo>
                  <a:lnTo>
                    <a:pt x="567207" y="158699"/>
                  </a:lnTo>
                  <a:lnTo>
                    <a:pt x="574827" y="205968"/>
                  </a:lnTo>
                  <a:lnTo>
                    <a:pt x="580072" y="256921"/>
                  </a:lnTo>
                  <a:lnTo>
                    <a:pt x="582942" y="311543"/>
                  </a:lnTo>
                  <a:lnTo>
                    <a:pt x="583463" y="369836"/>
                  </a:lnTo>
                  <a:lnTo>
                    <a:pt x="581583" y="427024"/>
                  </a:lnTo>
                  <a:lnTo>
                    <a:pt x="577557" y="480275"/>
                  </a:lnTo>
                  <a:lnTo>
                    <a:pt x="571398" y="529640"/>
                  </a:lnTo>
                  <a:lnTo>
                    <a:pt x="563168" y="575119"/>
                  </a:lnTo>
                  <a:lnTo>
                    <a:pt x="544588" y="638251"/>
                  </a:lnTo>
                  <a:lnTo>
                    <a:pt x="522274" y="675132"/>
                  </a:lnTo>
                  <a:lnTo>
                    <a:pt x="531596" y="670128"/>
                  </a:lnTo>
                  <a:lnTo>
                    <a:pt x="558952" y="624116"/>
                  </a:lnTo>
                  <a:lnTo>
                    <a:pt x="576745" y="559917"/>
                  </a:lnTo>
                  <a:lnTo>
                    <a:pt x="584314" y="513892"/>
                  </a:lnTo>
                  <a:lnTo>
                    <a:pt x="589483" y="464121"/>
                  </a:lnTo>
                  <a:lnTo>
                    <a:pt x="592264" y="410629"/>
                  </a:lnTo>
                  <a:lnTo>
                    <a:pt x="592734" y="353390"/>
                  </a:lnTo>
                  <a:close/>
                </a:path>
                <a:path w="714375" h="720725">
                  <a:moveTo>
                    <a:pt x="628256" y="384390"/>
                  </a:moveTo>
                  <a:lnTo>
                    <a:pt x="627507" y="331927"/>
                  </a:lnTo>
                  <a:lnTo>
                    <a:pt x="624763" y="282613"/>
                  </a:lnTo>
                  <a:lnTo>
                    <a:pt x="619937" y="236220"/>
                  </a:lnTo>
                  <a:lnTo>
                    <a:pt x="613016" y="192760"/>
                  </a:lnTo>
                  <a:lnTo>
                    <a:pt x="604062" y="152196"/>
                  </a:lnTo>
                  <a:lnTo>
                    <a:pt x="592531" y="113233"/>
                  </a:lnTo>
                  <a:lnTo>
                    <a:pt x="569480" y="75399"/>
                  </a:lnTo>
                  <a:lnTo>
                    <a:pt x="564057" y="71361"/>
                  </a:lnTo>
                  <a:lnTo>
                    <a:pt x="572655" y="85940"/>
                  </a:lnTo>
                  <a:lnTo>
                    <a:pt x="580796" y="104660"/>
                  </a:lnTo>
                  <a:lnTo>
                    <a:pt x="595693" y="154432"/>
                  </a:lnTo>
                  <a:lnTo>
                    <a:pt x="604126" y="196176"/>
                  </a:lnTo>
                  <a:lnTo>
                    <a:pt x="610476" y="241147"/>
                  </a:lnTo>
                  <a:lnTo>
                    <a:pt x="614794" y="289407"/>
                  </a:lnTo>
                  <a:lnTo>
                    <a:pt x="617156" y="340956"/>
                  </a:lnTo>
                  <a:lnTo>
                    <a:pt x="617410" y="394830"/>
                  </a:lnTo>
                  <a:lnTo>
                    <a:pt x="615175" y="445338"/>
                  </a:lnTo>
                  <a:lnTo>
                    <a:pt x="610476" y="492531"/>
                  </a:lnTo>
                  <a:lnTo>
                    <a:pt x="603351" y="536460"/>
                  </a:lnTo>
                  <a:lnTo>
                    <a:pt x="593661" y="576643"/>
                  </a:lnTo>
                  <a:lnTo>
                    <a:pt x="568109" y="636981"/>
                  </a:lnTo>
                  <a:lnTo>
                    <a:pt x="552348" y="657098"/>
                  </a:lnTo>
                  <a:lnTo>
                    <a:pt x="545096" y="661822"/>
                  </a:lnTo>
                  <a:lnTo>
                    <a:pt x="545096" y="719899"/>
                  </a:lnTo>
                  <a:lnTo>
                    <a:pt x="552767" y="719899"/>
                  </a:lnTo>
                  <a:lnTo>
                    <a:pt x="552767" y="656831"/>
                  </a:lnTo>
                  <a:lnTo>
                    <a:pt x="552475" y="657021"/>
                  </a:lnTo>
                  <a:lnTo>
                    <a:pt x="564959" y="648258"/>
                  </a:lnTo>
                  <a:lnTo>
                    <a:pt x="596430" y="593051"/>
                  </a:lnTo>
                  <a:lnTo>
                    <a:pt x="614908" y="524992"/>
                  </a:lnTo>
                  <a:lnTo>
                    <a:pt x="622007" y="480923"/>
                  </a:lnTo>
                  <a:lnTo>
                    <a:pt x="626440" y="434047"/>
                  </a:lnTo>
                  <a:lnTo>
                    <a:pt x="628256" y="384390"/>
                  </a:lnTo>
                  <a:close/>
                </a:path>
                <a:path w="714375" h="720725">
                  <a:moveTo>
                    <a:pt x="648982" y="562724"/>
                  </a:moveTo>
                  <a:lnTo>
                    <a:pt x="641324" y="573074"/>
                  </a:lnTo>
                  <a:lnTo>
                    <a:pt x="641324" y="719899"/>
                  </a:lnTo>
                  <a:lnTo>
                    <a:pt x="648982" y="719899"/>
                  </a:lnTo>
                  <a:lnTo>
                    <a:pt x="648982" y="562724"/>
                  </a:lnTo>
                  <a:close/>
                </a:path>
                <a:path w="714375" h="720725">
                  <a:moveTo>
                    <a:pt x="657529" y="387096"/>
                  </a:moveTo>
                  <a:lnTo>
                    <a:pt x="657301" y="343408"/>
                  </a:lnTo>
                  <a:lnTo>
                    <a:pt x="655142" y="302348"/>
                  </a:lnTo>
                  <a:lnTo>
                    <a:pt x="651078" y="262813"/>
                  </a:lnTo>
                  <a:lnTo>
                    <a:pt x="645109" y="224815"/>
                  </a:lnTo>
                  <a:lnTo>
                    <a:pt x="631456" y="166738"/>
                  </a:lnTo>
                  <a:lnTo>
                    <a:pt x="618744" y="129133"/>
                  </a:lnTo>
                  <a:lnTo>
                    <a:pt x="611746" y="113233"/>
                  </a:lnTo>
                  <a:lnTo>
                    <a:pt x="616927" y="118503"/>
                  </a:lnTo>
                  <a:lnTo>
                    <a:pt x="616927" y="190"/>
                  </a:lnTo>
                  <a:lnTo>
                    <a:pt x="609193" y="190"/>
                  </a:lnTo>
                  <a:lnTo>
                    <a:pt x="609193" y="110617"/>
                  </a:lnTo>
                  <a:lnTo>
                    <a:pt x="602462" y="103822"/>
                  </a:lnTo>
                  <a:lnTo>
                    <a:pt x="591642" y="93929"/>
                  </a:lnTo>
                  <a:lnTo>
                    <a:pt x="604291" y="114528"/>
                  </a:lnTo>
                  <a:lnTo>
                    <a:pt x="615505" y="139153"/>
                  </a:lnTo>
                  <a:lnTo>
                    <a:pt x="633615" y="200482"/>
                  </a:lnTo>
                  <a:lnTo>
                    <a:pt x="640715" y="239014"/>
                  </a:lnTo>
                  <a:lnTo>
                    <a:pt x="645718" y="279717"/>
                  </a:lnTo>
                  <a:lnTo>
                    <a:pt x="648550" y="322592"/>
                  </a:lnTo>
                  <a:lnTo>
                    <a:pt x="649135" y="367601"/>
                  </a:lnTo>
                  <a:lnTo>
                    <a:pt x="647776" y="411772"/>
                  </a:lnTo>
                  <a:lnTo>
                    <a:pt x="644321" y="453783"/>
                  </a:lnTo>
                  <a:lnTo>
                    <a:pt x="638759" y="493649"/>
                  </a:lnTo>
                  <a:lnTo>
                    <a:pt x="631126" y="531329"/>
                  </a:lnTo>
                  <a:lnTo>
                    <a:pt x="615518" y="583298"/>
                  </a:lnTo>
                  <a:lnTo>
                    <a:pt x="596328" y="622084"/>
                  </a:lnTo>
                  <a:lnTo>
                    <a:pt x="600202" y="618718"/>
                  </a:lnTo>
                  <a:lnTo>
                    <a:pt x="610247" y="608609"/>
                  </a:lnTo>
                  <a:lnTo>
                    <a:pt x="609193" y="609688"/>
                  </a:lnTo>
                  <a:lnTo>
                    <a:pt x="609193" y="719899"/>
                  </a:lnTo>
                  <a:lnTo>
                    <a:pt x="616927" y="719899"/>
                  </a:lnTo>
                  <a:lnTo>
                    <a:pt x="616927" y="601802"/>
                  </a:lnTo>
                  <a:lnTo>
                    <a:pt x="611022" y="607822"/>
                  </a:lnTo>
                  <a:lnTo>
                    <a:pt x="621144" y="585851"/>
                  </a:lnTo>
                  <a:lnTo>
                    <a:pt x="637895" y="535698"/>
                  </a:lnTo>
                  <a:lnTo>
                    <a:pt x="651103" y="469150"/>
                  </a:lnTo>
                  <a:lnTo>
                    <a:pt x="655459" y="428993"/>
                  </a:lnTo>
                  <a:lnTo>
                    <a:pt x="657529" y="387096"/>
                  </a:lnTo>
                  <a:close/>
                </a:path>
                <a:path w="714375" h="720725">
                  <a:moveTo>
                    <a:pt x="708380" y="368261"/>
                  </a:moveTo>
                  <a:lnTo>
                    <a:pt x="707275" y="319786"/>
                  </a:lnTo>
                  <a:lnTo>
                    <a:pt x="701535" y="276593"/>
                  </a:lnTo>
                  <a:lnTo>
                    <a:pt x="691070" y="238645"/>
                  </a:lnTo>
                  <a:lnTo>
                    <a:pt x="678649" y="212090"/>
                  </a:lnTo>
                  <a:lnTo>
                    <a:pt x="681050" y="212090"/>
                  </a:lnTo>
                  <a:lnTo>
                    <a:pt x="681050" y="201930"/>
                  </a:lnTo>
                  <a:lnTo>
                    <a:pt x="681037" y="0"/>
                  </a:lnTo>
                  <a:lnTo>
                    <a:pt x="673341" y="0"/>
                  </a:lnTo>
                  <a:lnTo>
                    <a:pt x="673341" y="201930"/>
                  </a:lnTo>
                  <a:lnTo>
                    <a:pt x="678497" y="201930"/>
                  </a:lnTo>
                  <a:lnTo>
                    <a:pt x="678497" y="211759"/>
                  </a:lnTo>
                  <a:lnTo>
                    <a:pt x="675144" y="204584"/>
                  </a:lnTo>
                  <a:lnTo>
                    <a:pt x="674700" y="204152"/>
                  </a:lnTo>
                  <a:lnTo>
                    <a:pt x="674484" y="204584"/>
                  </a:lnTo>
                  <a:lnTo>
                    <a:pt x="674243" y="204584"/>
                  </a:lnTo>
                  <a:lnTo>
                    <a:pt x="672490" y="199821"/>
                  </a:lnTo>
                  <a:lnTo>
                    <a:pt x="668604" y="190525"/>
                  </a:lnTo>
                  <a:lnTo>
                    <a:pt x="664578" y="190525"/>
                  </a:lnTo>
                  <a:lnTo>
                    <a:pt x="668985" y="201155"/>
                  </a:lnTo>
                  <a:lnTo>
                    <a:pt x="673163" y="212610"/>
                  </a:lnTo>
                  <a:lnTo>
                    <a:pt x="685977" y="263906"/>
                  </a:lnTo>
                  <a:lnTo>
                    <a:pt x="692315" y="319239"/>
                  </a:lnTo>
                  <a:lnTo>
                    <a:pt x="693216" y="348856"/>
                  </a:lnTo>
                  <a:lnTo>
                    <a:pt x="692823" y="379095"/>
                  </a:lnTo>
                  <a:lnTo>
                    <a:pt x="687527" y="437045"/>
                  </a:lnTo>
                  <a:lnTo>
                    <a:pt x="676554" y="489394"/>
                  </a:lnTo>
                  <a:lnTo>
                    <a:pt x="661479" y="532282"/>
                  </a:lnTo>
                  <a:lnTo>
                    <a:pt x="652589" y="549910"/>
                  </a:lnTo>
                  <a:lnTo>
                    <a:pt x="655459" y="540588"/>
                  </a:lnTo>
                  <a:lnTo>
                    <a:pt x="658329" y="530225"/>
                  </a:lnTo>
                  <a:lnTo>
                    <a:pt x="669836" y="475691"/>
                  </a:lnTo>
                  <a:lnTo>
                    <a:pt x="677532" y="406552"/>
                  </a:lnTo>
                  <a:lnTo>
                    <a:pt x="679005" y="369849"/>
                  </a:lnTo>
                  <a:lnTo>
                    <a:pt x="678700" y="332143"/>
                  </a:lnTo>
                  <a:lnTo>
                    <a:pt x="673011" y="261023"/>
                  </a:lnTo>
                  <a:lnTo>
                    <a:pt x="664095" y="211315"/>
                  </a:lnTo>
                  <a:lnTo>
                    <a:pt x="651484" y="167487"/>
                  </a:lnTo>
                  <a:lnTo>
                    <a:pt x="645160" y="158978"/>
                  </a:lnTo>
                  <a:lnTo>
                    <a:pt x="646709" y="158978"/>
                  </a:lnTo>
                  <a:lnTo>
                    <a:pt x="648030" y="158305"/>
                  </a:lnTo>
                  <a:lnTo>
                    <a:pt x="646734" y="154317"/>
                  </a:lnTo>
                  <a:lnTo>
                    <a:pt x="648995" y="157378"/>
                  </a:lnTo>
                  <a:lnTo>
                    <a:pt x="648995" y="177"/>
                  </a:lnTo>
                  <a:lnTo>
                    <a:pt x="641337" y="177"/>
                  </a:lnTo>
                  <a:lnTo>
                    <a:pt x="641337" y="146977"/>
                  </a:lnTo>
                  <a:lnTo>
                    <a:pt x="646163" y="153543"/>
                  </a:lnTo>
                  <a:lnTo>
                    <a:pt x="630948" y="134124"/>
                  </a:lnTo>
                  <a:lnTo>
                    <a:pt x="651014" y="186194"/>
                  </a:lnTo>
                  <a:lnTo>
                    <a:pt x="662393" y="241185"/>
                  </a:lnTo>
                  <a:lnTo>
                    <a:pt x="669404" y="312318"/>
                  </a:lnTo>
                  <a:lnTo>
                    <a:pt x="670407" y="350977"/>
                  </a:lnTo>
                  <a:lnTo>
                    <a:pt x="670039" y="390144"/>
                  </a:lnTo>
                  <a:lnTo>
                    <a:pt x="663968" y="463854"/>
                  </a:lnTo>
                  <a:lnTo>
                    <a:pt x="652792" y="523836"/>
                  </a:lnTo>
                  <a:lnTo>
                    <a:pt x="639508" y="567309"/>
                  </a:lnTo>
                  <a:lnTo>
                    <a:pt x="631621" y="585266"/>
                  </a:lnTo>
                  <a:lnTo>
                    <a:pt x="647623" y="564502"/>
                  </a:lnTo>
                  <a:lnTo>
                    <a:pt x="648995" y="560197"/>
                  </a:lnTo>
                  <a:lnTo>
                    <a:pt x="646950" y="560920"/>
                  </a:lnTo>
                  <a:lnTo>
                    <a:pt x="648982" y="560184"/>
                  </a:lnTo>
                  <a:lnTo>
                    <a:pt x="649630" y="560184"/>
                  </a:lnTo>
                  <a:lnTo>
                    <a:pt x="651014" y="559562"/>
                  </a:lnTo>
                  <a:lnTo>
                    <a:pt x="672960" y="515162"/>
                  </a:lnTo>
                  <a:lnTo>
                    <a:pt x="683958" y="476872"/>
                  </a:lnTo>
                  <a:lnTo>
                    <a:pt x="693369" y="424370"/>
                  </a:lnTo>
                  <a:lnTo>
                    <a:pt x="697534" y="368998"/>
                  </a:lnTo>
                  <a:lnTo>
                    <a:pt x="697636" y="339331"/>
                  </a:lnTo>
                  <a:lnTo>
                    <a:pt x="696252" y="310629"/>
                  </a:lnTo>
                  <a:lnTo>
                    <a:pt x="688733" y="256032"/>
                  </a:lnTo>
                  <a:lnTo>
                    <a:pt x="677164" y="215392"/>
                  </a:lnTo>
                  <a:lnTo>
                    <a:pt x="679691" y="220814"/>
                  </a:lnTo>
                  <a:lnTo>
                    <a:pt x="691210" y="248297"/>
                  </a:lnTo>
                  <a:lnTo>
                    <a:pt x="699338" y="279539"/>
                  </a:lnTo>
                  <a:lnTo>
                    <a:pt x="704075" y="314502"/>
                  </a:lnTo>
                  <a:lnTo>
                    <a:pt x="705421" y="353123"/>
                  </a:lnTo>
                  <a:lnTo>
                    <a:pt x="703173" y="396519"/>
                  </a:lnTo>
                  <a:lnTo>
                    <a:pt x="697128" y="437908"/>
                  </a:lnTo>
                  <a:lnTo>
                    <a:pt x="687260" y="477215"/>
                  </a:lnTo>
                  <a:lnTo>
                    <a:pt x="672706" y="516648"/>
                  </a:lnTo>
                  <a:lnTo>
                    <a:pt x="673620" y="516648"/>
                  </a:lnTo>
                  <a:lnTo>
                    <a:pt x="676516" y="514350"/>
                  </a:lnTo>
                  <a:lnTo>
                    <a:pt x="678637" y="510273"/>
                  </a:lnTo>
                  <a:lnTo>
                    <a:pt x="678637" y="517728"/>
                  </a:lnTo>
                  <a:lnTo>
                    <a:pt x="673366" y="517728"/>
                  </a:lnTo>
                  <a:lnTo>
                    <a:pt x="673366" y="719658"/>
                  </a:lnTo>
                  <a:lnTo>
                    <a:pt x="681062" y="719658"/>
                  </a:lnTo>
                  <a:lnTo>
                    <a:pt x="681062" y="517728"/>
                  </a:lnTo>
                  <a:lnTo>
                    <a:pt x="681062" y="507568"/>
                  </a:lnTo>
                  <a:lnTo>
                    <a:pt x="680034" y="507568"/>
                  </a:lnTo>
                  <a:lnTo>
                    <a:pt x="683107" y="501662"/>
                  </a:lnTo>
                  <a:lnTo>
                    <a:pt x="688962" y="486956"/>
                  </a:lnTo>
                  <a:lnTo>
                    <a:pt x="702462" y="431660"/>
                  </a:lnTo>
                  <a:lnTo>
                    <a:pt x="707364" y="389991"/>
                  </a:lnTo>
                  <a:lnTo>
                    <a:pt x="708380" y="368261"/>
                  </a:lnTo>
                  <a:close/>
                </a:path>
                <a:path w="714375" h="720725">
                  <a:moveTo>
                    <a:pt x="714260" y="190"/>
                  </a:moveTo>
                  <a:lnTo>
                    <a:pt x="706564" y="190"/>
                  </a:lnTo>
                  <a:lnTo>
                    <a:pt x="706564" y="294932"/>
                  </a:lnTo>
                  <a:lnTo>
                    <a:pt x="708926" y="310781"/>
                  </a:lnTo>
                  <a:lnTo>
                    <a:pt x="710628" y="326885"/>
                  </a:lnTo>
                  <a:lnTo>
                    <a:pt x="711657" y="343255"/>
                  </a:lnTo>
                  <a:lnTo>
                    <a:pt x="712000" y="359892"/>
                  </a:lnTo>
                  <a:lnTo>
                    <a:pt x="711657" y="376516"/>
                  </a:lnTo>
                  <a:lnTo>
                    <a:pt x="710628" y="392836"/>
                  </a:lnTo>
                  <a:lnTo>
                    <a:pt x="708926" y="408914"/>
                  </a:lnTo>
                  <a:lnTo>
                    <a:pt x="706564" y="424776"/>
                  </a:lnTo>
                  <a:lnTo>
                    <a:pt x="706564" y="719899"/>
                  </a:lnTo>
                  <a:lnTo>
                    <a:pt x="714260" y="719899"/>
                  </a:lnTo>
                  <a:lnTo>
                    <a:pt x="714260" y="190"/>
                  </a:lnTo>
                  <a:close/>
                </a:path>
              </a:pathLst>
            </a:custGeom>
            <a:solidFill>
              <a:srgbClr val="0080BB"/>
            </a:solidFill>
          </p:spPr>
          <p:txBody>
            <a:bodyPr wrap="square" lIns="0" tIns="0" rIns="0" bIns="0" rtlCol="0"/>
            <a:lstStyle/>
            <a:p>
              <a:pPr algn="ctr"/>
              <a:endParaRPr sz="2968"/>
            </a:p>
          </p:txBody>
        </p:sp>
        <p:sp>
          <p:nvSpPr>
            <p:cNvPr id="32" name="object 26">
              <a:extLst>
                <a:ext uri="{FF2B5EF4-FFF2-40B4-BE49-F238E27FC236}">
                  <a16:creationId xmlns:a16="http://schemas.microsoft.com/office/drawing/2014/main" id="{2B51BA4A-5AED-696B-082F-EA4D025537F9}"/>
                </a:ext>
              </a:extLst>
            </p:cNvPr>
            <p:cNvSpPr/>
            <p:nvPr/>
          </p:nvSpPr>
          <p:spPr>
            <a:xfrm>
              <a:off x="6204038" y="3526142"/>
              <a:ext cx="145448" cy="113423"/>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3" name="object 27">
              <a:extLst>
                <a:ext uri="{FF2B5EF4-FFF2-40B4-BE49-F238E27FC236}">
                  <a16:creationId xmlns:a16="http://schemas.microsoft.com/office/drawing/2014/main" id="{CB717895-9755-2B4D-4809-D4AF8A052EA0}"/>
                </a:ext>
              </a:extLst>
            </p:cNvPr>
            <p:cNvSpPr/>
            <p:nvPr/>
          </p:nvSpPr>
          <p:spPr>
            <a:xfrm>
              <a:off x="6369888" y="3565016"/>
              <a:ext cx="52705" cy="74930"/>
            </a:xfrm>
            <a:custGeom>
              <a:avLst/>
              <a:gdLst/>
              <a:ahLst/>
              <a:cxnLst/>
              <a:rect l="l" t="t" r="r" b="b"/>
              <a:pathLst>
                <a:path w="52704" h="74929">
                  <a:moveTo>
                    <a:pt x="33108" y="0"/>
                  </a:moveTo>
                  <a:lnTo>
                    <a:pt x="19850" y="0"/>
                  </a:lnTo>
                  <a:lnTo>
                    <a:pt x="13970" y="1943"/>
                  </a:lnTo>
                  <a:lnTo>
                    <a:pt x="4902" y="9677"/>
                  </a:lnTo>
                  <a:lnTo>
                    <a:pt x="2628" y="14706"/>
                  </a:lnTo>
                  <a:lnTo>
                    <a:pt x="2628" y="20840"/>
                  </a:lnTo>
                  <a:lnTo>
                    <a:pt x="33807" y="44640"/>
                  </a:lnTo>
                  <a:lnTo>
                    <a:pt x="36626" y="46126"/>
                  </a:lnTo>
                  <a:lnTo>
                    <a:pt x="39890" y="49339"/>
                  </a:lnTo>
                  <a:lnTo>
                    <a:pt x="40703" y="51358"/>
                  </a:lnTo>
                  <a:lnTo>
                    <a:pt x="40703" y="56908"/>
                  </a:lnTo>
                  <a:lnTo>
                    <a:pt x="39509" y="59423"/>
                  </a:lnTo>
                  <a:lnTo>
                    <a:pt x="34721" y="63246"/>
                  </a:lnTo>
                  <a:lnTo>
                    <a:pt x="31584" y="64198"/>
                  </a:lnTo>
                  <a:lnTo>
                    <a:pt x="23723" y="64198"/>
                  </a:lnTo>
                  <a:lnTo>
                    <a:pt x="20294" y="63271"/>
                  </a:lnTo>
                  <a:lnTo>
                    <a:pt x="14439" y="59613"/>
                  </a:lnTo>
                  <a:lnTo>
                    <a:pt x="12026" y="56845"/>
                  </a:lnTo>
                  <a:lnTo>
                    <a:pt x="10121" y="53187"/>
                  </a:lnTo>
                  <a:lnTo>
                    <a:pt x="0" y="59969"/>
                  </a:lnTo>
                  <a:lnTo>
                    <a:pt x="2705" y="64858"/>
                  </a:lnTo>
                  <a:lnTo>
                    <a:pt x="6324" y="68516"/>
                  </a:lnTo>
                  <a:lnTo>
                    <a:pt x="15328" y="73342"/>
                  </a:lnTo>
                  <a:lnTo>
                    <a:pt x="20815" y="74549"/>
                  </a:lnTo>
                  <a:lnTo>
                    <a:pt x="34759" y="74549"/>
                  </a:lnTo>
                  <a:lnTo>
                    <a:pt x="40855" y="72517"/>
                  </a:lnTo>
                  <a:lnTo>
                    <a:pt x="50152" y="64414"/>
                  </a:lnTo>
                  <a:lnTo>
                    <a:pt x="52489" y="59105"/>
                  </a:lnTo>
                  <a:lnTo>
                    <a:pt x="52489" y="47498"/>
                  </a:lnTo>
                  <a:lnTo>
                    <a:pt x="51028" y="43383"/>
                  </a:lnTo>
                  <a:lnTo>
                    <a:pt x="45123" y="37185"/>
                  </a:lnTo>
                  <a:lnTo>
                    <a:pt x="39903" y="34429"/>
                  </a:lnTo>
                  <a:lnTo>
                    <a:pt x="19164" y="27876"/>
                  </a:lnTo>
                  <a:lnTo>
                    <a:pt x="14566" y="24320"/>
                  </a:lnTo>
                  <a:lnTo>
                    <a:pt x="14566" y="17056"/>
                  </a:lnTo>
                  <a:lnTo>
                    <a:pt x="15659" y="14592"/>
                  </a:lnTo>
                  <a:lnTo>
                    <a:pt x="20053" y="10706"/>
                  </a:lnTo>
                  <a:lnTo>
                    <a:pt x="22885" y="9740"/>
                  </a:lnTo>
                  <a:lnTo>
                    <a:pt x="29972" y="9740"/>
                  </a:lnTo>
                  <a:lnTo>
                    <a:pt x="33159" y="10591"/>
                  </a:lnTo>
                  <a:lnTo>
                    <a:pt x="38658" y="14033"/>
                  </a:lnTo>
                  <a:lnTo>
                    <a:pt x="40728" y="16459"/>
                  </a:lnTo>
                  <a:lnTo>
                    <a:pt x="42138" y="19621"/>
                  </a:lnTo>
                  <a:lnTo>
                    <a:pt x="51727" y="13741"/>
                  </a:lnTo>
                  <a:lnTo>
                    <a:pt x="49872" y="9359"/>
                  </a:lnTo>
                  <a:lnTo>
                    <a:pt x="46812" y="5969"/>
                  </a:lnTo>
                  <a:lnTo>
                    <a:pt x="38252" y="1193"/>
                  </a:lnTo>
                  <a:lnTo>
                    <a:pt x="33108" y="0"/>
                  </a:lnTo>
                  <a:close/>
                </a:path>
              </a:pathLst>
            </a:custGeom>
            <a:solidFill>
              <a:srgbClr val="FFFFFF"/>
            </a:solidFill>
          </p:spPr>
          <p:txBody>
            <a:bodyPr wrap="square" lIns="0" tIns="0" rIns="0" bIns="0" rtlCol="0"/>
            <a:lstStyle/>
            <a:p>
              <a:pPr algn="ctr"/>
              <a:endParaRPr sz="2968"/>
            </a:p>
          </p:txBody>
        </p:sp>
        <p:sp>
          <p:nvSpPr>
            <p:cNvPr id="34" name="object 28">
              <a:extLst>
                <a:ext uri="{FF2B5EF4-FFF2-40B4-BE49-F238E27FC236}">
                  <a16:creationId xmlns:a16="http://schemas.microsoft.com/office/drawing/2014/main" id="{0ECB0EFA-D847-7CB9-204C-0F4A04F395DB}"/>
                </a:ext>
              </a:extLst>
            </p:cNvPr>
            <p:cNvSpPr/>
            <p:nvPr/>
          </p:nvSpPr>
          <p:spPr>
            <a:xfrm>
              <a:off x="6505625" y="3526040"/>
              <a:ext cx="143560" cy="110591"/>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5" name="object 29">
              <a:extLst>
                <a:ext uri="{FF2B5EF4-FFF2-40B4-BE49-F238E27FC236}">
                  <a16:creationId xmlns:a16="http://schemas.microsoft.com/office/drawing/2014/main" id="{3DB92CB3-CDF3-C5C7-784F-347A4ED21BB9}"/>
                </a:ext>
              </a:extLst>
            </p:cNvPr>
            <p:cNvSpPr/>
            <p:nvPr/>
          </p:nvSpPr>
          <p:spPr>
            <a:xfrm>
              <a:off x="6670586" y="3565016"/>
              <a:ext cx="69570" cy="105283"/>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6" name="object 30">
              <a:extLst>
                <a:ext uri="{FF2B5EF4-FFF2-40B4-BE49-F238E27FC236}">
                  <a16:creationId xmlns:a16="http://schemas.microsoft.com/office/drawing/2014/main" id="{F666F8AD-76D8-79A7-441D-9E35BB1E13EE}"/>
                </a:ext>
              </a:extLst>
            </p:cNvPr>
            <p:cNvSpPr/>
            <p:nvPr/>
          </p:nvSpPr>
          <p:spPr>
            <a:xfrm>
              <a:off x="6762254" y="3564864"/>
              <a:ext cx="67754" cy="74701"/>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7" name="object 31">
              <a:extLst>
                <a:ext uri="{FF2B5EF4-FFF2-40B4-BE49-F238E27FC236}">
                  <a16:creationId xmlns:a16="http://schemas.microsoft.com/office/drawing/2014/main" id="{B45F88E4-4A8D-8754-9BED-E14722D8B8C7}"/>
                </a:ext>
              </a:extLst>
            </p:cNvPr>
            <p:cNvSpPr/>
            <p:nvPr/>
          </p:nvSpPr>
          <p:spPr>
            <a:xfrm>
              <a:off x="6857276" y="3539616"/>
              <a:ext cx="182341" cy="99949"/>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38" name="object 32">
              <a:extLst>
                <a:ext uri="{FF2B5EF4-FFF2-40B4-BE49-F238E27FC236}">
                  <a16:creationId xmlns:a16="http://schemas.microsoft.com/office/drawing/2014/main" id="{AC2686ED-BD8C-F494-7410-9C8786182297}"/>
                </a:ext>
              </a:extLst>
            </p:cNvPr>
            <p:cNvSpPr/>
            <p:nvPr/>
          </p:nvSpPr>
          <p:spPr>
            <a:xfrm>
              <a:off x="7059993" y="3565016"/>
              <a:ext cx="52705" cy="74930"/>
            </a:xfrm>
            <a:custGeom>
              <a:avLst/>
              <a:gdLst/>
              <a:ahLst/>
              <a:cxnLst/>
              <a:rect l="l" t="t" r="r" b="b"/>
              <a:pathLst>
                <a:path w="52704" h="74929">
                  <a:moveTo>
                    <a:pt x="33108" y="0"/>
                  </a:moveTo>
                  <a:lnTo>
                    <a:pt x="19850" y="0"/>
                  </a:lnTo>
                  <a:lnTo>
                    <a:pt x="13970" y="1943"/>
                  </a:lnTo>
                  <a:lnTo>
                    <a:pt x="4902" y="9677"/>
                  </a:lnTo>
                  <a:lnTo>
                    <a:pt x="2628" y="14706"/>
                  </a:lnTo>
                  <a:lnTo>
                    <a:pt x="2628" y="20840"/>
                  </a:lnTo>
                  <a:lnTo>
                    <a:pt x="33807" y="44640"/>
                  </a:lnTo>
                  <a:lnTo>
                    <a:pt x="36626" y="46126"/>
                  </a:lnTo>
                  <a:lnTo>
                    <a:pt x="39890" y="49339"/>
                  </a:lnTo>
                  <a:lnTo>
                    <a:pt x="40703" y="51358"/>
                  </a:lnTo>
                  <a:lnTo>
                    <a:pt x="40703" y="56908"/>
                  </a:lnTo>
                  <a:lnTo>
                    <a:pt x="39509" y="59423"/>
                  </a:lnTo>
                  <a:lnTo>
                    <a:pt x="34721" y="63246"/>
                  </a:lnTo>
                  <a:lnTo>
                    <a:pt x="31584" y="64198"/>
                  </a:lnTo>
                  <a:lnTo>
                    <a:pt x="23723" y="64198"/>
                  </a:lnTo>
                  <a:lnTo>
                    <a:pt x="20294" y="63271"/>
                  </a:lnTo>
                  <a:lnTo>
                    <a:pt x="14439" y="59613"/>
                  </a:lnTo>
                  <a:lnTo>
                    <a:pt x="12026" y="56845"/>
                  </a:lnTo>
                  <a:lnTo>
                    <a:pt x="10121" y="53187"/>
                  </a:lnTo>
                  <a:lnTo>
                    <a:pt x="0" y="59969"/>
                  </a:lnTo>
                  <a:lnTo>
                    <a:pt x="2705" y="64858"/>
                  </a:lnTo>
                  <a:lnTo>
                    <a:pt x="6324" y="68516"/>
                  </a:lnTo>
                  <a:lnTo>
                    <a:pt x="15328" y="73342"/>
                  </a:lnTo>
                  <a:lnTo>
                    <a:pt x="20815" y="74549"/>
                  </a:lnTo>
                  <a:lnTo>
                    <a:pt x="34759" y="74549"/>
                  </a:lnTo>
                  <a:lnTo>
                    <a:pt x="40855" y="72517"/>
                  </a:lnTo>
                  <a:lnTo>
                    <a:pt x="50152" y="64414"/>
                  </a:lnTo>
                  <a:lnTo>
                    <a:pt x="52489" y="59105"/>
                  </a:lnTo>
                  <a:lnTo>
                    <a:pt x="52489" y="47498"/>
                  </a:lnTo>
                  <a:lnTo>
                    <a:pt x="51028" y="43383"/>
                  </a:lnTo>
                  <a:lnTo>
                    <a:pt x="45123" y="37185"/>
                  </a:lnTo>
                  <a:lnTo>
                    <a:pt x="39903" y="34429"/>
                  </a:lnTo>
                  <a:lnTo>
                    <a:pt x="19164" y="27876"/>
                  </a:lnTo>
                  <a:lnTo>
                    <a:pt x="14566" y="24320"/>
                  </a:lnTo>
                  <a:lnTo>
                    <a:pt x="14566" y="17056"/>
                  </a:lnTo>
                  <a:lnTo>
                    <a:pt x="15659" y="14592"/>
                  </a:lnTo>
                  <a:lnTo>
                    <a:pt x="20053" y="10706"/>
                  </a:lnTo>
                  <a:lnTo>
                    <a:pt x="22885" y="9740"/>
                  </a:lnTo>
                  <a:lnTo>
                    <a:pt x="29972" y="9740"/>
                  </a:lnTo>
                  <a:lnTo>
                    <a:pt x="33159" y="10591"/>
                  </a:lnTo>
                  <a:lnTo>
                    <a:pt x="38658" y="14033"/>
                  </a:lnTo>
                  <a:lnTo>
                    <a:pt x="40728" y="16459"/>
                  </a:lnTo>
                  <a:lnTo>
                    <a:pt x="42138" y="19621"/>
                  </a:lnTo>
                  <a:lnTo>
                    <a:pt x="51727" y="13741"/>
                  </a:lnTo>
                  <a:lnTo>
                    <a:pt x="49872" y="9359"/>
                  </a:lnTo>
                  <a:lnTo>
                    <a:pt x="46812" y="5969"/>
                  </a:lnTo>
                  <a:lnTo>
                    <a:pt x="38252" y="1193"/>
                  </a:lnTo>
                  <a:lnTo>
                    <a:pt x="33108" y="0"/>
                  </a:lnTo>
                  <a:close/>
                </a:path>
              </a:pathLst>
            </a:custGeom>
            <a:solidFill>
              <a:srgbClr val="FFFFFF"/>
            </a:solidFill>
          </p:spPr>
          <p:txBody>
            <a:bodyPr wrap="square" lIns="0" tIns="0" rIns="0" bIns="0" rtlCol="0"/>
            <a:lstStyle/>
            <a:p>
              <a:pPr algn="ctr"/>
              <a:endParaRPr sz="2968"/>
            </a:p>
          </p:txBody>
        </p:sp>
        <p:sp>
          <p:nvSpPr>
            <p:cNvPr id="39" name="object 33">
              <a:extLst>
                <a:ext uri="{FF2B5EF4-FFF2-40B4-BE49-F238E27FC236}">
                  <a16:creationId xmlns:a16="http://schemas.microsoft.com/office/drawing/2014/main" id="{2A08330F-7C05-ED72-00F2-C0BE4ED5E97E}"/>
                </a:ext>
              </a:extLst>
            </p:cNvPr>
            <p:cNvSpPr/>
            <p:nvPr/>
          </p:nvSpPr>
          <p:spPr>
            <a:xfrm>
              <a:off x="7188466" y="3564864"/>
              <a:ext cx="67754" cy="74701"/>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pPr algn="ctr"/>
              <a:endParaRPr sz="2968"/>
            </a:p>
          </p:txBody>
        </p:sp>
        <p:sp>
          <p:nvSpPr>
            <p:cNvPr id="40" name="object 34">
              <a:extLst>
                <a:ext uri="{FF2B5EF4-FFF2-40B4-BE49-F238E27FC236}">
                  <a16:creationId xmlns:a16="http://schemas.microsoft.com/office/drawing/2014/main" id="{7C50E347-AFA7-207F-D400-CFA678797A27}"/>
                </a:ext>
              </a:extLst>
            </p:cNvPr>
            <p:cNvSpPr/>
            <p:nvPr/>
          </p:nvSpPr>
          <p:spPr>
            <a:xfrm>
              <a:off x="7283348" y="3565016"/>
              <a:ext cx="62865" cy="71755"/>
            </a:xfrm>
            <a:custGeom>
              <a:avLst/>
              <a:gdLst/>
              <a:ahLst/>
              <a:cxnLst/>
              <a:rect l="l" t="t" r="r" b="b"/>
              <a:pathLst>
                <a:path w="62865" h="71754">
                  <a:moveTo>
                    <a:pt x="44945" y="0"/>
                  </a:moveTo>
                  <a:lnTo>
                    <a:pt x="31305" y="0"/>
                  </a:lnTo>
                  <a:lnTo>
                    <a:pt x="26466" y="1066"/>
                  </a:lnTo>
                  <a:lnTo>
                    <a:pt x="18110" y="5410"/>
                  </a:lnTo>
                  <a:lnTo>
                    <a:pt x="14541" y="8699"/>
                  </a:lnTo>
                  <a:lnTo>
                    <a:pt x="11557" y="13144"/>
                  </a:lnTo>
                  <a:lnTo>
                    <a:pt x="11557" y="2489"/>
                  </a:lnTo>
                  <a:lnTo>
                    <a:pt x="0" y="2489"/>
                  </a:lnTo>
                  <a:lnTo>
                    <a:pt x="0" y="71615"/>
                  </a:lnTo>
                  <a:lnTo>
                    <a:pt x="11709" y="71615"/>
                  </a:lnTo>
                  <a:lnTo>
                    <a:pt x="11709" y="30124"/>
                  </a:lnTo>
                  <a:lnTo>
                    <a:pt x="12014" y="26111"/>
                  </a:lnTo>
                  <a:lnTo>
                    <a:pt x="29108" y="10185"/>
                  </a:lnTo>
                  <a:lnTo>
                    <a:pt x="38773" y="10185"/>
                  </a:lnTo>
                  <a:lnTo>
                    <a:pt x="43332" y="11887"/>
                  </a:lnTo>
                  <a:lnTo>
                    <a:pt x="49212" y="18707"/>
                  </a:lnTo>
                  <a:lnTo>
                    <a:pt x="50685" y="23876"/>
                  </a:lnTo>
                  <a:lnTo>
                    <a:pt x="50685" y="71615"/>
                  </a:lnTo>
                  <a:lnTo>
                    <a:pt x="62763" y="71615"/>
                  </a:lnTo>
                  <a:lnTo>
                    <a:pt x="62763" y="16840"/>
                  </a:lnTo>
                  <a:lnTo>
                    <a:pt x="60477" y="10833"/>
                  </a:lnTo>
                  <a:lnTo>
                    <a:pt x="51320" y="2159"/>
                  </a:lnTo>
                  <a:lnTo>
                    <a:pt x="44945" y="0"/>
                  </a:lnTo>
                  <a:close/>
                </a:path>
              </a:pathLst>
            </a:custGeom>
            <a:solidFill>
              <a:srgbClr val="FFFFFF"/>
            </a:solidFill>
          </p:spPr>
          <p:txBody>
            <a:bodyPr wrap="square" lIns="0" tIns="0" rIns="0" bIns="0" rtlCol="0"/>
            <a:lstStyle/>
            <a:p>
              <a:pPr algn="ctr"/>
              <a:endParaRPr sz="2968"/>
            </a:p>
          </p:txBody>
        </p:sp>
      </p:grpSp>
    </p:spTree>
    <p:extLst>
      <p:ext uri="{BB962C8B-B14F-4D97-AF65-F5344CB8AC3E}">
        <p14:creationId xmlns:p14="http://schemas.microsoft.com/office/powerpoint/2010/main" val="85952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4974769" y="1033552"/>
            <a:ext cx="6574972" cy="679596"/>
          </a:xfrm>
        </p:spPr>
        <p:txBody>
          <a:bodyPr>
            <a:noAutofit/>
          </a:bodyPr>
          <a:lstStyle/>
          <a:p>
            <a:pPr algn="ctr"/>
            <a:r>
              <a:rPr lang="es-CO" sz="3600" b="1" dirty="0"/>
              <a:t>ABASTECER </a:t>
            </a:r>
            <a:r>
              <a:rPr lang="es-CO" sz="3600" b="1" i="0" dirty="0">
                <a:solidFill>
                  <a:srgbClr val="001D35"/>
                </a:solidFill>
                <a:effectLst/>
              </a:rPr>
              <a:t> </a:t>
            </a:r>
            <a:r>
              <a:rPr lang="es-CO" sz="3600" b="1" dirty="0"/>
              <a:t>ALIMENTOS AL MUNDO</a:t>
            </a:r>
            <a:endParaRPr lang="es-PA" sz="3600" b="1" dirty="0"/>
          </a:p>
        </p:txBody>
      </p:sp>
      <p:pic>
        <p:nvPicPr>
          <p:cNvPr id="4" name="Imagen 3" descr="Un jardín con una montaña verde&#10;&#10;El contenido generado por IA puede ser incorrecto.">
            <a:extLst>
              <a:ext uri="{FF2B5EF4-FFF2-40B4-BE49-F238E27FC236}">
                <a16:creationId xmlns:a16="http://schemas.microsoft.com/office/drawing/2014/main" id="{697B1981-3D69-592F-B06E-2A7B19A778E7}"/>
              </a:ext>
            </a:extLst>
          </p:cNvPr>
          <p:cNvPicPr>
            <a:picLocks noChangeAspect="1"/>
          </p:cNvPicPr>
          <p:nvPr/>
        </p:nvPicPr>
        <p:blipFill>
          <a:blip r:embed="rId2"/>
          <a:srcRect l="28485" r="21258" b="-1"/>
          <a:stretch/>
        </p:blipFill>
        <p:spPr>
          <a:xfrm>
            <a:off x="633999" y="640081"/>
            <a:ext cx="4001315" cy="5314406"/>
          </a:xfrm>
          <a:prstGeom prst="rect">
            <a:avLst/>
          </a:prstGeom>
        </p:spPr>
      </p:pic>
      <p:cxnSp>
        <p:nvCxnSpPr>
          <p:cNvPr id="68"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9" name="Marcador de contenido 2">
            <a:extLst>
              <a:ext uri="{FF2B5EF4-FFF2-40B4-BE49-F238E27FC236}">
                <a16:creationId xmlns:a16="http://schemas.microsoft.com/office/drawing/2014/main" id="{F6A83449-9887-9FB9-41BC-CAC75FB3B1B0}"/>
              </a:ext>
            </a:extLst>
          </p:cNvPr>
          <p:cNvGraphicFramePr>
            <a:graphicFrameLocks noGrp="1"/>
          </p:cNvGraphicFramePr>
          <p:nvPr>
            <p:ph idx="1"/>
            <p:extLst>
              <p:ext uri="{D42A27DB-BD31-4B8C-83A1-F6EECF244321}">
                <p14:modId xmlns:p14="http://schemas.microsoft.com/office/powerpoint/2010/main" val="2709489445"/>
              </p:ext>
            </p:extLst>
          </p:nvPr>
        </p:nvGraphicFramePr>
        <p:xfrm>
          <a:off x="4974769" y="2152673"/>
          <a:ext cx="6574973" cy="3716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0"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71"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Tree>
    <p:extLst>
      <p:ext uri="{BB962C8B-B14F-4D97-AF65-F5344CB8AC3E}">
        <p14:creationId xmlns:p14="http://schemas.microsoft.com/office/powerpoint/2010/main" val="308923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9CB024-EAFA-7F11-9BD9-5B41CC243367}"/>
            </a:ext>
          </a:extLst>
        </p:cNvPr>
        <p:cNvGrpSpPr/>
        <p:nvPr/>
      </p:nvGrpSpPr>
      <p:grpSpPr>
        <a:xfrm>
          <a:off x="0" y="0"/>
          <a:ext cx="0" cy="0"/>
          <a:chOff x="0" y="0"/>
          <a:chExt cx="0" cy="0"/>
        </a:xfrm>
      </p:grpSpPr>
      <p:sp useBgFill="1">
        <p:nvSpPr>
          <p:cNvPr id="2096" name="Rectangle 2095">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C65E97-0E61-E23C-511C-DEC5816A5EC7}"/>
              </a:ext>
            </a:extLst>
          </p:cNvPr>
          <p:cNvSpPr>
            <a:spLocks noGrp="1"/>
          </p:cNvSpPr>
          <p:nvPr>
            <p:ph type="title"/>
          </p:nvPr>
        </p:nvSpPr>
        <p:spPr>
          <a:xfrm>
            <a:off x="7859485" y="634946"/>
            <a:ext cx="3895635" cy="1450757"/>
          </a:xfrm>
        </p:spPr>
        <p:txBody>
          <a:bodyPr>
            <a:normAutofit/>
          </a:bodyPr>
          <a:lstStyle/>
          <a:p>
            <a:r>
              <a:rPr lang="es-MX" sz="2600" b="1" dirty="0"/>
              <a:t>Deficiencias en la construcción en sistemas de almacenamiento de agua</a:t>
            </a:r>
            <a:endParaRPr lang="es-PA" sz="2600" b="1" dirty="0"/>
          </a:p>
        </p:txBody>
      </p:sp>
      <p:pic>
        <p:nvPicPr>
          <p:cNvPr id="2050" name="Picture 2">
            <a:extLst>
              <a:ext uri="{FF2B5EF4-FFF2-40B4-BE49-F238E27FC236}">
                <a16:creationId xmlns:a16="http://schemas.microsoft.com/office/drawing/2014/main" id="{A054E7FB-51CF-B38E-0044-FF0B807D2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57" r="14508" b="2"/>
          <a:stretch/>
        </p:blipFill>
        <p:spPr bwMode="auto">
          <a:xfrm>
            <a:off x="633999" y="640085"/>
            <a:ext cx="6909801" cy="5314397"/>
          </a:xfrm>
          <a:prstGeom prst="rect">
            <a:avLst/>
          </a:prstGeom>
          <a:noFill/>
          <a:extLst>
            <a:ext uri="{909E8E84-426E-40DD-AFC4-6F175D3DCCD1}">
              <a14:hiddenFill xmlns:a14="http://schemas.microsoft.com/office/drawing/2010/main">
                <a:solidFill>
                  <a:srgbClr val="FFFFFF"/>
                </a:solidFill>
              </a14:hiddenFill>
            </a:ext>
          </a:extLst>
        </p:spPr>
      </p:pic>
      <p:cxnSp>
        <p:nvCxnSpPr>
          <p:cNvPr id="2098" name="Straight Connector 2097">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1" name="Content Placeholder 8">
            <a:extLst>
              <a:ext uri="{FF2B5EF4-FFF2-40B4-BE49-F238E27FC236}">
                <a16:creationId xmlns:a16="http://schemas.microsoft.com/office/drawing/2014/main" id="{0FFAC13A-2448-38B8-33D8-3C9CDF8EEAEA}"/>
              </a:ext>
            </a:extLst>
          </p:cNvPr>
          <p:cNvSpPr>
            <a:spLocks noGrp="1"/>
          </p:cNvSpPr>
          <p:nvPr>
            <p:ph idx="1"/>
          </p:nvPr>
        </p:nvSpPr>
        <p:spPr>
          <a:xfrm>
            <a:off x="7859485" y="2198914"/>
            <a:ext cx="3895635" cy="3670180"/>
          </a:xfrm>
        </p:spPr>
        <p:txBody>
          <a:bodyPr>
            <a:normAutofit/>
          </a:bodyPr>
          <a:lstStyle/>
          <a:p>
            <a:r>
              <a:rPr lang="es-ES" sz="2600" b="0" i="0" dirty="0">
                <a:solidFill>
                  <a:srgbClr val="001D35"/>
                </a:solidFill>
                <a:effectLst/>
                <a:latin typeface="+mj-lt"/>
              </a:rPr>
              <a:t>La falta de uso de materiales adecuados en la construcción de sistemas para cosecha de agua</a:t>
            </a:r>
            <a:r>
              <a:rPr lang="es-ES" sz="2600" dirty="0">
                <a:solidFill>
                  <a:srgbClr val="001D35"/>
                </a:solidFill>
                <a:latin typeface="+mj-lt"/>
              </a:rPr>
              <a:t> </a:t>
            </a:r>
            <a:r>
              <a:rPr lang="es-ES" sz="2600" b="0" i="0" dirty="0">
                <a:solidFill>
                  <a:srgbClr val="001D35"/>
                </a:solidFill>
                <a:effectLst/>
                <a:latin typeface="+mj-lt"/>
              </a:rPr>
              <a:t>puede llevar a una disminución en la disponibilidad de agua, especialmente cuando las precipitaciones son escasas durante el verano.</a:t>
            </a:r>
            <a:endParaRPr lang="en-US" sz="2600" dirty="0">
              <a:latin typeface="+mj-lt"/>
            </a:endParaRPr>
          </a:p>
        </p:txBody>
      </p:sp>
      <p:sp>
        <p:nvSpPr>
          <p:cNvPr id="2100" name="Rectangle 2099">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102" name="Rectangle 2101">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Tree>
    <p:extLst>
      <p:ext uri="{BB962C8B-B14F-4D97-AF65-F5344CB8AC3E}">
        <p14:creationId xmlns:p14="http://schemas.microsoft.com/office/powerpoint/2010/main" val="2172658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4D9195-DCB9-0665-C3EE-6848276DC1BD}"/>
            </a:ext>
          </a:extLst>
        </p:cNvPr>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F796A9-2C4A-6B93-ED97-3D4691865A8D}"/>
              </a:ext>
            </a:extLst>
          </p:cNvPr>
          <p:cNvSpPr>
            <a:spLocks noGrp="1"/>
          </p:cNvSpPr>
          <p:nvPr>
            <p:ph type="title"/>
          </p:nvPr>
        </p:nvSpPr>
        <p:spPr>
          <a:xfrm>
            <a:off x="7830094" y="445027"/>
            <a:ext cx="3690257" cy="1450757"/>
          </a:xfrm>
        </p:spPr>
        <p:txBody>
          <a:bodyPr>
            <a:normAutofit/>
          </a:bodyPr>
          <a:lstStyle/>
          <a:p>
            <a:r>
              <a:rPr lang="es-MX" sz="2800" b="1" dirty="0"/>
              <a:t>Malas practicas en sistemas de conducción y riego de cultivos </a:t>
            </a:r>
            <a:endParaRPr lang="es-PA" sz="2800" b="1" dirty="0"/>
          </a:p>
        </p:txBody>
      </p:sp>
      <p:pic>
        <p:nvPicPr>
          <p:cNvPr id="5" name="Marcador de contenido 4" descr="Un grupo de personas caminando en la tierra&#10;&#10;Descripción generada automáticamente">
            <a:extLst>
              <a:ext uri="{FF2B5EF4-FFF2-40B4-BE49-F238E27FC236}">
                <a16:creationId xmlns:a16="http://schemas.microsoft.com/office/drawing/2014/main" id="{09809287-644E-B564-51B0-A6CDE87392D3}"/>
              </a:ext>
            </a:extLst>
          </p:cNvPr>
          <p:cNvPicPr>
            <a:picLocks noChangeAspect="1"/>
          </p:cNvPicPr>
          <p:nvPr/>
        </p:nvPicPr>
        <p:blipFill rotWithShape="1">
          <a:blip r:embed="rId2"/>
          <a:srcRect t="21351" r="1" b="20966"/>
          <a:stretch/>
        </p:blipFill>
        <p:spPr>
          <a:xfrm>
            <a:off x="633999" y="640081"/>
            <a:ext cx="6909801" cy="5314406"/>
          </a:xfrm>
          <a:prstGeom prst="rect">
            <a:avLst/>
          </a:prstGeom>
        </p:spPr>
      </p:pic>
      <p:cxnSp>
        <p:nvCxnSpPr>
          <p:cNvPr id="80" name="Straight Connector 7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1" name="Content Placeholder 8">
            <a:extLst>
              <a:ext uri="{FF2B5EF4-FFF2-40B4-BE49-F238E27FC236}">
                <a16:creationId xmlns:a16="http://schemas.microsoft.com/office/drawing/2014/main" id="{8C94E060-A047-E6C9-D47E-16E8D1BAADA1}"/>
              </a:ext>
            </a:extLst>
          </p:cNvPr>
          <p:cNvSpPr>
            <a:spLocks noGrp="1"/>
          </p:cNvSpPr>
          <p:nvPr>
            <p:ph idx="1"/>
          </p:nvPr>
        </p:nvSpPr>
        <p:spPr>
          <a:xfrm>
            <a:off x="7859485" y="2198913"/>
            <a:ext cx="4068355" cy="3755565"/>
          </a:xfrm>
        </p:spPr>
        <p:txBody>
          <a:bodyPr>
            <a:noAutofit/>
          </a:bodyPr>
          <a:lstStyle/>
          <a:p>
            <a:r>
              <a:rPr lang="es-PY" sz="2600" kern="0" dirty="0">
                <a:solidFill>
                  <a:srgbClr val="2A3140"/>
                </a:solidFill>
                <a:latin typeface="+mj-lt"/>
                <a:ea typeface="Aptos" panose="020B0004020202020204" pitchFamily="34" charset="0"/>
                <a:cs typeface="TimesNewRomanPSMT"/>
              </a:rPr>
              <a:t>E</a:t>
            </a:r>
            <a:r>
              <a:rPr lang="es-PY" sz="2600" kern="0" dirty="0">
                <a:solidFill>
                  <a:srgbClr val="2A3140"/>
                </a:solidFill>
                <a:effectLst/>
                <a:latin typeface="+mj-lt"/>
                <a:ea typeface="Aptos" panose="020B0004020202020204" pitchFamily="34" charset="0"/>
                <a:cs typeface="TimesNewRomanPSMT"/>
              </a:rPr>
              <a:t>l empleo constante e incorrecto de sistemas de conducción para el agua como elemento esencial para la producción de alimentos, puede generar escasez y contaminación en las fuentes hídricas y como consecuencia afectar la vida de comunidades y ecosistemas.</a:t>
            </a:r>
            <a:endParaRPr lang="en-US" sz="2600" dirty="0">
              <a:latin typeface="+mj-lt"/>
            </a:endParaRPr>
          </a:p>
        </p:txBody>
      </p:sp>
      <p:sp>
        <p:nvSpPr>
          <p:cNvPr id="82" name="Rectangle 81">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84" name="Rectangle 83">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Tree>
    <p:extLst>
      <p:ext uri="{BB962C8B-B14F-4D97-AF65-F5344CB8AC3E}">
        <p14:creationId xmlns:p14="http://schemas.microsoft.com/office/powerpoint/2010/main" val="324932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479FCF-F4D8-0948-5449-9AF98806740C}"/>
            </a:ext>
          </a:extLst>
        </p:cNvPr>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adroTexto 26">
            <a:extLst>
              <a:ext uri="{FF2B5EF4-FFF2-40B4-BE49-F238E27FC236}">
                <a16:creationId xmlns:a16="http://schemas.microsoft.com/office/drawing/2014/main" id="{15C12F1D-0905-935C-2EA3-8933515E64C9}"/>
              </a:ext>
            </a:extLst>
          </p:cNvPr>
          <p:cNvSpPr txBox="1"/>
          <p:nvPr/>
        </p:nvSpPr>
        <p:spPr>
          <a:xfrm>
            <a:off x="6728459" y="635062"/>
            <a:ext cx="4821283" cy="121803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s-CO" sz="2800" b="1" i="0" u="none" strike="noStrike" spc="-50" noProof="0" dirty="0">
                <a:solidFill>
                  <a:schemeClr val="tx1">
                    <a:lumMod val="75000"/>
                    <a:lumOff val="25000"/>
                  </a:schemeClr>
                </a:solidFill>
                <a:latin typeface="+mj-lt"/>
                <a:ea typeface="+mj-ea"/>
                <a:cs typeface="+mj-cs"/>
              </a:rPr>
              <a:t>Los geosintéticos ayudan a prevenir la escasez de agua </a:t>
            </a:r>
            <a:endParaRPr lang="es-CO" sz="2800" b="1" spc="-50" noProof="0" dirty="0">
              <a:solidFill>
                <a:schemeClr val="tx1">
                  <a:lumMod val="75000"/>
                  <a:lumOff val="25000"/>
                </a:schemeClr>
              </a:solidFill>
              <a:latin typeface="+mj-lt"/>
              <a:ea typeface="+mj-ea"/>
              <a:cs typeface="+mj-cs"/>
            </a:endParaRPr>
          </a:p>
        </p:txBody>
      </p:sp>
      <p:sp>
        <p:nvSpPr>
          <p:cNvPr id="149" name="Rectangle 148">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Imagen 141">
            <a:extLst>
              <a:ext uri="{FF2B5EF4-FFF2-40B4-BE49-F238E27FC236}">
                <a16:creationId xmlns:a16="http://schemas.microsoft.com/office/drawing/2014/main" id="{5149F7D9-C84C-2AC4-6B5D-C983CB9F84E3}"/>
              </a:ext>
            </a:extLst>
          </p:cNvPr>
          <p:cNvPicPr>
            <a:picLocks noChangeAspect="1"/>
          </p:cNvPicPr>
          <p:nvPr/>
        </p:nvPicPr>
        <p:blipFill>
          <a:blip r:embed="rId2"/>
          <a:stretch>
            <a:fillRect/>
          </a:stretch>
        </p:blipFill>
        <p:spPr>
          <a:xfrm>
            <a:off x="395617" y="457200"/>
            <a:ext cx="2891869" cy="3178629"/>
          </a:xfrm>
          <a:prstGeom prst="rect">
            <a:avLst/>
          </a:prstGeom>
        </p:spPr>
      </p:pic>
      <p:sp>
        <p:nvSpPr>
          <p:cNvPr id="151" name="Rectangle 150">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55" name="Rectangle 154">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rcador de contenido 22">
            <a:extLst>
              <a:ext uri="{FF2B5EF4-FFF2-40B4-BE49-F238E27FC236}">
                <a16:creationId xmlns:a16="http://schemas.microsoft.com/office/drawing/2014/main" id="{372C42D1-CB86-269B-AEBA-114865977385}"/>
              </a:ext>
            </a:extLst>
          </p:cNvPr>
          <p:cNvSpPr>
            <a:spLocks noGrp="1"/>
          </p:cNvSpPr>
          <p:nvPr>
            <p:ph idx="1"/>
          </p:nvPr>
        </p:nvSpPr>
        <p:spPr>
          <a:xfrm>
            <a:off x="6728459" y="2198914"/>
            <a:ext cx="4821283" cy="3670180"/>
          </a:xfrm>
        </p:spPr>
        <p:txBody>
          <a:bodyPr vert="horz" lIns="0" tIns="45720" rIns="0" bIns="45720" rtlCol="0">
            <a:normAutofit fontScale="92500"/>
          </a:bodyPr>
          <a:lstStyle/>
          <a:p>
            <a:pPr>
              <a:spcAft>
                <a:spcPts val="600"/>
              </a:spcAft>
            </a:pPr>
            <a:r>
              <a:rPr lang="es-CO" sz="2800" noProof="0" dirty="0">
                <a:effectLst/>
                <a:latin typeface="+mj-lt"/>
              </a:rPr>
              <a:t>El uso de geosintéticos de alto desempeño, contribuye al desarrollo de una agricultura más eficiente, preservando la calidad y el abastecimiento del agua, facilitando la conducción y los procesos de almacenamiento, con diferentes alternativas costo eficientes en pro del </a:t>
            </a:r>
            <a:r>
              <a:rPr lang="es-CO" sz="2800" noProof="0" dirty="0">
                <a:latin typeface="+mj-lt"/>
              </a:rPr>
              <a:t>b</a:t>
            </a:r>
            <a:r>
              <a:rPr lang="es-CO" sz="2800" noProof="0" dirty="0">
                <a:effectLst/>
                <a:latin typeface="+mj-lt"/>
              </a:rPr>
              <a:t>eneficio de la comunidad.</a:t>
            </a:r>
          </a:p>
        </p:txBody>
      </p:sp>
      <p:sp>
        <p:nvSpPr>
          <p:cNvPr id="159" name="Rectangle 158">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61" name="Rectangle 160">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pic>
        <p:nvPicPr>
          <p:cNvPr id="3" name="Imagen 2" descr="Alberca con agua&#10;&#10;Descripción generada automáticamente">
            <a:extLst>
              <a:ext uri="{FF2B5EF4-FFF2-40B4-BE49-F238E27FC236}">
                <a16:creationId xmlns:a16="http://schemas.microsoft.com/office/drawing/2014/main" id="{981C46B0-0EC4-5CC4-15D7-18D306349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061" y="321733"/>
            <a:ext cx="2583938" cy="2022618"/>
          </a:xfrm>
          <a:prstGeom prst="rect">
            <a:avLst/>
          </a:prstGeom>
        </p:spPr>
      </p:pic>
      <p:pic>
        <p:nvPicPr>
          <p:cNvPr id="4" name="Imagen 3" descr="Imagen que contiene verde, tabla, pasto, pequeño&#10;&#10;Descripción generada automáticamente">
            <a:extLst>
              <a:ext uri="{FF2B5EF4-FFF2-40B4-BE49-F238E27FC236}">
                <a16:creationId xmlns:a16="http://schemas.microsoft.com/office/drawing/2014/main" id="{A08D83D4-52A8-A100-BF12-80E04F09E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83" y="3865437"/>
            <a:ext cx="3114235" cy="2137392"/>
          </a:xfrm>
          <a:prstGeom prst="rect">
            <a:avLst/>
          </a:prstGeom>
        </p:spPr>
      </p:pic>
      <p:pic>
        <p:nvPicPr>
          <p:cNvPr id="5" name="Imagen 4" descr="Un campo verde&#10;&#10;Descripción generada automáticamente con confianza media">
            <a:extLst>
              <a:ext uri="{FF2B5EF4-FFF2-40B4-BE49-F238E27FC236}">
                <a16:creationId xmlns:a16="http://schemas.microsoft.com/office/drawing/2014/main" id="{0CA4CB05-F781-3E63-4020-78D39EB13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6035" y="2532017"/>
            <a:ext cx="2387344" cy="3345099"/>
          </a:xfrm>
          <a:prstGeom prst="rect">
            <a:avLst/>
          </a:prstGeom>
        </p:spPr>
      </p:pic>
    </p:spTree>
    <p:extLst>
      <p:ext uri="{BB962C8B-B14F-4D97-AF65-F5344CB8AC3E}">
        <p14:creationId xmlns:p14="http://schemas.microsoft.com/office/powerpoint/2010/main" val="1583771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 campo de pasto&#10;&#10;Descripción generada automáticamente">
            <a:extLst>
              <a:ext uri="{FF2B5EF4-FFF2-40B4-BE49-F238E27FC236}">
                <a16:creationId xmlns:a16="http://schemas.microsoft.com/office/drawing/2014/main" id="{5A749C8C-513E-D2D1-8BA7-6D7F38D8C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3866" y="76200"/>
            <a:ext cx="5671459" cy="6200775"/>
          </a:xfrm>
          <a:prstGeom prst="rect">
            <a:avLst/>
          </a:prstGeom>
        </p:spPr>
      </p:pic>
      <p:sp>
        <p:nvSpPr>
          <p:cNvPr id="15" name="CuadroTexto 14">
            <a:extLst>
              <a:ext uri="{FF2B5EF4-FFF2-40B4-BE49-F238E27FC236}">
                <a16:creationId xmlns:a16="http://schemas.microsoft.com/office/drawing/2014/main" id="{88D68103-53A9-3ECE-0445-244C1BAE2FFF}"/>
              </a:ext>
            </a:extLst>
          </p:cNvPr>
          <p:cNvSpPr txBox="1"/>
          <p:nvPr/>
        </p:nvSpPr>
        <p:spPr>
          <a:xfrm>
            <a:off x="253773" y="321110"/>
            <a:ext cx="6094140" cy="1384995"/>
          </a:xfrm>
          <a:prstGeom prst="rect">
            <a:avLst/>
          </a:prstGeom>
          <a:noFill/>
        </p:spPr>
        <p:txBody>
          <a:bodyPr wrap="square">
            <a:spAutoFit/>
          </a:bodyPr>
          <a:lstStyle/>
          <a:p>
            <a:pPr algn="ctr"/>
            <a:r>
              <a:rPr lang="es-CO" sz="2800" b="1" spc="10" dirty="0">
                <a:latin typeface="+mj-lt"/>
                <a:cs typeface="Montserrat ExtraBold"/>
              </a:rPr>
              <a:t>BENEFICIO DEL USO DE GEOSINTÉTICOS EN LA AGRICULTURA Y LAS COSECHAS DE AGUA</a:t>
            </a:r>
            <a:endParaRPr lang="es-CO" sz="2800" b="1" dirty="0">
              <a:latin typeface="+mj-lt"/>
            </a:endParaRPr>
          </a:p>
        </p:txBody>
      </p:sp>
      <p:sp>
        <p:nvSpPr>
          <p:cNvPr id="17" name="CuadroTexto 16">
            <a:extLst>
              <a:ext uri="{FF2B5EF4-FFF2-40B4-BE49-F238E27FC236}">
                <a16:creationId xmlns:a16="http://schemas.microsoft.com/office/drawing/2014/main" id="{96BEE9BC-A8C5-27AA-6EE9-590E5E378630}"/>
              </a:ext>
            </a:extLst>
          </p:cNvPr>
          <p:cNvSpPr txBox="1"/>
          <p:nvPr/>
        </p:nvSpPr>
        <p:spPr>
          <a:xfrm>
            <a:off x="147821" y="1814245"/>
            <a:ext cx="6306045" cy="4354590"/>
          </a:xfrm>
          <a:prstGeom prst="rect">
            <a:avLst/>
          </a:prstGeom>
          <a:noFill/>
        </p:spPr>
        <p:txBody>
          <a:bodyPr wrap="square">
            <a:spAutoFit/>
          </a:bodyPr>
          <a:lstStyle/>
          <a:p>
            <a:pPr marL="457200" lvl="0" indent="-457200">
              <a:lnSpc>
                <a:spcPct val="107000"/>
              </a:lnSpc>
              <a:buFont typeface="Wingdings" panose="05000000000000000000" pitchFamily="2" charset="2"/>
              <a:buChar char="ü"/>
            </a:pPr>
            <a:r>
              <a:rPr lang="es-CO" sz="2600" spc="-10" dirty="0">
                <a:solidFill>
                  <a:schemeClr val="tx1">
                    <a:lumMod val="75000"/>
                    <a:lumOff val="25000"/>
                  </a:schemeClr>
                </a:solidFill>
                <a:latin typeface="+mj-lt"/>
              </a:rPr>
              <a:t>Optimizan la conducción de aguas.</a:t>
            </a:r>
          </a:p>
          <a:p>
            <a:pPr marL="457200" lvl="0" indent="-457200">
              <a:lnSpc>
                <a:spcPct val="107000"/>
              </a:lnSpc>
              <a:buFont typeface="Wingdings" panose="05000000000000000000" pitchFamily="2" charset="2"/>
              <a:buChar char="ü"/>
            </a:pPr>
            <a:r>
              <a:rPr lang="es-CO" sz="2600" spc="-10" dirty="0">
                <a:solidFill>
                  <a:schemeClr val="tx1">
                    <a:lumMod val="75000"/>
                    <a:lumOff val="25000"/>
                  </a:schemeClr>
                </a:solidFill>
                <a:latin typeface="+mj-lt"/>
              </a:rPr>
              <a:t>Previenen la contaminación fuentes hídricas.</a:t>
            </a:r>
          </a:p>
          <a:p>
            <a:pPr marL="457200" lvl="0" indent="-457200">
              <a:lnSpc>
                <a:spcPct val="107000"/>
              </a:lnSpc>
              <a:buFont typeface="Wingdings" panose="05000000000000000000" pitchFamily="2" charset="2"/>
              <a:buChar char="ü"/>
            </a:pPr>
            <a:r>
              <a:rPr lang="es-CO" sz="2600" spc="-10" dirty="0">
                <a:solidFill>
                  <a:schemeClr val="tx1">
                    <a:lumMod val="75000"/>
                    <a:lumOff val="25000"/>
                  </a:schemeClr>
                </a:solidFill>
                <a:latin typeface="+mj-lt"/>
              </a:rPr>
              <a:t>Controlan la erosión superficial.</a:t>
            </a:r>
          </a:p>
          <a:p>
            <a:pPr marL="457200" indent="-457200">
              <a:lnSpc>
                <a:spcPct val="107000"/>
              </a:lnSpc>
              <a:buFont typeface="Wingdings" panose="05000000000000000000" pitchFamily="2" charset="2"/>
              <a:buChar char="ü"/>
            </a:pPr>
            <a:r>
              <a:rPr lang="es-CO" sz="2600" spc="-10" dirty="0">
                <a:solidFill>
                  <a:schemeClr val="tx1">
                    <a:lumMod val="75000"/>
                    <a:lumOff val="25000"/>
                  </a:schemeClr>
                </a:solidFill>
                <a:latin typeface="+mj-lt"/>
              </a:rPr>
              <a:t>Facilitan la construcción de diques y sistemas de protección, para control de inundaciones en zonas costeras, o aledañas a ríos y cuerpos de agua.</a:t>
            </a:r>
          </a:p>
          <a:p>
            <a:pPr marL="457200" lvl="0" indent="-457200">
              <a:lnSpc>
                <a:spcPct val="107000"/>
              </a:lnSpc>
              <a:spcAft>
                <a:spcPts val="800"/>
              </a:spcAft>
              <a:buFont typeface="Wingdings" panose="05000000000000000000" pitchFamily="2" charset="2"/>
              <a:buChar char="ü"/>
            </a:pPr>
            <a:r>
              <a:rPr lang="es-ES_tradnl" sz="2600" spc="-10" dirty="0">
                <a:solidFill>
                  <a:schemeClr val="tx1">
                    <a:lumMod val="75000"/>
                    <a:lumOff val="25000"/>
                  </a:schemeClr>
                </a:solidFill>
                <a:latin typeface="+mj-lt"/>
              </a:rPr>
              <a:t>Emplean procedimientos de construcción rápidos, simples y costo eficientes.</a:t>
            </a:r>
            <a:endParaRPr lang="es-CO" sz="2600" spc="-10" dirty="0">
              <a:solidFill>
                <a:schemeClr val="tx1">
                  <a:lumMod val="75000"/>
                  <a:lumOff val="25000"/>
                </a:schemeClr>
              </a:solidFill>
              <a:latin typeface="+mj-lt"/>
            </a:endParaRPr>
          </a:p>
        </p:txBody>
      </p:sp>
    </p:spTree>
    <p:extLst>
      <p:ext uri="{BB962C8B-B14F-4D97-AF65-F5344CB8AC3E}">
        <p14:creationId xmlns:p14="http://schemas.microsoft.com/office/powerpoint/2010/main" val="180164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181F13-8F32-A33E-118A-454B8E4C0E08}"/>
            </a:ext>
          </a:extLst>
        </p:cNvPr>
        <p:cNvGrpSpPr/>
        <p:nvPr/>
      </p:nvGrpSpPr>
      <p:grpSpPr>
        <a:xfrm>
          <a:off x="0" y="0"/>
          <a:ext cx="0" cy="0"/>
          <a:chOff x="0" y="0"/>
          <a:chExt cx="0" cy="0"/>
        </a:xfrm>
      </p:grpSpPr>
      <p:sp>
        <p:nvSpPr>
          <p:cNvPr id="91" name="Rectangle 90">
            <a:extLst>
              <a:ext uri="{FF2B5EF4-FFF2-40B4-BE49-F238E27FC236}">
                <a16:creationId xmlns:a16="http://schemas.microsoft.com/office/drawing/2014/main" id="{BE7BCB4A-0211-650A-3C59-B46D1F5C3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93" name="Rectangle 92">
            <a:extLst>
              <a:ext uri="{FF2B5EF4-FFF2-40B4-BE49-F238E27FC236}">
                <a16:creationId xmlns:a16="http://schemas.microsoft.com/office/drawing/2014/main" id="{18C2AAEB-8591-CC83-1F0F-F1B81A78A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95" name="Straight Connector 94">
            <a:extLst>
              <a:ext uri="{FF2B5EF4-FFF2-40B4-BE49-F238E27FC236}">
                <a16:creationId xmlns:a16="http://schemas.microsoft.com/office/drawing/2014/main" id="{92F5EC47-34C1-B5AA-3F30-8D095209E1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97" name="Rectangle 96">
            <a:extLst>
              <a:ext uri="{FF2B5EF4-FFF2-40B4-BE49-F238E27FC236}">
                <a16:creationId xmlns:a16="http://schemas.microsoft.com/office/drawing/2014/main" id="{C556DC92-B24C-D51D-16BF-1F2E407A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BF39420E-DAB2-052D-B414-69BF1D4A89E8}"/>
              </a:ext>
            </a:extLst>
          </p:cNvPr>
          <p:cNvSpPr>
            <a:spLocks noGrp="1"/>
          </p:cNvSpPr>
          <p:nvPr>
            <p:ph type="title"/>
          </p:nvPr>
        </p:nvSpPr>
        <p:spPr>
          <a:xfrm>
            <a:off x="8055967" y="671592"/>
            <a:ext cx="3736257" cy="3686015"/>
          </a:xfrm>
        </p:spPr>
        <p:txBody>
          <a:bodyPr vert="horz" lIns="91440" tIns="45720" rIns="91440" bIns="45720" rtlCol="0" anchor="b">
            <a:normAutofit fontScale="90000"/>
          </a:bodyPr>
          <a:lstStyle/>
          <a:p>
            <a:r>
              <a:rPr lang="en-US" sz="3600" dirty="0">
                <a:solidFill>
                  <a:schemeClr val="tx1">
                    <a:lumMod val="85000"/>
                    <a:lumOff val="15000"/>
                  </a:schemeClr>
                </a:solidFill>
              </a:rPr>
              <a:t>USOS Y APLICACIONES DE GEOSINTÉTICOS EN REVESTIMIENTO DE CANALES EN </a:t>
            </a:r>
            <a:r>
              <a:rPr lang="en-US" sz="3600" b="1" dirty="0">
                <a:solidFill>
                  <a:schemeClr val="tx1">
                    <a:lumMod val="85000"/>
                    <a:lumOff val="15000"/>
                  </a:schemeClr>
                </a:solidFill>
              </a:rPr>
              <a:t>TIERRA</a:t>
            </a:r>
            <a:r>
              <a:rPr lang="en-US" sz="3600" dirty="0">
                <a:solidFill>
                  <a:schemeClr val="tx1">
                    <a:lumMod val="85000"/>
                    <a:lumOff val="15000"/>
                  </a:schemeClr>
                </a:solidFill>
              </a:rPr>
              <a:t> PARA CONDUCCIÓN DE AGUA Y RIEGO DE CULTIVOS</a:t>
            </a:r>
          </a:p>
        </p:txBody>
      </p:sp>
      <p:sp>
        <p:nvSpPr>
          <p:cNvPr id="99" name="Rectangle 98">
            <a:extLst>
              <a:ext uri="{FF2B5EF4-FFF2-40B4-BE49-F238E27FC236}">
                <a16:creationId xmlns:a16="http://schemas.microsoft.com/office/drawing/2014/main" id="{E4ED6305-7AEC-D68B-95EF-D7E8DC7561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a:extLst>
              <a:ext uri="{FF2B5EF4-FFF2-40B4-BE49-F238E27FC236}">
                <a16:creationId xmlns:a16="http://schemas.microsoft.com/office/drawing/2014/main" id="{9877BC02-AC95-66BE-9529-398EF23F7921}"/>
              </a:ext>
            </a:extLst>
          </p:cNvPr>
          <p:cNvPicPr>
            <a:picLocks noChangeAspect="1"/>
          </p:cNvPicPr>
          <p:nvPr/>
        </p:nvPicPr>
        <p:blipFill rotWithShape="1">
          <a:blip r:embed="rId2"/>
          <a:srcRect l="16469" r="7015" b="-4"/>
          <a:stretch/>
        </p:blipFill>
        <p:spPr>
          <a:xfrm>
            <a:off x="76200" y="3428999"/>
            <a:ext cx="7583152" cy="2838833"/>
          </a:xfrm>
          <a:prstGeom prst="rect">
            <a:avLst/>
          </a:prstGeom>
        </p:spPr>
      </p:pic>
      <p:cxnSp>
        <p:nvCxnSpPr>
          <p:cNvPr id="101" name="Straight Connector 100">
            <a:extLst>
              <a:ext uri="{FF2B5EF4-FFF2-40B4-BE49-F238E27FC236}">
                <a16:creationId xmlns:a16="http://schemas.microsoft.com/office/drawing/2014/main" id="{32363A81-369B-8AAF-857D-3B330B73177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CD4EAF9F-6D1A-2D06-DEE9-8DFF51219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105" name="Rectangle 104">
            <a:extLst>
              <a:ext uri="{FF2B5EF4-FFF2-40B4-BE49-F238E27FC236}">
                <a16:creationId xmlns:a16="http://schemas.microsoft.com/office/drawing/2014/main" id="{15014624-69E3-526D-14AB-2C4BE4766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pic>
        <p:nvPicPr>
          <p:cNvPr id="16" name="Imagen 15">
            <a:extLst>
              <a:ext uri="{FF2B5EF4-FFF2-40B4-BE49-F238E27FC236}">
                <a16:creationId xmlns:a16="http://schemas.microsoft.com/office/drawing/2014/main" id="{DFF4C03F-D0CD-C650-5A40-03EFDA7C12B9}"/>
              </a:ext>
            </a:extLst>
          </p:cNvPr>
          <p:cNvPicPr>
            <a:picLocks noChangeAspect="1"/>
          </p:cNvPicPr>
          <p:nvPr/>
        </p:nvPicPr>
        <p:blipFill rotWithShape="1">
          <a:blip r:embed="rId3"/>
          <a:srcRect l="27277" t="10452" r="18109" b="8591"/>
          <a:stretch/>
        </p:blipFill>
        <p:spPr>
          <a:xfrm>
            <a:off x="3689940" y="69672"/>
            <a:ext cx="3969413" cy="3283793"/>
          </a:xfrm>
          <a:prstGeom prst="rect">
            <a:avLst/>
          </a:prstGeom>
        </p:spPr>
      </p:pic>
      <p:pic>
        <p:nvPicPr>
          <p:cNvPr id="2" name="Imagen 1">
            <a:extLst>
              <a:ext uri="{FF2B5EF4-FFF2-40B4-BE49-F238E27FC236}">
                <a16:creationId xmlns:a16="http://schemas.microsoft.com/office/drawing/2014/main" id="{EF81E4C9-1DF4-C281-BDA9-A31EFF3E5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 y="56426"/>
            <a:ext cx="3553121" cy="3297039"/>
          </a:xfrm>
          <a:prstGeom prst="rect">
            <a:avLst/>
          </a:prstGeom>
        </p:spPr>
      </p:pic>
    </p:spTree>
    <p:extLst>
      <p:ext uri="{BB962C8B-B14F-4D97-AF65-F5344CB8AC3E}">
        <p14:creationId xmlns:p14="http://schemas.microsoft.com/office/powerpoint/2010/main" val="180307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986B2A-F834-320A-76BC-86E80A4DEC30}"/>
            </a:ext>
          </a:extLst>
        </p:cNvPr>
        <p:cNvGrpSpPr/>
        <p:nvPr/>
      </p:nvGrpSpPr>
      <p:grpSpPr>
        <a:xfrm>
          <a:off x="0" y="0"/>
          <a:ext cx="0" cy="0"/>
          <a:chOff x="0" y="0"/>
          <a:chExt cx="0" cy="0"/>
        </a:xfrm>
      </p:grpSpPr>
      <p:sp>
        <p:nvSpPr>
          <p:cNvPr id="26" name="Rectangle 12">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8" name="Rectangle 14">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29" name="Straight Connector 16">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18">
            <a:extLst>
              <a:ext uri="{FF2B5EF4-FFF2-40B4-BE49-F238E27FC236}">
                <a16:creationId xmlns:a16="http://schemas.microsoft.com/office/drawing/2014/main" id="{28F80F5E-E59C-4CA7-9E17-1299AF271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81A4FCB3-9994-1C86-6DEE-8F21E53C78D1}"/>
              </a:ext>
            </a:extLst>
          </p:cNvPr>
          <p:cNvSpPr>
            <a:spLocks noGrp="1"/>
          </p:cNvSpPr>
          <p:nvPr>
            <p:ph type="title"/>
          </p:nvPr>
        </p:nvSpPr>
        <p:spPr>
          <a:xfrm>
            <a:off x="7806813" y="639097"/>
            <a:ext cx="3736257" cy="3686015"/>
          </a:xfrm>
        </p:spPr>
        <p:txBody>
          <a:bodyPr vert="horz" lIns="91440" tIns="45720" rIns="91440" bIns="45720" rtlCol="0" anchor="b">
            <a:normAutofit fontScale="90000"/>
          </a:bodyPr>
          <a:lstStyle/>
          <a:p>
            <a:r>
              <a:rPr lang="en-US" sz="3600" dirty="0">
                <a:solidFill>
                  <a:schemeClr val="tx1">
                    <a:lumMod val="85000"/>
                    <a:lumOff val="15000"/>
                  </a:schemeClr>
                </a:solidFill>
              </a:rPr>
              <a:t>USOS Y APLICACIONES DE GEOSINTÉTICOS EN REVESTIMIENTO DE CANALES EN </a:t>
            </a:r>
            <a:r>
              <a:rPr lang="en-US" sz="3600" b="1" dirty="0">
                <a:solidFill>
                  <a:schemeClr val="tx1">
                    <a:lumMod val="85000"/>
                    <a:lumOff val="15000"/>
                  </a:schemeClr>
                </a:solidFill>
              </a:rPr>
              <a:t>TIERRA</a:t>
            </a:r>
            <a:r>
              <a:rPr lang="en-US" sz="3600" dirty="0">
                <a:solidFill>
                  <a:schemeClr val="tx1">
                    <a:lumMod val="85000"/>
                    <a:lumOff val="15000"/>
                  </a:schemeClr>
                </a:solidFill>
              </a:rPr>
              <a:t> PARA CONDUCCIÓN DE AGUA Y RIEGO DE CULTIVOS</a:t>
            </a:r>
          </a:p>
        </p:txBody>
      </p:sp>
      <p:sp>
        <p:nvSpPr>
          <p:cNvPr id="31" name="Rectangle 20">
            <a:extLst>
              <a:ext uri="{FF2B5EF4-FFF2-40B4-BE49-F238E27FC236}">
                <a16:creationId xmlns:a16="http://schemas.microsoft.com/office/drawing/2014/main" id="{018DB29D-7BF5-4F3F-A821-FCCDD402D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BD1E18A1-8124-C5C5-6BE7-D8C2D104FF15}"/>
              </a:ext>
            </a:extLst>
          </p:cNvPr>
          <p:cNvPicPr>
            <a:picLocks noChangeAspect="1"/>
          </p:cNvPicPr>
          <p:nvPr/>
        </p:nvPicPr>
        <p:blipFill>
          <a:blip r:embed="rId2">
            <a:extLst>
              <a:ext uri="{28A0092B-C50C-407E-A947-70E740481C1C}">
                <a14:useLocalDpi xmlns:a14="http://schemas.microsoft.com/office/drawing/2010/main" val="0"/>
              </a:ext>
            </a:extLst>
          </a:blip>
          <a:srcRect l="5992" r="12895" b="-4"/>
          <a:stretch/>
        </p:blipFill>
        <p:spPr>
          <a:xfrm>
            <a:off x="3715582" y="69010"/>
            <a:ext cx="3703311" cy="3286932"/>
          </a:xfrm>
          <a:prstGeom prst="rect">
            <a:avLst/>
          </a:prstGeom>
        </p:spPr>
      </p:pic>
      <p:pic>
        <p:nvPicPr>
          <p:cNvPr id="2" name="Imagen 1">
            <a:extLst>
              <a:ext uri="{FF2B5EF4-FFF2-40B4-BE49-F238E27FC236}">
                <a16:creationId xmlns:a16="http://schemas.microsoft.com/office/drawing/2014/main" id="{7C8B2741-0BD7-3EFF-A84A-EE93A6987A95}"/>
              </a:ext>
            </a:extLst>
          </p:cNvPr>
          <p:cNvPicPr>
            <a:picLocks noChangeAspect="1"/>
          </p:cNvPicPr>
          <p:nvPr/>
        </p:nvPicPr>
        <p:blipFill rotWithShape="1">
          <a:blip r:embed="rId3">
            <a:extLst>
              <a:ext uri="{28A0092B-C50C-407E-A947-70E740481C1C}">
                <a14:useLocalDpi xmlns:a14="http://schemas.microsoft.com/office/drawing/2010/main" val="0"/>
              </a:ext>
            </a:extLst>
          </a:blip>
          <a:srcRect t="48855" r="-2" b="22456"/>
          <a:stretch/>
        </p:blipFill>
        <p:spPr>
          <a:xfrm>
            <a:off x="86262" y="3429000"/>
            <a:ext cx="7332631" cy="2838831"/>
          </a:xfrm>
          <a:prstGeom prst="rect">
            <a:avLst/>
          </a:prstGeom>
        </p:spPr>
      </p:pic>
      <p:cxnSp>
        <p:nvCxnSpPr>
          <p:cNvPr id="32" name="Straight Connector 22">
            <a:extLst>
              <a:ext uri="{FF2B5EF4-FFF2-40B4-BE49-F238E27FC236}">
                <a16:creationId xmlns:a16="http://schemas.microsoft.com/office/drawing/2014/main" id="{E3026FC3-A287-4A0D-9A8B-9F412F1B53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DFD6DF8-A0C0-4F1A-B0D1-EEDDA20C2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27" name="Rectangle 26">
            <a:extLst>
              <a:ext uri="{FF2B5EF4-FFF2-40B4-BE49-F238E27FC236}">
                <a16:creationId xmlns:a16="http://schemas.microsoft.com/office/drawing/2014/main" id="{BCE4841E-55FD-437E-8181-FFBDE673B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pic>
        <p:nvPicPr>
          <p:cNvPr id="4" name="Imagen 3" descr="Imagen que contiene exterior, pasto, campo, cama&#10;&#10;Descripción generada automáticamente">
            <a:extLst>
              <a:ext uri="{FF2B5EF4-FFF2-40B4-BE49-F238E27FC236}">
                <a16:creationId xmlns:a16="http://schemas.microsoft.com/office/drawing/2014/main" id="{E788001B-70F8-FA91-5FE2-78F4C69F369A}"/>
              </a:ext>
            </a:extLst>
          </p:cNvPr>
          <p:cNvPicPr>
            <a:picLocks noChangeAspect="1"/>
          </p:cNvPicPr>
          <p:nvPr/>
        </p:nvPicPr>
        <p:blipFill>
          <a:blip r:embed="rId4"/>
          <a:stretch>
            <a:fillRect/>
          </a:stretch>
        </p:blipFill>
        <p:spPr>
          <a:xfrm>
            <a:off x="86263" y="69010"/>
            <a:ext cx="3546231" cy="3286931"/>
          </a:xfrm>
          <a:prstGeom prst="rect">
            <a:avLst/>
          </a:prstGeom>
        </p:spPr>
      </p:pic>
    </p:spTree>
    <p:extLst>
      <p:ext uri="{BB962C8B-B14F-4D97-AF65-F5344CB8AC3E}">
        <p14:creationId xmlns:p14="http://schemas.microsoft.com/office/powerpoint/2010/main" val="32610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686239-28AA-E871-214D-AC02B2114C70}"/>
            </a:ext>
          </a:extLst>
        </p:cNvPr>
        <p:cNvGrpSpPr/>
        <p:nvPr/>
      </p:nvGrpSpPr>
      <p:grpSpPr>
        <a:xfrm>
          <a:off x="0" y="0"/>
          <a:ext cx="0" cy="0"/>
          <a:chOff x="0" y="0"/>
          <a:chExt cx="0" cy="0"/>
        </a:xfrm>
      </p:grpSpPr>
      <p:sp>
        <p:nvSpPr>
          <p:cNvPr id="65" name="Rectangle 64">
            <a:extLst>
              <a:ext uri="{FF2B5EF4-FFF2-40B4-BE49-F238E27FC236}">
                <a16:creationId xmlns:a16="http://schemas.microsoft.com/office/drawing/2014/main" id="{15627614-0421-44C9-BA45-98C62DB30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67" name="Rectangle 66">
            <a:extLst>
              <a:ext uri="{FF2B5EF4-FFF2-40B4-BE49-F238E27FC236}">
                <a16:creationId xmlns:a16="http://schemas.microsoft.com/office/drawing/2014/main" id="{A95CF63B-42D2-437D-AF2A-6C97E4CAD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cxnSp>
        <p:nvCxnSpPr>
          <p:cNvPr id="69" name="Straight Connector 68">
            <a:extLst>
              <a:ext uri="{FF2B5EF4-FFF2-40B4-BE49-F238E27FC236}">
                <a16:creationId xmlns:a16="http://schemas.microsoft.com/office/drawing/2014/main" id="{42D988CC-1BCA-4015-B859-258C2B796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1" name="Rectangle 70">
            <a:extLst>
              <a:ext uri="{FF2B5EF4-FFF2-40B4-BE49-F238E27FC236}">
                <a16:creationId xmlns:a16="http://schemas.microsoft.com/office/drawing/2014/main" id="{F98A3B8C-AC24-4BB1-B607-88710B8D1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FD7EA40A-1CEA-BDF0-96AE-18D0E4A8E3F6}"/>
              </a:ext>
            </a:extLst>
          </p:cNvPr>
          <p:cNvSpPr>
            <a:spLocks noGrp="1"/>
          </p:cNvSpPr>
          <p:nvPr>
            <p:ph type="title"/>
          </p:nvPr>
        </p:nvSpPr>
        <p:spPr>
          <a:xfrm>
            <a:off x="7656076" y="293298"/>
            <a:ext cx="4027001" cy="4189633"/>
          </a:xfrm>
        </p:spPr>
        <p:txBody>
          <a:bodyPr vert="horz" lIns="91440" tIns="45720" rIns="91440" bIns="45720" rtlCol="0" anchor="b">
            <a:normAutofit/>
          </a:bodyPr>
          <a:lstStyle/>
          <a:p>
            <a:r>
              <a:rPr lang="en-US" sz="3200" dirty="0">
                <a:solidFill>
                  <a:schemeClr val="tx1"/>
                </a:solidFill>
              </a:rPr>
              <a:t>USOS Y APLICACIONES DE GEOSINTÉTICOS EN REVESTIMIENTO DE CANALES EN </a:t>
            </a:r>
            <a:r>
              <a:rPr lang="en-US" sz="3200" b="1" dirty="0">
                <a:solidFill>
                  <a:schemeClr val="tx1"/>
                </a:solidFill>
              </a:rPr>
              <a:t>CONCRETO</a:t>
            </a:r>
            <a:r>
              <a:rPr lang="en-US" sz="3200" dirty="0">
                <a:solidFill>
                  <a:schemeClr val="tx1"/>
                </a:solidFill>
              </a:rPr>
              <a:t> PARA CONDUCCIÓN DE AGUA Y RIEGO DE CULTIVOS</a:t>
            </a:r>
          </a:p>
        </p:txBody>
      </p:sp>
      <p:pic>
        <p:nvPicPr>
          <p:cNvPr id="3" name="Imagen 2">
            <a:extLst>
              <a:ext uri="{FF2B5EF4-FFF2-40B4-BE49-F238E27FC236}">
                <a16:creationId xmlns:a16="http://schemas.microsoft.com/office/drawing/2014/main" id="{75867821-28DB-E28A-0487-D93BAD2A17C2}"/>
              </a:ext>
            </a:extLst>
          </p:cNvPr>
          <p:cNvPicPr>
            <a:picLocks noChangeAspect="1"/>
          </p:cNvPicPr>
          <p:nvPr/>
        </p:nvPicPr>
        <p:blipFill rotWithShape="1">
          <a:blip r:embed="rId2"/>
          <a:srcRect r="-3" b="41399"/>
          <a:stretch/>
        </p:blipFill>
        <p:spPr>
          <a:xfrm>
            <a:off x="3102785" y="3112685"/>
            <a:ext cx="4068659" cy="3155147"/>
          </a:xfrm>
          <a:prstGeom prst="rect">
            <a:avLst/>
          </a:prstGeom>
        </p:spPr>
      </p:pic>
      <p:pic>
        <p:nvPicPr>
          <p:cNvPr id="11" name="Imagen 10" descr="Un sendero de tierra&#10;&#10;Descripción generada automáticamente">
            <a:extLst>
              <a:ext uri="{FF2B5EF4-FFF2-40B4-BE49-F238E27FC236}">
                <a16:creationId xmlns:a16="http://schemas.microsoft.com/office/drawing/2014/main" id="{1A8F41B5-67FD-BACE-A0CC-717F12C8EDF1}"/>
              </a:ext>
            </a:extLst>
          </p:cNvPr>
          <p:cNvPicPr>
            <a:picLocks noChangeAspect="1"/>
          </p:cNvPicPr>
          <p:nvPr/>
        </p:nvPicPr>
        <p:blipFill>
          <a:blip r:embed="rId3"/>
          <a:srcRect l="15993" r="4" b="4"/>
          <a:stretch/>
        </p:blipFill>
        <p:spPr>
          <a:xfrm>
            <a:off x="907433" y="76200"/>
            <a:ext cx="4027002" cy="3767643"/>
          </a:xfrm>
          <a:custGeom>
            <a:avLst/>
            <a:gdLst/>
            <a:ahLst/>
            <a:cxnLst/>
            <a:rect l="l" t="t" r="r" b="b"/>
            <a:pathLst>
              <a:path w="4113440" h="3843844">
                <a:moveTo>
                  <a:pt x="0" y="0"/>
                </a:moveTo>
                <a:lnTo>
                  <a:pt x="4113440" y="0"/>
                </a:lnTo>
                <a:lnTo>
                  <a:pt x="4113440" y="3027024"/>
                </a:lnTo>
                <a:lnTo>
                  <a:pt x="2157388" y="3027024"/>
                </a:lnTo>
                <a:lnTo>
                  <a:pt x="2157388" y="3843844"/>
                </a:lnTo>
                <a:lnTo>
                  <a:pt x="0" y="3843844"/>
                </a:lnTo>
                <a:close/>
              </a:path>
            </a:pathLst>
          </a:custGeom>
        </p:spPr>
      </p:pic>
      <p:pic>
        <p:nvPicPr>
          <p:cNvPr id="9" name="Imagen 8">
            <a:extLst>
              <a:ext uri="{FF2B5EF4-FFF2-40B4-BE49-F238E27FC236}">
                <a16:creationId xmlns:a16="http://schemas.microsoft.com/office/drawing/2014/main" id="{D2D1DF30-9AB7-5507-7490-1E92C5A4C983}"/>
              </a:ext>
            </a:extLst>
          </p:cNvPr>
          <p:cNvPicPr>
            <a:picLocks noChangeAspect="1"/>
          </p:cNvPicPr>
          <p:nvPr/>
        </p:nvPicPr>
        <p:blipFill rotWithShape="1">
          <a:blip r:embed="rId4"/>
          <a:srcRect t="10956" b="35971"/>
          <a:stretch/>
        </p:blipFill>
        <p:spPr>
          <a:xfrm>
            <a:off x="5010150" y="76200"/>
            <a:ext cx="2161294" cy="2960285"/>
          </a:xfrm>
          <a:prstGeom prst="rect">
            <a:avLst/>
          </a:prstGeom>
        </p:spPr>
      </p:pic>
      <p:pic>
        <p:nvPicPr>
          <p:cNvPr id="2" name="Imagen 1" descr="Imagen que contiene exterior, pasto, cama, abrir&#10;&#10;Descripción generada automáticamente">
            <a:extLst>
              <a:ext uri="{FF2B5EF4-FFF2-40B4-BE49-F238E27FC236}">
                <a16:creationId xmlns:a16="http://schemas.microsoft.com/office/drawing/2014/main" id="{D86703A6-AB82-168F-7E10-F870F64370F8}"/>
              </a:ext>
            </a:extLst>
          </p:cNvPr>
          <p:cNvPicPr>
            <a:picLocks noChangeAspect="1"/>
          </p:cNvPicPr>
          <p:nvPr/>
        </p:nvPicPr>
        <p:blipFill rotWithShape="1">
          <a:blip r:embed="rId5"/>
          <a:srcRect r="2" b="9817"/>
          <a:stretch/>
        </p:blipFill>
        <p:spPr>
          <a:xfrm>
            <a:off x="95250" y="3920044"/>
            <a:ext cx="2919682" cy="2347788"/>
          </a:xfrm>
          <a:prstGeom prst="rect">
            <a:avLst/>
          </a:prstGeom>
        </p:spPr>
      </p:pic>
      <p:cxnSp>
        <p:nvCxnSpPr>
          <p:cNvPr id="73" name="Straight Connector 72">
            <a:extLst>
              <a:ext uri="{FF2B5EF4-FFF2-40B4-BE49-F238E27FC236}">
                <a16:creationId xmlns:a16="http://schemas.microsoft.com/office/drawing/2014/main" id="{9DE56645-2866-441C-89AC-EEC913F431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2504"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5286F1A-1D8A-461D-97B6-FA41E5978F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
        <p:nvSpPr>
          <p:cNvPr id="77" name="Rectangle 76">
            <a:extLst>
              <a:ext uri="{FF2B5EF4-FFF2-40B4-BE49-F238E27FC236}">
                <a16:creationId xmlns:a16="http://schemas.microsoft.com/office/drawing/2014/main" id="{34AC6BCA-32BA-4FCF-9F87-4D8228AB2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O"/>
          </a:p>
        </p:txBody>
      </p:sp>
    </p:spTree>
    <p:extLst>
      <p:ext uri="{BB962C8B-B14F-4D97-AF65-F5344CB8AC3E}">
        <p14:creationId xmlns:p14="http://schemas.microsoft.com/office/powerpoint/2010/main" val="33765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606</TotalTime>
  <Words>660</Words>
  <Application>Microsoft Office PowerPoint</Application>
  <PresentationFormat>Panorámica</PresentationFormat>
  <Paragraphs>33</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Aptos</vt:lpstr>
      <vt:lpstr>Calibri</vt:lpstr>
      <vt:lpstr>Calibri Light</vt:lpstr>
      <vt:lpstr>Wingdings</vt:lpstr>
      <vt:lpstr>Retrospección</vt:lpstr>
      <vt:lpstr>GEOSINTÉTICOS DE ALTO DESEMPEÑO AL SERVICIO DE LA AGRICULTURA Y COSECHA DE AGUA </vt:lpstr>
      <vt:lpstr>ABASTECER  ALIMENTOS AL MUNDO</vt:lpstr>
      <vt:lpstr>Deficiencias en la construcción en sistemas de almacenamiento de agua</vt:lpstr>
      <vt:lpstr>Malas practicas en sistemas de conducción y riego de cultivos </vt:lpstr>
      <vt:lpstr>Presentación de PowerPoint</vt:lpstr>
      <vt:lpstr>Presentación de PowerPoint</vt:lpstr>
      <vt:lpstr>USOS Y APLICACIONES DE GEOSINTÉTICOS EN REVESTIMIENTO DE CANALES EN TIERRA PARA CONDUCCIÓN DE AGUA Y RIEGO DE CULTIVOS</vt:lpstr>
      <vt:lpstr>USOS Y APLICACIONES DE GEOSINTÉTICOS EN REVESTIMIENTO DE CANALES EN TIERRA PARA CONDUCCIÓN DE AGUA Y RIEGO DE CULTIVOS</vt:lpstr>
      <vt:lpstr>USOS Y APLICACIONES DE GEOSINTÉTICOS EN REVESTIMIENTO DE CANALES EN CONCRETO PARA CONDUCCIÓN DE AGUA Y RIEGO DE CULTIVOS</vt:lpstr>
      <vt:lpstr>Presentación de PowerPoint</vt:lpstr>
      <vt:lpstr>Presentación de PowerPoint</vt:lpstr>
      <vt:lpstr>USOS Y APLICACIONES DE GEOSINTÉTICOS EN REVESTIMIENTO DE SISTEMAS PARA COSECHA Y ALMACENAMIENTO DE AGUA </vt:lpstr>
      <vt:lpstr>USOS Y APLICACIONES DE GEOSINTÉTICOS EN REVESTIMIENTO DE SISTEMAS PARA COSECHA Y ALMACENAMIENTO DE AGUA </vt:lpstr>
      <vt:lpstr>USOS Y APLICACIONES DE GEOSINTÉTICOS DE ALTO DESEMPEÑO EN ENSAMBLE DE SACOS, Y  CONTENEDORES DE SUELO, PARA CONTROL DE EROSIÓN DE CANALES, CONTROL DE INUNDACIÓN PARA PROTECCIÓN DE CULTIVOS, Y  CONSTRUCCION DE ESTRUCTURAS HIDRÁULICAS A BAJO COSTO </vt:lpstr>
      <vt:lpstr>USOS Y APLICACIONES DE GEOSINTÉTICOS DE ALTO DESEMPEÑO EN ENSAMBLE DE FORMALETAS TEXTILES Y  CONTENEDORES DE SUELO DE GRAN TAMAÑO, PARA CONTROL DE INUNDACIÓN, REALCE DE DIQUES Y PROTECCIONES RIVEREÑAS. </vt:lpstr>
      <vt:lpstr>PREPARANDO EL AGRO PARA UN MEJOR FUTURO</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conferencia/ponencia</dc:title>
  <dc:creator>RDCG</dc:creator>
  <cp:lastModifiedBy>Jairo Ivan Garavito  Moreno</cp:lastModifiedBy>
  <cp:revision>8</cp:revision>
  <dcterms:created xsi:type="dcterms:W3CDTF">2025-04-24T14:39:47Z</dcterms:created>
  <dcterms:modified xsi:type="dcterms:W3CDTF">2025-05-08T17:55:10Z</dcterms:modified>
</cp:coreProperties>
</file>