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8" r:id="rId3"/>
    <p:sldId id="268" r:id="rId4"/>
    <p:sldId id="259" r:id="rId5"/>
    <p:sldId id="278" r:id="rId6"/>
    <p:sldId id="260" r:id="rId7"/>
    <p:sldId id="279" r:id="rId8"/>
    <p:sldId id="269" r:id="rId9"/>
    <p:sldId id="274" r:id="rId10"/>
    <p:sldId id="270" r:id="rId11"/>
    <p:sldId id="263" r:id="rId12"/>
    <p:sldId id="272" r:id="rId13"/>
    <p:sldId id="273" r:id="rId14"/>
    <p:sldId id="280" r:id="rId15"/>
    <p:sldId id="281" r:id="rId16"/>
    <p:sldId id="2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CBD299-7D0F-4C64-ABC4-F05181F4B562}" v="65" dt="2025-05-13T20:28:14.8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proenza" userId="283a259284d29412" providerId="LiveId" clId="{FECBD299-7D0F-4C64-ABC4-F05181F4B562}"/>
    <pc:docChg chg="undo custSel addSld delSld modSld sldOrd">
      <pc:chgData name="david proenza" userId="283a259284d29412" providerId="LiveId" clId="{FECBD299-7D0F-4C64-ABC4-F05181F4B562}" dt="2025-05-13T20:28:15.493" v="3466" actId="6549"/>
      <pc:docMkLst>
        <pc:docMk/>
      </pc:docMkLst>
      <pc:sldChg chg="addSp delSp modSp mod">
        <pc:chgData name="david proenza" userId="283a259284d29412" providerId="LiveId" clId="{FECBD299-7D0F-4C64-ABC4-F05181F4B562}" dt="2025-05-13T20:24:27.148" v="3452" actId="1076"/>
        <pc:sldMkLst>
          <pc:docMk/>
          <pc:sldMk cId="3741526153" sldId="256"/>
        </pc:sldMkLst>
        <pc:spChg chg="mod">
          <ac:chgData name="david proenza" userId="283a259284d29412" providerId="LiveId" clId="{FECBD299-7D0F-4C64-ABC4-F05181F4B562}" dt="2025-05-12T22:59:02.751" v="11" actId="20577"/>
          <ac:spMkLst>
            <pc:docMk/>
            <pc:sldMk cId="3741526153" sldId="256"/>
            <ac:spMk id="2" creationId="{00000000-0000-0000-0000-000000000000}"/>
          </ac:spMkLst>
        </pc:spChg>
        <pc:spChg chg="del">
          <ac:chgData name="david proenza" userId="283a259284d29412" providerId="LiveId" clId="{FECBD299-7D0F-4C64-ABC4-F05181F4B562}" dt="2025-05-13T20:24:17.143" v="3449" actId="478"/>
          <ac:spMkLst>
            <pc:docMk/>
            <pc:sldMk cId="3741526153" sldId="256"/>
            <ac:spMk id="8" creationId="{00000000-0000-0000-0000-000000000000}"/>
          </ac:spMkLst>
        </pc:spChg>
        <pc:picChg chg="add mod">
          <ac:chgData name="david proenza" userId="283a259284d29412" providerId="LiveId" clId="{FECBD299-7D0F-4C64-ABC4-F05181F4B562}" dt="2025-05-13T20:24:27.148" v="3452" actId="1076"/>
          <ac:picMkLst>
            <pc:docMk/>
            <pc:sldMk cId="3741526153" sldId="256"/>
            <ac:picMk id="4" creationId="{184C778D-EC02-6A88-7BB3-8FD75E92BAEE}"/>
          </ac:picMkLst>
        </pc:picChg>
      </pc:sldChg>
      <pc:sldChg chg="addSp delSp modSp mod">
        <pc:chgData name="david proenza" userId="283a259284d29412" providerId="LiveId" clId="{FECBD299-7D0F-4C64-ABC4-F05181F4B562}" dt="2025-05-13T20:25:35.518" v="3463" actId="478"/>
        <pc:sldMkLst>
          <pc:docMk/>
          <pc:sldMk cId="3089233666" sldId="258"/>
        </pc:sldMkLst>
        <pc:spChg chg="mod">
          <ac:chgData name="david proenza" userId="283a259284d29412" providerId="LiveId" clId="{FECBD299-7D0F-4C64-ABC4-F05181F4B562}" dt="2025-05-13T14:07:01.804" v="1267" actId="1076"/>
          <ac:spMkLst>
            <pc:docMk/>
            <pc:sldMk cId="3089233666" sldId="258"/>
            <ac:spMk id="2" creationId="{00000000-0000-0000-0000-000000000000}"/>
          </ac:spMkLst>
        </pc:spChg>
        <pc:spChg chg="mod">
          <ac:chgData name="david proenza" userId="283a259284d29412" providerId="LiveId" clId="{FECBD299-7D0F-4C64-ABC4-F05181F4B562}" dt="2025-05-13T18:34:31.203" v="2040" actId="1076"/>
          <ac:spMkLst>
            <pc:docMk/>
            <pc:sldMk cId="3089233666" sldId="258"/>
            <ac:spMk id="6" creationId="{BF11C698-1E5A-F595-B17B-E99A74C4F53D}"/>
          </ac:spMkLst>
        </pc:spChg>
        <pc:grpChg chg="add del mod">
          <ac:chgData name="david proenza" userId="283a259284d29412" providerId="LiveId" clId="{FECBD299-7D0F-4C64-ABC4-F05181F4B562}" dt="2025-05-13T20:25:35.518" v="3463" actId="478"/>
          <ac:grpSpMkLst>
            <pc:docMk/>
            <pc:sldMk cId="3089233666" sldId="258"/>
            <ac:grpSpMk id="8" creationId="{A300C7D2-F2B5-2136-73BD-5B306B3CFE5D}"/>
          </ac:grpSpMkLst>
        </pc:grpChg>
        <pc:picChg chg="add mod">
          <ac:chgData name="david proenza" userId="283a259284d29412" providerId="LiveId" clId="{FECBD299-7D0F-4C64-ABC4-F05181F4B562}" dt="2025-05-13T20:25:07.310" v="3459" actId="164"/>
          <ac:picMkLst>
            <pc:docMk/>
            <pc:sldMk cId="3089233666" sldId="258"/>
            <ac:picMk id="3" creationId="{43596607-CEFF-634F-1FA2-9EA4282E6C40}"/>
          </ac:picMkLst>
        </pc:picChg>
        <pc:picChg chg="add mod">
          <ac:chgData name="david proenza" userId="283a259284d29412" providerId="LiveId" clId="{FECBD299-7D0F-4C64-ABC4-F05181F4B562}" dt="2025-05-13T20:25:07.310" v="3459" actId="164"/>
          <ac:picMkLst>
            <pc:docMk/>
            <pc:sldMk cId="3089233666" sldId="258"/>
            <ac:picMk id="4" creationId="{E0CAF235-2B9F-17D3-B065-5730A14557D6}"/>
          </ac:picMkLst>
        </pc:picChg>
        <pc:picChg chg="add mod">
          <ac:chgData name="david proenza" userId="283a259284d29412" providerId="LiveId" clId="{FECBD299-7D0F-4C64-ABC4-F05181F4B562}" dt="2025-05-13T18:34:21.465" v="2039" actId="1076"/>
          <ac:picMkLst>
            <pc:docMk/>
            <pc:sldMk cId="3089233666" sldId="258"/>
            <ac:picMk id="5" creationId="{457CAE80-A274-008D-3A14-69C04FF1FDB9}"/>
          </ac:picMkLst>
        </pc:picChg>
        <pc:picChg chg="add mod">
          <ac:chgData name="david proenza" userId="283a259284d29412" providerId="LiveId" clId="{FECBD299-7D0F-4C64-ABC4-F05181F4B562}" dt="2025-05-13T20:25:07.310" v="3459" actId="164"/>
          <ac:picMkLst>
            <pc:docMk/>
            <pc:sldMk cId="3089233666" sldId="258"/>
            <ac:picMk id="7" creationId="{487EF455-8FB2-734F-8041-A5CF28345926}"/>
          </ac:picMkLst>
        </pc:picChg>
      </pc:sldChg>
      <pc:sldChg chg="addSp modSp mod">
        <pc:chgData name="david proenza" userId="283a259284d29412" providerId="LiveId" clId="{FECBD299-7D0F-4C64-ABC4-F05181F4B562}" dt="2025-05-13T18:38:37.115" v="2142" actId="20577"/>
        <pc:sldMkLst>
          <pc:docMk/>
          <pc:sldMk cId="523011575" sldId="259"/>
        </pc:sldMkLst>
        <pc:spChg chg="mod">
          <ac:chgData name="david proenza" userId="283a259284d29412" providerId="LiveId" clId="{FECBD299-7D0F-4C64-ABC4-F05181F4B562}" dt="2025-05-13T13:38:27.758" v="219" actId="6549"/>
          <ac:spMkLst>
            <pc:docMk/>
            <pc:sldMk cId="523011575" sldId="259"/>
            <ac:spMk id="2" creationId="{00000000-0000-0000-0000-000000000000}"/>
          </ac:spMkLst>
        </pc:spChg>
        <pc:spChg chg="mod">
          <ac:chgData name="david proenza" userId="283a259284d29412" providerId="LiveId" clId="{FECBD299-7D0F-4C64-ABC4-F05181F4B562}" dt="2025-05-13T18:38:37.115" v="2142" actId="20577"/>
          <ac:spMkLst>
            <pc:docMk/>
            <pc:sldMk cId="523011575" sldId="259"/>
            <ac:spMk id="6" creationId="{651EF15A-443F-A395-FA44-0AE3F4AECFBA}"/>
          </ac:spMkLst>
        </pc:spChg>
        <pc:picChg chg="add mod">
          <ac:chgData name="david proenza" userId="283a259284d29412" providerId="LiveId" clId="{FECBD299-7D0F-4C64-ABC4-F05181F4B562}" dt="2025-05-13T18:37:00.114" v="2113" actId="1076"/>
          <ac:picMkLst>
            <pc:docMk/>
            <pc:sldMk cId="523011575" sldId="259"/>
            <ac:picMk id="3" creationId="{B98572E5-5259-517E-2967-BA1B20803C43}"/>
          </ac:picMkLst>
        </pc:picChg>
      </pc:sldChg>
      <pc:sldChg chg="addSp delSp modSp mod">
        <pc:chgData name="david proenza" userId="283a259284d29412" providerId="LiveId" clId="{FECBD299-7D0F-4C64-ABC4-F05181F4B562}" dt="2025-05-13T18:48:40.748" v="2174" actId="20577"/>
        <pc:sldMkLst>
          <pc:docMk/>
          <pc:sldMk cId="1801643976" sldId="260"/>
        </pc:sldMkLst>
        <pc:spChg chg="mod">
          <ac:chgData name="david proenza" userId="283a259284d29412" providerId="LiveId" clId="{FECBD299-7D0F-4C64-ABC4-F05181F4B562}" dt="2025-05-13T13:49:10.016" v="779" actId="20577"/>
          <ac:spMkLst>
            <pc:docMk/>
            <pc:sldMk cId="1801643976" sldId="260"/>
            <ac:spMk id="2" creationId="{00000000-0000-0000-0000-000000000000}"/>
          </ac:spMkLst>
        </pc:spChg>
        <pc:spChg chg="mod">
          <ac:chgData name="david proenza" userId="283a259284d29412" providerId="LiveId" clId="{FECBD299-7D0F-4C64-ABC4-F05181F4B562}" dt="2025-05-13T18:48:40.748" v="2174" actId="20577"/>
          <ac:spMkLst>
            <pc:docMk/>
            <pc:sldMk cId="1801643976" sldId="260"/>
            <ac:spMk id="6" creationId="{09676526-7835-19AC-3B9C-4EFB6F2297EE}"/>
          </ac:spMkLst>
        </pc:spChg>
        <pc:picChg chg="add mod">
          <ac:chgData name="david proenza" userId="283a259284d29412" providerId="LiveId" clId="{FECBD299-7D0F-4C64-ABC4-F05181F4B562}" dt="2025-05-13T18:45:07.400" v="2163" actId="1076"/>
          <ac:picMkLst>
            <pc:docMk/>
            <pc:sldMk cId="1801643976" sldId="260"/>
            <ac:picMk id="3" creationId="{E13605F7-373B-9BFA-C8F5-CE1300C667AA}"/>
          </ac:picMkLst>
        </pc:picChg>
        <pc:picChg chg="add del mod">
          <ac:chgData name="david proenza" userId="283a259284d29412" providerId="LiveId" clId="{FECBD299-7D0F-4C64-ABC4-F05181F4B562}" dt="2025-05-13T18:44:45.862" v="2156" actId="478"/>
          <ac:picMkLst>
            <pc:docMk/>
            <pc:sldMk cId="1801643976" sldId="260"/>
            <ac:picMk id="4" creationId="{E6689739-BAC0-59A9-D94B-8AA911BCAFFC}"/>
          </ac:picMkLst>
        </pc:picChg>
        <pc:picChg chg="add del mod">
          <ac:chgData name="david proenza" userId="283a259284d29412" providerId="LiveId" clId="{FECBD299-7D0F-4C64-ABC4-F05181F4B562}" dt="2025-05-13T18:44:42.562" v="2154" actId="478"/>
          <ac:picMkLst>
            <pc:docMk/>
            <pc:sldMk cId="1801643976" sldId="260"/>
            <ac:picMk id="5" creationId="{59A92EB5-3515-1BF7-0D2F-21327E522084}"/>
          </ac:picMkLst>
        </pc:picChg>
        <pc:picChg chg="add mod">
          <ac:chgData name="david proenza" userId="283a259284d29412" providerId="LiveId" clId="{FECBD299-7D0F-4C64-ABC4-F05181F4B562}" dt="2025-05-13T18:44:57.377" v="2161" actId="1076"/>
          <ac:picMkLst>
            <pc:docMk/>
            <pc:sldMk cId="1801643976" sldId="260"/>
            <ac:picMk id="7" creationId="{203B12BA-AED6-1075-57C9-E681839FE8AE}"/>
          </ac:picMkLst>
        </pc:picChg>
      </pc:sldChg>
      <pc:sldChg chg="addSp delSp modSp del mod">
        <pc:chgData name="david proenza" userId="283a259284d29412" providerId="LiveId" clId="{FECBD299-7D0F-4C64-ABC4-F05181F4B562}" dt="2025-05-13T18:09:25.015" v="1882" actId="47"/>
        <pc:sldMkLst>
          <pc:docMk/>
          <pc:sldMk cId="2268221314" sldId="261"/>
        </pc:sldMkLst>
        <pc:spChg chg="del">
          <ac:chgData name="david proenza" userId="283a259284d29412" providerId="LiveId" clId="{FECBD299-7D0F-4C64-ABC4-F05181F4B562}" dt="2025-05-13T13:59:41.002" v="1148" actId="478"/>
          <ac:spMkLst>
            <pc:docMk/>
            <pc:sldMk cId="2268221314" sldId="261"/>
            <ac:spMk id="2" creationId="{00000000-0000-0000-0000-000000000000}"/>
          </ac:spMkLst>
        </pc:spChg>
        <pc:spChg chg="add del mod">
          <ac:chgData name="david proenza" userId="283a259284d29412" providerId="LiveId" clId="{FECBD299-7D0F-4C64-ABC4-F05181F4B562}" dt="2025-05-13T13:59:43.516" v="1149" actId="478"/>
          <ac:spMkLst>
            <pc:docMk/>
            <pc:sldMk cId="2268221314" sldId="261"/>
            <ac:spMk id="4" creationId="{AA19B83E-2634-3185-1C04-5F7477227FDE}"/>
          </ac:spMkLst>
        </pc:spChg>
        <pc:spChg chg="mod">
          <ac:chgData name="david proenza" userId="283a259284d29412" providerId="LiveId" clId="{FECBD299-7D0F-4C64-ABC4-F05181F4B562}" dt="2025-05-13T14:00:07.805" v="1156" actId="113"/>
          <ac:spMkLst>
            <pc:docMk/>
            <pc:sldMk cId="2268221314" sldId="261"/>
            <ac:spMk id="6" creationId="{5958C6FF-4459-3085-C71D-04A73022F831}"/>
          </ac:spMkLst>
        </pc:spChg>
        <pc:spChg chg="mod">
          <ac:chgData name="david proenza" userId="283a259284d29412" providerId="LiveId" clId="{FECBD299-7D0F-4C64-ABC4-F05181F4B562}" dt="2025-05-13T13:59:55.634" v="1152" actId="1076"/>
          <ac:spMkLst>
            <pc:docMk/>
            <pc:sldMk cId="2268221314" sldId="261"/>
            <ac:spMk id="7" creationId="{197FEBAB-0EB8-5438-6745-C64F05FC63E4}"/>
          </ac:spMkLst>
        </pc:spChg>
      </pc:sldChg>
      <pc:sldChg chg="addSp delSp modSp mod ord">
        <pc:chgData name="david proenza" userId="283a259284d29412" providerId="LiveId" clId="{FECBD299-7D0F-4C64-ABC4-F05181F4B562}" dt="2025-05-13T20:28:15.493" v="3466" actId="6549"/>
        <pc:sldMkLst>
          <pc:docMk/>
          <pc:sldMk cId="2888993872" sldId="263"/>
        </pc:sldMkLst>
        <pc:spChg chg="mod">
          <ac:chgData name="david proenza" userId="283a259284d29412" providerId="LiveId" clId="{FECBD299-7D0F-4C64-ABC4-F05181F4B562}" dt="2025-05-13T20:28:15.493" v="3466" actId="6549"/>
          <ac:spMkLst>
            <pc:docMk/>
            <pc:sldMk cId="2888993872" sldId="263"/>
            <ac:spMk id="2" creationId="{00000000-0000-0000-0000-000000000000}"/>
          </ac:spMkLst>
        </pc:spChg>
        <pc:spChg chg="del mod">
          <ac:chgData name="david proenza" userId="283a259284d29412" providerId="LiveId" clId="{FECBD299-7D0F-4C64-ABC4-F05181F4B562}" dt="2025-05-13T18:14:43.388" v="1937"/>
          <ac:spMkLst>
            <pc:docMk/>
            <pc:sldMk cId="2888993872" sldId="263"/>
            <ac:spMk id="3" creationId="{00000000-0000-0000-0000-000000000000}"/>
          </ac:spMkLst>
        </pc:spChg>
        <pc:grpChg chg="add mod">
          <ac:chgData name="david proenza" userId="283a259284d29412" providerId="LiveId" clId="{FECBD299-7D0F-4C64-ABC4-F05181F4B562}" dt="2025-05-13T20:28:10.822" v="3465"/>
          <ac:grpSpMkLst>
            <pc:docMk/>
            <pc:sldMk cId="2888993872" sldId="263"/>
            <ac:grpSpMk id="20" creationId="{48E9C3B7-4DCF-07F2-F5BF-74946E4EA7E0}"/>
          </ac:grpSpMkLst>
        </pc:grpChg>
        <pc:picChg chg="add del mod">
          <ac:chgData name="david proenza" userId="283a259284d29412" providerId="LiveId" clId="{FECBD299-7D0F-4C64-ABC4-F05181F4B562}" dt="2025-05-13T18:14:39.177" v="1935" actId="478"/>
          <ac:picMkLst>
            <pc:docMk/>
            <pc:sldMk cId="2888993872" sldId="263"/>
            <ac:picMk id="4" creationId="{E7B94020-1291-045C-41B3-AFE655553FEF}"/>
          </ac:picMkLst>
        </pc:picChg>
        <pc:picChg chg="add del mod">
          <ac:chgData name="david proenza" userId="283a259284d29412" providerId="LiveId" clId="{FECBD299-7D0F-4C64-ABC4-F05181F4B562}" dt="2025-05-13T18:14:40.295" v="1936" actId="478"/>
          <ac:picMkLst>
            <pc:docMk/>
            <pc:sldMk cId="2888993872" sldId="263"/>
            <ac:picMk id="5" creationId="{4E7F82F6-27B6-B161-8129-30C7A7258093}"/>
          </ac:picMkLst>
        </pc:picChg>
        <pc:picChg chg="add mod">
          <ac:chgData name="david proenza" userId="283a259284d29412" providerId="LiveId" clId="{FECBD299-7D0F-4C64-ABC4-F05181F4B562}" dt="2025-05-13T18:32:25.725" v="2037" actId="1076"/>
          <ac:picMkLst>
            <pc:docMk/>
            <pc:sldMk cId="2888993872" sldId="263"/>
            <ac:picMk id="6" creationId="{CB215A6D-7CB8-E624-C140-7F4C163A213B}"/>
          </ac:picMkLst>
        </pc:picChg>
        <pc:picChg chg="add mod">
          <ac:chgData name="david proenza" userId="283a259284d29412" providerId="LiveId" clId="{FECBD299-7D0F-4C64-ABC4-F05181F4B562}" dt="2025-05-13T18:32:23.043" v="2036" actId="1076"/>
          <ac:picMkLst>
            <pc:docMk/>
            <pc:sldMk cId="2888993872" sldId="263"/>
            <ac:picMk id="7" creationId="{D88AAC5D-C79C-1977-FC7F-77605BFBCDF8}"/>
          </ac:picMkLst>
        </pc:picChg>
        <pc:picChg chg="add mod">
          <ac:chgData name="david proenza" userId="283a259284d29412" providerId="LiveId" clId="{FECBD299-7D0F-4C64-ABC4-F05181F4B562}" dt="2025-05-13T18:32:18.548" v="2034" actId="1076"/>
          <ac:picMkLst>
            <pc:docMk/>
            <pc:sldMk cId="2888993872" sldId="263"/>
            <ac:picMk id="8" creationId="{A6F6CC67-BAE1-8B6D-F6B9-D59B9BC04CF7}"/>
          </ac:picMkLst>
        </pc:picChg>
        <pc:picChg chg="add mod">
          <ac:chgData name="david proenza" userId="283a259284d29412" providerId="LiveId" clId="{FECBD299-7D0F-4C64-ABC4-F05181F4B562}" dt="2025-05-13T18:29:42.880" v="1989" actId="1076"/>
          <ac:picMkLst>
            <pc:docMk/>
            <pc:sldMk cId="2888993872" sldId="263"/>
            <ac:picMk id="9" creationId="{CB0CB06F-ADEB-5FD6-C761-A3649032B29C}"/>
          </ac:picMkLst>
        </pc:picChg>
        <pc:picChg chg="add mod">
          <ac:chgData name="david proenza" userId="283a259284d29412" providerId="LiveId" clId="{FECBD299-7D0F-4C64-ABC4-F05181F4B562}" dt="2025-05-13T18:32:03.726" v="2029" actId="1076"/>
          <ac:picMkLst>
            <pc:docMk/>
            <pc:sldMk cId="2888993872" sldId="263"/>
            <ac:picMk id="10" creationId="{BD1FBB9D-1DB3-B571-0D6C-644B0CAC98F8}"/>
          </ac:picMkLst>
        </pc:picChg>
        <pc:picChg chg="add mod">
          <ac:chgData name="david proenza" userId="283a259284d29412" providerId="LiveId" clId="{FECBD299-7D0F-4C64-ABC4-F05181F4B562}" dt="2025-05-13T18:32:06.189" v="2030" actId="1076"/>
          <ac:picMkLst>
            <pc:docMk/>
            <pc:sldMk cId="2888993872" sldId="263"/>
            <ac:picMk id="11" creationId="{BBB4AC8E-55A2-0ABA-5F0F-AC27CD4C60FB}"/>
          </ac:picMkLst>
        </pc:picChg>
        <pc:picChg chg="add mod">
          <ac:chgData name="david proenza" userId="283a259284d29412" providerId="LiveId" clId="{FECBD299-7D0F-4C64-ABC4-F05181F4B562}" dt="2025-05-13T18:32:16.242" v="2033" actId="1076"/>
          <ac:picMkLst>
            <pc:docMk/>
            <pc:sldMk cId="2888993872" sldId="263"/>
            <ac:picMk id="12" creationId="{E6F06377-C006-220C-EC3E-9F14A42CA64F}"/>
          </ac:picMkLst>
        </pc:picChg>
        <pc:picChg chg="add mod">
          <ac:chgData name="david proenza" userId="283a259284d29412" providerId="LiveId" clId="{FECBD299-7D0F-4C64-ABC4-F05181F4B562}" dt="2025-05-13T18:31:27.940" v="2021" actId="1076"/>
          <ac:picMkLst>
            <pc:docMk/>
            <pc:sldMk cId="2888993872" sldId="263"/>
            <ac:picMk id="13" creationId="{55C46042-388C-693B-097A-EEEE3CA87256}"/>
          </ac:picMkLst>
        </pc:picChg>
        <pc:picChg chg="add mod">
          <ac:chgData name="david proenza" userId="283a259284d29412" providerId="LiveId" clId="{FECBD299-7D0F-4C64-ABC4-F05181F4B562}" dt="2025-05-13T18:32:08.875" v="2031" actId="1076"/>
          <ac:picMkLst>
            <pc:docMk/>
            <pc:sldMk cId="2888993872" sldId="263"/>
            <ac:picMk id="14" creationId="{99F085EF-DB4F-3468-3268-3F4DAF1FD829}"/>
          </ac:picMkLst>
        </pc:picChg>
        <pc:picChg chg="add mod">
          <ac:chgData name="david proenza" userId="283a259284d29412" providerId="LiveId" clId="{FECBD299-7D0F-4C64-ABC4-F05181F4B562}" dt="2025-05-13T18:31:31.201" v="2022" actId="1076"/>
          <ac:picMkLst>
            <pc:docMk/>
            <pc:sldMk cId="2888993872" sldId="263"/>
            <ac:picMk id="15" creationId="{6F42A8CA-A1B3-45B2-2A05-2DA7A92BBE4C}"/>
          </ac:picMkLst>
        </pc:picChg>
        <pc:picChg chg="add mod">
          <ac:chgData name="david proenza" userId="283a259284d29412" providerId="LiveId" clId="{FECBD299-7D0F-4C64-ABC4-F05181F4B562}" dt="2025-05-13T18:31:34.752" v="2023" actId="1076"/>
          <ac:picMkLst>
            <pc:docMk/>
            <pc:sldMk cId="2888993872" sldId="263"/>
            <ac:picMk id="16" creationId="{A6AA810B-8B04-0EBA-AEE5-157290439F50}"/>
          </ac:picMkLst>
        </pc:picChg>
        <pc:picChg chg="add mod">
          <ac:chgData name="david proenza" userId="283a259284d29412" providerId="LiveId" clId="{FECBD299-7D0F-4C64-ABC4-F05181F4B562}" dt="2025-05-13T18:31:50.581" v="2028" actId="1076"/>
          <ac:picMkLst>
            <pc:docMk/>
            <pc:sldMk cId="2888993872" sldId="263"/>
            <ac:picMk id="17" creationId="{C5415E01-BBAD-F011-9FA2-E10F53C13788}"/>
          </ac:picMkLst>
        </pc:picChg>
        <pc:picChg chg="add mod">
          <ac:chgData name="david proenza" userId="283a259284d29412" providerId="LiveId" clId="{FECBD299-7D0F-4C64-ABC4-F05181F4B562}" dt="2025-05-13T18:31:43.637" v="2026" actId="1076"/>
          <ac:picMkLst>
            <pc:docMk/>
            <pc:sldMk cId="2888993872" sldId="263"/>
            <ac:picMk id="18" creationId="{7746E432-B2E7-0C35-0C22-4BAA0BA3712E}"/>
          </ac:picMkLst>
        </pc:picChg>
        <pc:picChg chg="add mod">
          <ac:chgData name="david proenza" userId="283a259284d29412" providerId="LiveId" clId="{FECBD299-7D0F-4C64-ABC4-F05181F4B562}" dt="2025-05-13T18:32:11.229" v="2032" actId="1076"/>
          <ac:picMkLst>
            <pc:docMk/>
            <pc:sldMk cId="2888993872" sldId="263"/>
            <ac:picMk id="19" creationId="{FC631E96-BBD2-EC48-B930-A06FD37D173A}"/>
          </ac:picMkLst>
        </pc:picChg>
        <pc:picChg chg="mod">
          <ac:chgData name="david proenza" userId="283a259284d29412" providerId="LiveId" clId="{FECBD299-7D0F-4C64-ABC4-F05181F4B562}" dt="2025-05-13T20:28:10.822" v="3465"/>
          <ac:picMkLst>
            <pc:docMk/>
            <pc:sldMk cId="2888993872" sldId="263"/>
            <ac:picMk id="21" creationId="{4E3D7FD5-754A-40C2-E6A0-A59D30893AB5}"/>
          </ac:picMkLst>
        </pc:picChg>
        <pc:picChg chg="mod">
          <ac:chgData name="david proenza" userId="283a259284d29412" providerId="LiveId" clId="{FECBD299-7D0F-4C64-ABC4-F05181F4B562}" dt="2025-05-13T20:28:10.822" v="3465"/>
          <ac:picMkLst>
            <pc:docMk/>
            <pc:sldMk cId="2888993872" sldId="263"/>
            <ac:picMk id="22" creationId="{B8FBE761-6234-E9D6-9B96-61C7E753A0CB}"/>
          </ac:picMkLst>
        </pc:picChg>
        <pc:picChg chg="mod">
          <ac:chgData name="david proenza" userId="283a259284d29412" providerId="LiveId" clId="{FECBD299-7D0F-4C64-ABC4-F05181F4B562}" dt="2025-05-13T20:28:10.822" v="3465"/>
          <ac:picMkLst>
            <pc:docMk/>
            <pc:sldMk cId="2888993872" sldId="263"/>
            <ac:picMk id="23" creationId="{ECB99DF2-7AC8-7872-DDDE-CD47584CE0EA}"/>
          </ac:picMkLst>
        </pc:picChg>
      </pc:sldChg>
      <pc:sldChg chg="addSp modSp mod ord">
        <pc:chgData name="david proenza" userId="283a259284d29412" providerId="LiveId" clId="{FECBD299-7D0F-4C64-ABC4-F05181F4B562}" dt="2025-05-13T19:21:13.602" v="2312" actId="1076"/>
        <pc:sldMkLst>
          <pc:docMk/>
          <pc:sldMk cId="859520400" sldId="264"/>
        </pc:sldMkLst>
        <pc:spChg chg="mod">
          <ac:chgData name="david proenza" userId="283a259284d29412" providerId="LiveId" clId="{FECBD299-7D0F-4C64-ABC4-F05181F4B562}" dt="2025-05-13T19:21:13.602" v="2312" actId="1076"/>
          <ac:spMkLst>
            <pc:docMk/>
            <pc:sldMk cId="859520400" sldId="264"/>
            <ac:spMk id="3" creationId="{00000000-0000-0000-0000-000000000000}"/>
          </ac:spMkLst>
        </pc:spChg>
        <pc:picChg chg="add">
          <ac:chgData name="david proenza" userId="283a259284d29412" providerId="LiveId" clId="{FECBD299-7D0F-4C64-ABC4-F05181F4B562}" dt="2025-05-13T18:09:33.747" v="1883"/>
          <ac:picMkLst>
            <pc:docMk/>
            <pc:sldMk cId="859520400" sldId="264"/>
            <ac:picMk id="4" creationId="{EDB621AA-8DE1-6D03-B914-AEA2BFB6B7CC}"/>
          </ac:picMkLst>
        </pc:picChg>
      </pc:sldChg>
      <pc:sldChg chg="addSp delSp modSp del mod">
        <pc:chgData name="david proenza" userId="283a259284d29412" providerId="LiveId" clId="{FECBD299-7D0F-4C64-ABC4-F05181F4B562}" dt="2025-05-13T13:56:26.122" v="1110" actId="47"/>
        <pc:sldMkLst>
          <pc:docMk/>
          <pc:sldMk cId="2876210758" sldId="267"/>
        </pc:sldMkLst>
        <pc:spChg chg="del">
          <ac:chgData name="david proenza" userId="283a259284d29412" providerId="LiveId" clId="{FECBD299-7D0F-4C64-ABC4-F05181F4B562}" dt="2025-05-13T13:49:52.128" v="782" actId="478"/>
          <ac:spMkLst>
            <pc:docMk/>
            <pc:sldMk cId="2876210758" sldId="267"/>
            <ac:spMk id="2" creationId="{704FFE77-6096-6E22-A465-41295519D6DA}"/>
          </ac:spMkLst>
        </pc:spChg>
        <pc:spChg chg="add del mod">
          <ac:chgData name="david proenza" userId="283a259284d29412" providerId="LiveId" clId="{FECBD299-7D0F-4C64-ABC4-F05181F4B562}" dt="2025-05-13T13:49:55.112" v="783" actId="478"/>
          <ac:spMkLst>
            <pc:docMk/>
            <pc:sldMk cId="2876210758" sldId="267"/>
            <ac:spMk id="4" creationId="{EB92AD58-FE2C-B68E-5FD4-1C8E30D6DA4A}"/>
          </ac:spMkLst>
        </pc:spChg>
        <pc:spChg chg="mod">
          <ac:chgData name="david proenza" userId="283a259284d29412" providerId="LiveId" clId="{FECBD299-7D0F-4C64-ABC4-F05181F4B562}" dt="2025-05-13T13:51:00.089" v="791" actId="12"/>
          <ac:spMkLst>
            <pc:docMk/>
            <pc:sldMk cId="2876210758" sldId="267"/>
            <ac:spMk id="6" creationId="{1B22015E-875B-6C5A-A282-12130037040A}"/>
          </ac:spMkLst>
        </pc:spChg>
        <pc:spChg chg="mod">
          <ac:chgData name="david proenza" userId="283a259284d29412" providerId="LiveId" clId="{FECBD299-7D0F-4C64-ABC4-F05181F4B562}" dt="2025-05-13T13:50:20.941" v="785" actId="113"/>
          <ac:spMkLst>
            <pc:docMk/>
            <pc:sldMk cId="2876210758" sldId="267"/>
            <ac:spMk id="7" creationId="{DE7CA6CE-0919-8098-A727-38DAE02B6E12}"/>
          </ac:spMkLst>
        </pc:spChg>
      </pc:sldChg>
      <pc:sldChg chg="addSp delSp modSp mod ord">
        <pc:chgData name="david proenza" userId="283a259284d29412" providerId="LiveId" clId="{FECBD299-7D0F-4C64-ABC4-F05181F4B562}" dt="2025-05-13T20:25:29.231" v="3462" actId="478"/>
        <pc:sldMkLst>
          <pc:docMk/>
          <pc:sldMk cId="2347256766" sldId="268"/>
        </pc:sldMkLst>
        <pc:spChg chg="del">
          <ac:chgData name="david proenza" userId="283a259284d29412" providerId="LiveId" clId="{FECBD299-7D0F-4C64-ABC4-F05181F4B562}" dt="2025-05-13T13:56:41.587" v="1111" actId="478"/>
          <ac:spMkLst>
            <pc:docMk/>
            <pc:sldMk cId="2347256766" sldId="268"/>
            <ac:spMk id="2" creationId="{6E340632-8FFB-EF7E-571D-B785A52A20F6}"/>
          </ac:spMkLst>
        </pc:spChg>
        <pc:spChg chg="mod">
          <ac:chgData name="david proenza" userId="283a259284d29412" providerId="LiveId" clId="{FECBD299-7D0F-4C64-ABC4-F05181F4B562}" dt="2025-05-13T14:23:17.537" v="1622" actId="20577"/>
          <ac:spMkLst>
            <pc:docMk/>
            <pc:sldMk cId="2347256766" sldId="268"/>
            <ac:spMk id="4" creationId="{8F76227D-AC5B-AE9A-EF39-4B724B689018}"/>
          </ac:spMkLst>
        </pc:spChg>
        <pc:spChg chg="add del mod">
          <ac:chgData name="david proenza" userId="283a259284d29412" providerId="LiveId" clId="{FECBD299-7D0F-4C64-ABC4-F05181F4B562}" dt="2025-05-13T13:56:43.850" v="1112" actId="478"/>
          <ac:spMkLst>
            <pc:docMk/>
            <pc:sldMk cId="2347256766" sldId="268"/>
            <ac:spMk id="5" creationId="{0E2D0ED2-EF58-7780-3CC3-459F99F8D972}"/>
          </ac:spMkLst>
        </pc:spChg>
        <pc:spChg chg="mod">
          <ac:chgData name="david proenza" userId="283a259284d29412" providerId="LiveId" clId="{FECBD299-7D0F-4C64-ABC4-F05181F4B562}" dt="2025-05-13T20:01:38.085" v="3362" actId="5793"/>
          <ac:spMkLst>
            <pc:docMk/>
            <pc:sldMk cId="2347256766" sldId="268"/>
            <ac:spMk id="7" creationId="{8D8BFD74-FFEE-F7DF-7D20-26C0D36B4481}"/>
          </ac:spMkLst>
        </pc:spChg>
        <pc:picChg chg="add del mod">
          <ac:chgData name="david proenza" userId="283a259284d29412" providerId="LiveId" clId="{FECBD299-7D0F-4C64-ABC4-F05181F4B562}" dt="2025-05-13T18:10:12.324" v="1884" actId="478"/>
          <ac:picMkLst>
            <pc:docMk/>
            <pc:sldMk cId="2347256766" sldId="268"/>
            <ac:picMk id="6" creationId="{B071C77B-AFF3-75A8-14DE-039BFA312C73}"/>
          </ac:picMkLst>
        </pc:picChg>
        <pc:picChg chg="add mod">
          <ac:chgData name="david proenza" userId="283a259284d29412" providerId="LiveId" clId="{FECBD299-7D0F-4C64-ABC4-F05181F4B562}" dt="2025-05-13T20:04:32.710" v="3367" actId="1035"/>
          <ac:picMkLst>
            <pc:docMk/>
            <pc:sldMk cId="2347256766" sldId="268"/>
            <ac:picMk id="8" creationId="{18962A86-7043-0E76-31B0-FC7E2756171B}"/>
          </ac:picMkLst>
        </pc:picChg>
        <pc:picChg chg="add del mod">
          <ac:chgData name="david proenza" userId="283a259284d29412" providerId="LiveId" clId="{FECBD299-7D0F-4C64-ABC4-F05181F4B562}" dt="2025-05-13T20:25:29.231" v="3462" actId="478"/>
          <ac:picMkLst>
            <pc:docMk/>
            <pc:sldMk cId="2347256766" sldId="268"/>
            <ac:picMk id="9" creationId="{60C274E9-B88A-3739-3CE6-0A749C4E3EFA}"/>
          </ac:picMkLst>
        </pc:picChg>
      </pc:sldChg>
      <pc:sldChg chg="addSp delSp modSp mod">
        <pc:chgData name="david proenza" userId="283a259284d29412" providerId="LiveId" clId="{FECBD299-7D0F-4C64-ABC4-F05181F4B562}" dt="2025-05-13T18:56:40.992" v="2205" actId="1076"/>
        <pc:sldMkLst>
          <pc:docMk/>
          <pc:sldMk cId="809014850" sldId="269"/>
        </pc:sldMkLst>
        <pc:spChg chg="del">
          <ac:chgData name="david proenza" userId="283a259284d29412" providerId="LiveId" clId="{FECBD299-7D0F-4C64-ABC4-F05181F4B562}" dt="2025-05-13T13:57:06.355" v="1115" actId="478"/>
          <ac:spMkLst>
            <pc:docMk/>
            <pc:sldMk cId="809014850" sldId="269"/>
            <ac:spMk id="2" creationId="{8783F2A2-706C-D148-27C6-6B3FB1E95FAD}"/>
          </ac:spMkLst>
        </pc:spChg>
        <pc:spChg chg="mod">
          <ac:chgData name="david proenza" userId="283a259284d29412" providerId="LiveId" clId="{FECBD299-7D0F-4C64-ABC4-F05181F4B562}" dt="2025-05-13T13:57:16.714" v="1118" actId="113"/>
          <ac:spMkLst>
            <pc:docMk/>
            <pc:sldMk cId="809014850" sldId="269"/>
            <ac:spMk id="4" creationId="{15259C67-CCD5-B9EF-DBA8-28DF97AB4BC1}"/>
          </ac:spMkLst>
        </pc:spChg>
        <pc:spChg chg="add del mod">
          <ac:chgData name="david proenza" userId="283a259284d29412" providerId="LiveId" clId="{FECBD299-7D0F-4C64-ABC4-F05181F4B562}" dt="2025-05-13T13:57:08.738" v="1116" actId="478"/>
          <ac:spMkLst>
            <pc:docMk/>
            <pc:sldMk cId="809014850" sldId="269"/>
            <ac:spMk id="5" creationId="{FBD47610-918C-4430-5072-F182D1F903D5}"/>
          </ac:spMkLst>
        </pc:spChg>
        <pc:spChg chg="mod">
          <ac:chgData name="david proenza" userId="283a259284d29412" providerId="LiveId" clId="{FECBD299-7D0F-4C64-ABC4-F05181F4B562}" dt="2025-05-13T18:56:40.992" v="2205" actId="1076"/>
          <ac:spMkLst>
            <pc:docMk/>
            <pc:sldMk cId="809014850" sldId="269"/>
            <ac:spMk id="7" creationId="{158A45F2-F57C-1B31-F0DA-49E604A5F22F}"/>
          </ac:spMkLst>
        </pc:spChg>
        <pc:picChg chg="add del mod">
          <ac:chgData name="david proenza" userId="283a259284d29412" providerId="LiveId" clId="{FECBD299-7D0F-4C64-ABC4-F05181F4B562}" dt="2025-05-13T18:56:25.272" v="2202" actId="478"/>
          <ac:picMkLst>
            <pc:docMk/>
            <pc:sldMk cId="809014850" sldId="269"/>
            <ac:picMk id="6" creationId="{42A62D85-C1DF-F41D-7B12-9E20E44AFF89}"/>
          </ac:picMkLst>
        </pc:picChg>
        <pc:picChg chg="add mod">
          <ac:chgData name="david proenza" userId="283a259284d29412" providerId="LiveId" clId="{FECBD299-7D0F-4C64-ABC4-F05181F4B562}" dt="2025-05-13T18:56:29.812" v="2203" actId="1076"/>
          <ac:picMkLst>
            <pc:docMk/>
            <pc:sldMk cId="809014850" sldId="269"/>
            <ac:picMk id="8" creationId="{2E57BEAD-7520-C1D4-C7A4-FD115731FBBB}"/>
          </ac:picMkLst>
        </pc:picChg>
        <pc:picChg chg="add mod">
          <ac:chgData name="david proenza" userId="283a259284d29412" providerId="LiveId" clId="{FECBD299-7D0F-4C64-ABC4-F05181F4B562}" dt="2025-05-13T18:56:34.490" v="2204" actId="1076"/>
          <ac:picMkLst>
            <pc:docMk/>
            <pc:sldMk cId="809014850" sldId="269"/>
            <ac:picMk id="9" creationId="{ADDB4B0D-4709-1A3D-DA6E-714535573740}"/>
          </ac:picMkLst>
        </pc:picChg>
      </pc:sldChg>
      <pc:sldChg chg="addSp delSp modSp mod">
        <pc:chgData name="david proenza" userId="283a259284d29412" providerId="LiveId" clId="{FECBD299-7D0F-4C64-ABC4-F05181F4B562}" dt="2025-05-13T19:01:58.082" v="2245" actId="1076"/>
        <pc:sldMkLst>
          <pc:docMk/>
          <pc:sldMk cId="2030964211" sldId="270"/>
        </pc:sldMkLst>
        <pc:spChg chg="del">
          <ac:chgData name="david proenza" userId="283a259284d29412" providerId="LiveId" clId="{FECBD299-7D0F-4C64-ABC4-F05181F4B562}" dt="2025-05-13T13:57:26.936" v="1119" actId="478"/>
          <ac:spMkLst>
            <pc:docMk/>
            <pc:sldMk cId="2030964211" sldId="270"/>
            <ac:spMk id="2" creationId="{A5D0C9F9-D464-37F5-7054-A78D36A43E58}"/>
          </ac:spMkLst>
        </pc:spChg>
        <pc:spChg chg="mod">
          <ac:chgData name="david proenza" userId="283a259284d29412" providerId="LiveId" clId="{FECBD299-7D0F-4C64-ABC4-F05181F4B562}" dt="2025-05-13T13:57:38.147" v="1122" actId="113"/>
          <ac:spMkLst>
            <pc:docMk/>
            <pc:sldMk cId="2030964211" sldId="270"/>
            <ac:spMk id="4" creationId="{D0D0B6BF-DDF5-506C-D7DB-E4991A4D77A3}"/>
          </ac:spMkLst>
        </pc:spChg>
        <pc:spChg chg="add del mod">
          <ac:chgData name="david proenza" userId="283a259284d29412" providerId="LiveId" clId="{FECBD299-7D0F-4C64-ABC4-F05181F4B562}" dt="2025-05-13T13:57:28.333" v="1120" actId="478"/>
          <ac:spMkLst>
            <pc:docMk/>
            <pc:sldMk cId="2030964211" sldId="270"/>
            <ac:spMk id="5" creationId="{8934A1E6-1131-856F-23F2-D0936B03EF29}"/>
          </ac:spMkLst>
        </pc:spChg>
        <pc:spChg chg="mod">
          <ac:chgData name="david proenza" userId="283a259284d29412" providerId="LiveId" clId="{FECBD299-7D0F-4C64-ABC4-F05181F4B562}" dt="2025-05-13T19:01:58.082" v="2245" actId="1076"/>
          <ac:spMkLst>
            <pc:docMk/>
            <pc:sldMk cId="2030964211" sldId="270"/>
            <ac:spMk id="7" creationId="{932355C0-C29E-D0B1-371D-DB5EE4B9875E}"/>
          </ac:spMkLst>
        </pc:spChg>
        <pc:picChg chg="add mod">
          <ac:chgData name="david proenza" userId="283a259284d29412" providerId="LiveId" clId="{FECBD299-7D0F-4C64-ABC4-F05181F4B562}" dt="2025-05-13T19:01:21.809" v="2241" actId="1076"/>
          <ac:picMkLst>
            <pc:docMk/>
            <pc:sldMk cId="2030964211" sldId="270"/>
            <ac:picMk id="6" creationId="{825F20A7-C448-0B35-D225-470FDDAEAB5A}"/>
          </ac:picMkLst>
        </pc:picChg>
        <pc:picChg chg="add mod">
          <ac:chgData name="david proenza" userId="283a259284d29412" providerId="LiveId" clId="{FECBD299-7D0F-4C64-ABC4-F05181F4B562}" dt="2025-05-13T19:01:28.172" v="2243" actId="1076"/>
          <ac:picMkLst>
            <pc:docMk/>
            <pc:sldMk cId="2030964211" sldId="270"/>
            <ac:picMk id="8" creationId="{15C74984-C3F2-01D9-3173-34E4E2AA80BC}"/>
          </ac:picMkLst>
        </pc:picChg>
        <pc:picChg chg="add mod">
          <ac:chgData name="david proenza" userId="283a259284d29412" providerId="LiveId" clId="{FECBD299-7D0F-4C64-ABC4-F05181F4B562}" dt="2025-05-13T19:01:24.638" v="2242" actId="1076"/>
          <ac:picMkLst>
            <pc:docMk/>
            <pc:sldMk cId="2030964211" sldId="270"/>
            <ac:picMk id="9" creationId="{F34CFCCE-DD6D-290B-821C-B9DA88200388}"/>
          </ac:picMkLst>
        </pc:picChg>
      </pc:sldChg>
      <pc:sldChg chg="addSp delSp modSp del mod">
        <pc:chgData name="david proenza" userId="283a259284d29412" providerId="LiveId" clId="{FECBD299-7D0F-4C64-ABC4-F05181F4B562}" dt="2025-05-13T14:29:14.467" v="1735" actId="47"/>
        <pc:sldMkLst>
          <pc:docMk/>
          <pc:sldMk cId="2441381353" sldId="271"/>
        </pc:sldMkLst>
        <pc:spChg chg="del">
          <ac:chgData name="david proenza" userId="283a259284d29412" providerId="LiveId" clId="{FECBD299-7D0F-4C64-ABC4-F05181F4B562}" dt="2025-05-13T13:57:44.048" v="1123" actId="478"/>
          <ac:spMkLst>
            <pc:docMk/>
            <pc:sldMk cId="2441381353" sldId="271"/>
            <ac:spMk id="2" creationId="{B2ACCE19-F2FE-480E-1DFF-728174851130}"/>
          </ac:spMkLst>
        </pc:spChg>
        <pc:spChg chg="add del mod">
          <ac:chgData name="david proenza" userId="283a259284d29412" providerId="LiveId" clId="{FECBD299-7D0F-4C64-ABC4-F05181F4B562}" dt="2025-05-13T13:57:47.604" v="1124" actId="478"/>
          <ac:spMkLst>
            <pc:docMk/>
            <pc:sldMk cId="2441381353" sldId="271"/>
            <ac:spMk id="4" creationId="{96031CCE-29F2-A788-1340-CC9711FDE687}"/>
          </ac:spMkLst>
        </pc:spChg>
        <pc:spChg chg="mod">
          <ac:chgData name="david proenza" userId="283a259284d29412" providerId="LiveId" clId="{FECBD299-7D0F-4C64-ABC4-F05181F4B562}" dt="2025-05-13T13:57:54.689" v="1125" actId="1076"/>
          <ac:spMkLst>
            <pc:docMk/>
            <pc:sldMk cId="2441381353" sldId="271"/>
            <ac:spMk id="6" creationId="{703A7421-A521-0D76-693A-0ADC156484EE}"/>
          </ac:spMkLst>
        </pc:spChg>
      </pc:sldChg>
      <pc:sldChg chg="addSp delSp modSp mod">
        <pc:chgData name="david proenza" userId="283a259284d29412" providerId="LiveId" clId="{FECBD299-7D0F-4C64-ABC4-F05181F4B562}" dt="2025-05-13T19:04:19.749" v="2259" actId="1076"/>
        <pc:sldMkLst>
          <pc:docMk/>
          <pc:sldMk cId="2928776687" sldId="272"/>
        </pc:sldMkLst>
        <pc:spChg chg="del">
          <ac:chgData name="david proenza" userId="283a259284d29412" providerId="LiveId" clId="{FECBD299-7D0F-4C64-ABC4-F05181F4B562}" dt="2025-05-13T13:58:03.190" v="1126" actId="478"/>
          <ac:spMkLst>
            <pc:docMk/>
            <pc:sldMk cId="2928776687" sldId="272"/>
            <ac:spMk id="2" creationId="{8D748A69-F63B-64A7-0930-16FBD30445DA}"/>
          </ac:spMkLst>
        </pc:spChg>
        <pc:spChg chg="add del mod">
          <ac:chgData name="david proenza" userId="283a259284d29412" providerId="LiveId" clId="{FECBD299-7D0F-4C64-ABC4-F05181F4B562}" dt="2025-05-13T13:58:04.493" v="1127" actId="478"/>
          <ac:spMkLst>
            <pc:docMk/>
            <pc:sldMk cId="2928776687" sldId="272"/>
            <ac:spMk id="4" creationId="{1A62919A-4F07-FFBC-BF50-1AB70BEB6EE8}"/>
          </ac:spMkLst>
        </pc:spChg>
        <pc:spChg chg="mod">
          <ac:chgData name="david proenza" userId="283a259284d29412" providerId="LiveId" clId="{FECBD299-7D0F-4C64-ABC4-F05181F4B562}" dt="2025-05-13T13:58:12.884" v="1129" actId="113"/>
          <ac:spMkLst>
            <pc:docMk/>
            <pc:sldMk cId="2928776687" sldId="272"/>
            <ac:spMk id="6" creationId="{EFB233FD-A60E-E829-9BC3-1BEC82C64B6C}"/>
          </ac:spMkLst>
        </pc:spChg>
        <pc:spChg chg="mod">
          <ac:chgData name="david proenza" userId="283a259284d29412" providerId="LiveId" clId="{FECBD299-7D0F-4C64-ABC4-F05181F4B562}" dt="2025-05-13T14:29:51.573" v="1744" actId="6549"/>
          <ac:spMkLst>
            <pc:docMk/>
            <pc:sldMk cId="2928776687" sldId="272"/>
            <ac:spMk id="7" creationId="{1B6BB276-2366-C9D9-13DE-D8E9F758C0B4}"/>
          </ac:spMkLst>
        </pc:spChg>
        <pc:picChg chg="add del mod">
          <ac:chgData name="david proenza" userId="283a259284d29412" providerId="LiveId" clId="{FECBD299-7D0F-4C64-ABC4-F05181F4B562}" dt="2025-05-13T19:02:35.807" v="2247" actId="478"/>
          <ac:picMkLst>
            <pc:docMk/>
            <pc:sldMk cId="2928776687" sldId="272"/>
            <ac:picMk id="5" creationId="{0F8492CB-4B14-ED15-E04C-85E83122BD9D}"/>
          </ac:picMkLst>
        </pc:picChg>
        <pc:picChg chg="add mod">
          <ac:chgData name="david proenza" userId="283a259284d29412" providerId="LiveId" clId="{FECBD299-7D0F-4C64-ABC4-F05181F4B562}" dt="2025-05-13T19:04:11.100" v="2258" actId="1076"/>
          <ac:picMkLst>
            <pc:docMk/>
            <pc:sldMk cId="2928776687" sldId="272"/>
            <ac:picMk id="8" creationId="{9E73B1F0-8B8A-D98A-8520-8BE8E033790A}"/>
          </ac:picMkLst>
        </pc:picChg>
        <pc:picChg chg="add mod">
          <ac:chgData name="david proenza" userId="283a259284d29412" providerId="LiveId" clId="{FECBD299-7D0F-4C64-ABC4-F05181F4B562}" dt="2025-05-13T19:04:19.749" v="2259" actId="1076"/>
          <ac:picMkLst>
            <pc:docMk/>
            <pc:sldMk cId="2928776687" sldId="272"/>
            <ac:picMk id="9" creationId="{C4E7DE82-7BC1-EC00-6D6D-1DB818A6410A}"/>
          </ac:picMkLst>
        </pc:picChg>
      </pc:sldChg>
      <pc:sldChg chg="addSp delSp modSp mod">
        <pc:chgData name="david proenza" userId="283a259284d29412" providerId="LiveId" clId="{FECBD299-7D0F-4C64-ABC4-F05181F4B562}" dt="2025-05-13T19:04:47.900" v="2282" actId="20577"/>
        <pc:sldMkLst>
          <pc:docMk/>
          <pc:sldMk cId="409389573" sldId="273"/>
        </pc:sldMkLst>
        <pc:spChg chg="del">
          <ac:chgData name="david proenza" userId="283a259284d29412" providerId="LiveId" clId="{FECBD299-7D0F-4C64-ABC4-F05181F4B562}" dt="2025-05-13T13:58:19.653" v="1130" actId="478"/>
          <ac:spMkLst>
            <pc:docMk/>
            <pc:sldMk cId="409389573" sldId="273"/>
            <ac:spMk id="2" creationId="{F696BDBC-482A-593F-9692-521FD013CEC5}"/>
          </ac:spMkLst>
        </pc:spChg>
        <pc:spChg chg="add del mod">
          <ac:chgData name="david proenza" userId="283a259284d29412" providerId="LiveId" clId="{FECBD299-7D0F-4C64-ABC4-F05181F4B562}" dt="2025-05-13T13:58:21.332" v="1131" actId="478"/>
          <ac:spMkLst>
            <pc:docMk/>
            <pc:sldMk cId="409389573" sldId="273"/>
            <ac:spMk id="4" creationId="{4728E934-F219-015F-5BBE-B7CB01D83477}"/>
          </ac:spMkLst>
        </pc:spChg>
        <pc:spChg chg="mod">
          <ac:chgData name="david proenza" userId="283a259284d29412" providerId="LiveId" clId="{FECBD299-7D0F-4C64-ABC4-F05181F4B562}" dt="2025-05-13T13:58:31.536" v="1133" actId="113"/>
          <ac:spMkLst>
            <pc:docMk/>
            <pc:sldMk cId="409389573" sldId="273"/>
            <ac:spMk id="6" creationId="{3ED6CBB2-1F29-B1BA-C6BB-B34CD34F1B66}"/>
          </ac:spMkLst>
        </pc:spChg>
        <pc:spChg chg="mod">
          <ac:chgData name="david proenza" userId="283a259284d29412" providerId="LiveId" clId="{FECBD299-7D0F-4C64-ABC4-F05181F4B562}" dt="2025-05-13T19:04:47.900" v="2282" actId="20577"/>
          <ac:spMkLst>
            <pc:docMk/>
            <pc:sldMk cId="409389573" sldId="273"/>
            <ac:spMk id="7" creationId="{880F4163-2738-8329-2180-D76F2FF4A643}"/>
          </ac:spMkLst>
        </pc:spChg>
        <pc:picChg chg="add del mod">
          <ac:chgData name="david proenza" userId="283a259284d29412" providerId="LiveId" clId="{FECBD299-7D0F-4C64-ABC4-F05181F4B562}" dt="2025-05-13T18:28:03.921" v="1968" actId="478"/>
          <ac:picMkLst>
            <pc:docMk/>
            <pc:sldMk cId="409389573" sldId="273"/>
            <ac:picMk id="5" creationId="{A5876D9B-3F20-055A-0B98-494F1AFC395D}"/>
          </ac:picMkLst>
        </pc:picChg>
        <pc:picChg chg="add del mod">
          <ac:chgData name="david proenza" userId="283a259284d29412" providerId="LiveId" clId="{FECBD299-7D0F-4C64-ABC4-F05181F4B562}" dt="2025-05-13T18:28:04.819" v="1969" actId="478"/>
          <ac:picMkLst>
            <pc:docMk/>
            <pc:sldMk cId="409389573" sldId="273"/>
            <ac:picMk id="8" creationId="{FF65AEEB-FCA0-A045-AAA6-FE56C3426C23}"/>
          </ac:picMkLst>
        </pc:picChg>
        <pc:picChg chg="add mod">
          <ac:chgData name="david proenza" userId="283a259284d29412" providerId="LiveId" clId="{FECBD299-7D0F-4C64-ABC4-F05181F4B562}" dt="2025-05-13T18:28:21.077" v="1972" actId="1076"/>
          <ac:picMkLst>
            <pc:docMk/>
            <pc:sldMk cId="409389573" sldId="273"/>
            <ac:picMk id="9" creationId="{31EDEBA8-C443-0149-ECAD-C06F622AAE30}"/>
          </ac:picMkLst>
        </pc:picChg>
        <pc:picChg chg="add mod">
          <ac:chgData name="david proenza" userId="283a259284d29412" providerId="LiveId" clId="{FECBD299-7D0F-4C64-ABC4-F05181F4B562}" dt="2025-05-13T18:28:10.720" v="1970" actId="1076"/>
          <ac:picMkLst>
            <pc:docMk/>
            <pc:sldMk cId="409389573" sldId="273"/>
            <ac:picMk id="10" creationId="{F70797F3-6E7B-09AE-67E2-39B5B25C4CA3}"/>
          </ac:picMkLst>
        </pc:picChg>
      </pc:sldChg>
      <pc:sldChg chg="addSp delSp modSp mod ord">
        <pc:chgData name="david proenza" userId="283a259284d29412" providerId="LiveId" clId="{FECBD299-7D0F-4C64-ABC4-F05181F4B562}" dt="2025-05-13T19:00:04.250" v="2229" actId="1076"/>
        <pc:sldMkLst>
          <pc:docMk/>
          <pc:sldMk cId="1287347968" sldId="274"/>
        </pc:sldMkLst>
        <pc:spChg chg="del">
          <ac:chgData name="david proenza" userId="283a259284d29412" providerId="LiveId" clId="{FECBD299-7D0F-4C64-ABC4-F05181F4B562}" dt="2025-05-13T13:58:40.786" v="1134" actId="478"/>
          <ac:spMkLst>
            <pc:docMk/>
            <pc:sldMk cId="1287347968" sldId="274"/>
            <ac:spMk id="2" creationId="{6E55DAD9-8F7A-9AD7-ED3F-9EB1EA19E27E}"/>
          </ac:spMkLst>
        </pc:spChg>
        <pc:spChg chg="mod">
          <ac:chgData name="david proenza" userId="283a259284d29412" providerId="LiveId" clId="{FECBD299-7D0F-4C64-ABC4-F05181F4B562}" dt="2025-05-13T13:58:49.204" v="1137" actId="113"/>
          <ac:spMkLst>
            <pc:docMk/>
            <pc:sldMk cId="1287347968" sldId="274"/>
            <ac:spMk id="3" creationId="{A50963D0-452D-759E-5C8B-8963FB96EEA6}"/>
          </ac:spMkLst>
        </pc:spChg>
        <pc:spChg chg="mod">
          <ac:chgData name="david proenza" userId="283a259284d29412" providerId="LiveId" clId="{FECBD299-7D0F-4C64-ABC4-F05181F4B562}" dt="2025-05-13T14:31:17.708" v="1767" actId="12"/>
          <ac:spMkLst>
            <pc:docMk/>
            <pc:sldMk cId="1287347968" sldId="274"/>
            <ac:spMk id="4" creationId="{D6C0A109-A1CE-5CE2-55F8-DCE107A7345D}"/>
          </ac:spMkLst>
        </pc:spChg>
        <pc:spChg chg="add del mod">
          <ac:chgData name="david proenza" userId="283a259284d29412" providerId="LiveId" clId="{FECBD299-7D0F-4C64-ABC4-F05181F4B562}" dt="2025-05-13T13:58:41.982" v="1135" actId="478"/>
          <ac:spMkLst>
            <pc:docMk/>
            <pc:sldMk cId="1287347968" sldId="274"/>
            <ac:spMk id="6" creationId="{4D025BE3-C93B-4C91-A511-F2DC3DF4C823}"/>
          </ac:spMkLst>
        </pc:spChg>
        <pc:picChg chg="add mod">
          <ac:chgData name="david proenza" userId="283a259284d29412" providerId="LiveId" clId="{FECBD299-7D0F-4C64-ABC4-F05181F4B562}" dt="2025-05-13T18:59:57.920" v="2227" actId="1076"/>
          <ac:picMkLst>
            <pc:docMk/>
            <pc:sldMk cId="1287347968" sldId="274"/>
            <ac:picMk id="7" creationId="{9E8B21F1-77F6-5DF7-D8A1-6C9CA2BED85F}"/>
          </ac:picMkLst>
        </pc:picChg>
        <pc:picChg chg="add mod">
          <ac:chgData name="david proenza" userId="283a259284d29412" providerId="LiveId" clId="{FECBD299-7D0F-4C64-ABC4-F05181F4B562}" dt="2025-05-13T18:59:52.613" v="2225" actId="1076"/>
          <ac:picMkLst>
            <pc:docMk/>
            <pc:sldMk cId="1287347968" sldId="274"/>
            <ac:picMk id="8" creationId="{0D8319A0-CF1E-3A34-7567-D388A7DEBFFA}"/>
          </ac:picMkLst>
        </pc:picChg>
        <pc:picChg chg="add mod">
          <ac:chgData name="david proenza" userId="283a259284d29412" providerId="LiveId" clId="{FECBD299-7D0F-4C64-ABC4-F05181F4B562}" dt="2025-05-13T19:00:04.250" v="2229" actId="1076"/>
          <ac:picMkLst>
            <pc:docMk/>
            <pc:sldMk cId="1287347968" sldId="274"/>
            <ac:picMk id="9" creationId="{8DFFAE3D-B30D-7E14-0A4D-D037E2E8EE2D}"/>
          </ac:picMkLst>
        </pc:picChg>
      </pc:sldChg>
      <pc:sldChg chg="addSp delSp modSp del mod">
        <pc:chgData name="david proenza" userId="283a259284d29412" providerId="LiveId" clId="{FECBD299-7D0F-4C64-ABC4-F05181F4B562}" dt="2025-05-13T19:20:44.032" v="2310" actId="47"/>
        <pc:sldMkLst>
          <pc:docMk/>
          <pc:sldMk cId="600494555" sldId="275"/>
        </pc:sldMkLst>
        <pc:spChg chg="del">
          <ac:chgData name="david proenza" userId="283a259284d29412" providerId="LiveId" clId="{FECBD299-7D0F-4C64-ABC4-F05181F4B562}" dt="2025-05-13T13:58:57.988" v="1138" actId="478"/>
          <ac:spMkLst>
            <pc:docMk/>
            <pc:sldMk cId="600494555" sldId="275"/>
            <ac:spMk id="2" creationId="{E82241B3-5D21-5B7B-DE0D-2DB614AD9C2A}"/>
          </ac:spMkLst>
        </pc:spChg>
        <pc:spChg chg="mod">
          <ac:chgData name="david proenza" userId="283a259284d29412" providerId="LiveId" clId="{FECBD299-7D0F-4C64-ABC4-F05181F4B562}" dt="2025-05-13T13:59:09.886" v="1141" actId="113"/>
          <ac:spMkLst>
            <pc:docMk/>
            <pc:sldMk cId="600494555" sldId="275"/>
            <ac:spMk id="3" creationId="{68B57ABF-D34B-B028-243F-1672B66BA276}"/>
          </ac:spMkLst>
        </pc:spChg>
        <pc:spChg chg="add del mod">
          <ac:chgData name="david proenza" userId="283a259284d29412" providerId="LiveId" clId="{FECBD299-7D0F-4C64-ABC4-F05181F4B562}" dt="2025-05-13T13:59:02.593" v="1139" actId="478"/>
          <ac:spMkLst>
            <pc:docMk/>
            <pc:sldMk cId="600494555" sldId="275"/>
            <ac:spMk id="6" creationId="{69FD925D-8BC2-BDC8-E169-A36C3B62832B}"/>
          </ac:spMkLst>
        </pc:spChg>
        <pc:spChg chg="add mod">
          <ac:chgData name="david proenza" userId="283a259284d29412" providerId="LiveId" clId="{FECBD299-7D0F-4C64-ABC4-F05181F4B562}" dt="2025-05-13T14:41:31.212" v="1825" actId="1076"/>
          <ac:spMkLst>
            <pc:docMk/>
            <pc:sldMk cId="600494555" sldId="275"/>
            <ac:spMk id="7" creationId="{A9E02C40-771B-FBF6-0409-1FA76FD2C325}"/>
          </ac:spMkLst>
        </pc:spChg>
        <pc:spChg chg="add mod">
          <ac:chgData name="david proenza" userId="283a259284d29412" providerId="LiveId" clId="{FECBD299-7D0F-4C64-ABC4-F05181F4B562}" dt="2025-05-13T14:41:47.653" v="1827" actId="1076"/>
          <ac:spMkLst>
            <pc:docMk/>
            <pc:sldMk cId="600494555" sldId="275"/>
            <ac:spMk id="8" creationId="{5DDAD3EC-84F2-C80D-C988-440301AF651F}"/>
          </ac:spMkLst>
        </pc:spChg>
        <pc:picChg chg="add mod">
          <ac:chgData name="david proenza" userId="283a259284d29412" providerId="LiveId" clId="{FECBD299-7D0F-4C64-ABC4-F05181F4B562}" dt="2025-05-13T18:06:55.014" v="1880" actId="1076"/>
          <ac:picMkLst>
            <pc:docMk/>
            <pc:sldMk cId="600494555" sldId="275"/>
            <ac:picMk id="9" creationId="{05406812-BF3B-9B56-6D2B-FDEF00AE3B44}"/>
          </ac:picMkLst>
        </pc:picChg>
      </pc:sldChg>
      <pc:sldChg chg="addSp delSp modSp del mod">
        <pc:chgData name="david proenza" userId="283a259284d29412" providerId="LiveId" clId="{FECBD299-7D0F-4C64-ABC4-F05181F4B562}" dt="2025-05-13T18:09:17.631" v="1881" actId="47"/>
        <pc:sldMkLst>
          <pc:docMk/>
          <pc:sldMk cId="1038824193" sldId="276"/>
        </pc:sldMkLst>
        <pc:spChg chg="del">
          <ac:chgData name="david proenza" userId="283a259284d29412" providerId="LiveId" clId="{FECBD299-7D0F-4C64-ABC4-F05181F4B562}" dt="2025-05-13T13:59:17.209" v="1142" actId="478"/>
          <ac:spMkLst>
            <pc:docMk/>
            <pc:sldMk cId="1038824193" sldId="276"/>
            <ac:spMk id="2" creationId="{9A630EA3-1293-BD0E-0999-799F786C6276}"/>
          </ac:spMkLst>
        </pc:spChg>
        <pc:spChg chg="mod">
          <ac:chgData name="david proenza" userId="283a259284d29412" providerId="LiveId" clId="{FECBD299-7D0F-4C64-ABC4-F05181F4B562}" dt="2025-05-13T13:59:28.661" v="1147" actId="113"/>
          <ac:spMkLst>
            <pc:docMk/>
            <pc:sldMk cId="1038824193" sldId="276"/>
            <ac:spMk id="3" creationId="{2BB37A07-07F7-C441-339B-B143AB8D1C4E}"/>
          </ac:spMkLst>
        </pc:spChg>
        <pc:spChg chg="add del mod">
          <ac:chgData name="david proenza" userId="283a259284d29412" providerId="LiveId" clId="{FECBD299-7D0F-4C64-ABC4-F05181F4B562}" dt="2025-05-13T13:59:18.088" v="1143" actId="478"/>
          <ac:spMkLst>
            <pc:docMk/>
            <pc:sldMk cId="1038824193" sldId="276"/>
            <ac:spMk id="6" creationId="{3F1BEB52-239E-27D9-0528-63B09AD8FCAA}"/>
          </ac:spMkLst>
        </pc:spChg>
      </pc:sldChg>
      <pc:sldChg chg="del ord">
        <pc:chgData name="david proenza" userId="283a259284d29412" providerId="LiveId" clId="{FECBD299-7D0F-4C64-ABC4-F05181F4B562}" dt="2025-05-13T19:20:48.064" v="2311" actId="47"/>
        <pc:sldMkLst>
          <pc:docMk/>
          <pc:sldMk cId="3626591241" sldId="277"/>
        </pc:sldMkLst>
      </pc:sldChg>
      <pc:sldChg chg="addSp modSp add mod">
        <pc:chgData name="david proenza" userId="283a259284d29412" providerId="LiveId" clId="{FECBD299-7D0F-4C64-ABC4-F05181F4B562}" dt="2025-05-13T18:39:58.862" v="2146" actId="1076"/>
        <pc:sldMkLst>
          <pc:docMk/>
          <pc:sldMk cId="2198630533" sldId="278"/>
        </pc:sldMkLst>
        <pc:spChg chg="mod">
          <ac:chgData name="david proenza" userId="283a259284d29412" providerId="LiveId" clId="{FECBD299-7D0F-4C64-ABC4-F05181F4B562}" dt="2025-05-13T13:56:13.902" v="1109" actId="1076"/>
          <ac:spMkLst>
            <pc:docMk/>
            <pc:sldMk cId="2198630533" sldId="278"/>
            <ac:spMk id="6" creationId="{5275CA04-FAE0-7836-906A-734387D292C9}"/>
          </ac:spMkLst>
        </pc:spChg>
        <pc:picChg chg="add mod">
          <ac:chgData name="david proenza" userId="283a259284d29412" providerId="LiveId" clId="{FECBD299-7D0F-4C64-ABC4-F05181F4B562}" dt="2025-05-13T18:39:58.862" v="2146" actId="1076"/>
          <ac:picMkLst>
            <pc:docMk/>
            <pc:sldMk cId="2198630533" sldId="278"/>
            <ac:picMk id="3" creationId="{6B9137DB-216E-6F00-E225-B12DA98E23BB}"/>
          </ac:picMkLst>
        </pc:picChg>
      </pc:sldChg>
      <pc:sldChg chg="addSp modSp add mod">
        <pc:chgData name="david proenza" userId="283a259284d29412" providerId="LiveId" clId="{FECBD299-7D0F-4C64-ABC4-F05181F4B562}" dt="2025-05-13T18:52:08.503" v="2181" actId="1076"/>
        <pc:sldMkLst>
          <pc:docMk/>
          <pc:sldMk cId="3123174927" sldId="279"/>
        </pc:sldMkLst>
        <pc:spChg chg="mod">
          <ac:chgData name="david proenza" userId="283a259284d29412" providerId="LiveId" clId="{FECBD299-7D0F-4C64-ABC4-F05181F4B562}" dt="2025-05-13T14:25:58.414" v="1661" actId="12"/>
          <ac:spMkLst>
            <pc:docMk/>
            <pc:sldMk cId="3123174927" sldId="279"/>
            <ac:spMk id="7" creationId="{2722D2BB-7DB4-7967-7574-0B40EA04F723}"/>
          </ac:spMkLst>
        </pc:spChg>
        <pc:picChg chg="add mod">
          <ac:chgData name="david proenza" userId="283a259284d29412" providerId="LiveId" clId="{FECBD299-7D0F-4C64-ABC4-F05181F4B562}" dt="2025-05-13T18:52:08.503" v="2181" actId="1076"/>
          <ac:picMkLst>
            <pc:docMk/>
            <pc:sldMk cId="3123174927" sldId="279"/>
            <ac:picMk id="2" creationId="{0987FEF7-0BF2-8E8A-6036-4630A96E349E}"/>
          </ac:picMkLst>
        </pc:picChg>
        <pc:picChg chg="add mod">
          <ac:chgData name="david proenza" userId="283a259284d29412" providerId="LiveId" clId="{FECBD299-7D0F-4C64-ABC4-F05181F4B562}" dt="2025-05-13T18:51:57.671" v="2180" actId="14100"/>
          <ac:picMkLst>
            <pc:docMk/>
            <pc:sldMk cId="3123174927" sldId="279"/>
            <ac:picMk id="3" creationId="{83888D36-AB5C-3145-03F3-AE04C758EF22}"/>
          </ac:picMkLst>
        </pc:picChg>
      </pc:sldChg>
      <pc:sldChg chg="addSp modSp add mod">
        <pc:chgData name="david proenza" userId="283a259284d29412" providerId="LiveId" clId="{FECBD299-7D0F-4C64-ABC4-F05181F4B562}" dt="2025-05-13T20:23:01.406" v="3448" actId="20577"/>
        <pc:sldMkLst>
          <pc:docMk/>
          <pc:sldMk cId="2487907784" sldId="280"/>
        </pc:sldMkLst>
        <pc:spChg chg="mod">
          <ac:chgData name="david proenza" userId="283a259284d29412" providerId="LiveId" clId="{FECBD299-7D0F-4C64-ABC4-F05181F4B562}" dt="2025-05-13T20:23:01.406" v="3448" actId="20577"/>
          <ac:spMkLst>
            <pc:docMk/>
            <pc:sldMk cId="2487907784" sldId="280"/>
            <ac:spMk id="3" creationId="{60E84723-9B28-6B9B-F5A7-F759CA791F6C}"/>
          </ac:spMkLst>
        </pc:spChg>
        <pc:picChg chg="mod">
          <ac:chgData name="david proenza" userId="283a259284d29412" providerId="LiveId" clId="{FECBD299-7D0F-4C64-ABC4-F05181F4B562}" dt="2025-05-13T20:00:17.496" v="3313" actId="1076"/>
          <ac:picMkLst>
            <pc:docMk/>
            <pc:sldMk cId="2487907784" sldId="280"/>
            <ac:picMk id="4" creationId="{A34A3DB1-33C7-BB74-D72F-C7127936A73D}"/>
          </ac:picMkLst>
        </pc:picChg>
        <pc:picChg chg="mod">
          <ac:chgData name="david proenza" userId="283a259284d29412" providerId="LiveId" clId="{FECBD299-7D0F-4C64-ABC4-F05181F4B562}" dt="2025-05-13T20:00:15.776" v="3312" actId="1076"/>
          <ac:picMkLst>
            <pc:docMk/>
            <pc:sldMk cId="2487907784" sldId="280"/>
            <ac:picMk id="5" creationId="{A06E5A4A-5DD4-738B-D704-81EAAA0050AB}"/>
          </ac:picMkLst>
        </pc:picChg>
        <pc:picChg chg="add mod">
          <ac:chgData name="david proenza" userId="283a259284d29412" providerId="LiveId" clId="{FECBD299-7D0F-4C64-ABC4-F05181F4B562}" dt="2025-05-13T20:00:13.074" v="3311" actId="1076"/>
          <ac:picMkLst>
            <pc:docMk/>
            <pc:sldMk cId="2487907784" sldId="280"/>
            <ac:picMk id="6" creationId="{530C685B-A8F3-7FDE-3566-71C6F6124950}"/>
          </ac:picMkLst>
        </pc:picChg>
        <pc:picChg chg="add mod">
          <ac:chgData name="david proenza" userId="283a259284d29412" providerId="LiveId" clId="{FECBD299-7D0F-4C64-ABC4-F05181F4B562}" dt="2025-05-13T19:59:41.560" v="3305" actId="1076"/>
          <ac:picMkLst>
            <pc:docMk/>
            <pc:sldMk cId="2487907784" sldId="280"/>
            <ac:picMk id="7" creationId="{0DCDEC02-9D74-B619-FC3C-9386E140AEB5}"/>
          </ac:picMkLst>
        </pc:picChg>
        <pc:picChg chg="add mod">
          <ac:chgData name="david proenza" userId="283a259284d29412" providerId="LiveId" clId="{FECBD299-7D0F-4C64-ABC4-F05181F4B562}" dt="2025-05-13T19:59:18.496" v="3297" actId="1076"/>
          <ac:picMkLst>
            <pc:docMk/>
            <pc:sldMk cId="2487907784" sldId="280"/>
            <ac:picMk id="8" creationId="{705BE008-9299-99F6-3551-B460FBD017FD}"/>
          </ac:picMkLst>
        </pc:picChg>
        <pc:picChg chg="add mod">
          <ac:chgData name="david proenza" userId="283a259284d29412" providerId="LiveId" clId="{FECBD299-7D0F-4C64-ABC4-F05181F4B562}" dt="2025-05-13T19:58:44.333" v="3274" actId="1076"/>
          <ac:picMkLst>
            <pc:docMk/>
            <pc:sldMk cId="2487907784" sldId="280"/>
            <ac:picMk id="9" creationId="{C93EEF12-A064-5EC2-4FBA-5A7C8D18828F}"/>
          </ac:picMkLst>
        </pc:picChg>
        <pc:picChg chg="add mod">
          <ac:chgData name="david proenza" userId="283a259284d29412" providerId="LiveId" clId="{FECBD299-7D0F-4C64-ABC4-F05181F4B562}" dt="2025-05-13T20:22:12.451" v="3427" actId="14100"/>
          <ac:picMkLst>
            <pc:docMk/>
            <pc:sldMk cId="2487907784" sldId="280"/>
            <ac:picMk id="10" creationId="{3B4558B9-550E-58E0-27F8-F24E1B827A2C}"/>
          </ac:picMkLst>
        </pc:picChg>
        <pc:picChg chg="add mod">
          <ac:chgData name="david proenza" userId="283a259284d29412" providerId="LiveId" clId="{FECBD299-7D0F-4C64-ABC4-F05181F4B562}" dt="2025-05-13T20:21:14.919" v="3373" actId="14100"/>
          <ac:picMkLst>
            <pc:docMk/>
            <pc:sldMk cId="2487907784" sldId="280"/>
            <ac:picMk id="11" creationId="{E7B25E7C-47CC-AA4E-F7FA-1A1C6FB6CF99}"/>
          </ac:picMkLst>
        </pc:picChg>
      </pc:sldChg>
      <pc:sldChg chg="addSp delSp modSp add mod">
        <pc:chgData name="david proenza" userId="283a259284d29412" providerId="LiveId" clId="{FECBD299-7D0F-4C64-ABC4-F05181F4B562}" dt="2025-05-13T19:33:18.223" v="2694" actId="1076"/>
        <pc:sldMkLst>
          <pc:docMk/>
          <pc:sldMk cId="1971532316" sldId="281"/>
        </pc:sldMkLst>
        <pc:spChg chg="mod">
          <ac:chgData name="david proenza" userId="283a259284d29412" providerId="LiveId" clId="{FECBD299-7D0F-4C64-ABC4-F05181F4B562}" dt="2025-05-13T19:20:29.982" v="2309" actId="6549"/>
          <ac:spMkLst>
            <pc:docMk/>
            <pc:sldMk cId="1971532316" sldId="281"/>
            <ac:spMk id="2" creationId="{5857650E-87FF-C236-52EA-C618A69A4FEA}"/>
          </ac:spMkLst>
        </pc:spChg>
        <pc:spChg chg="del mod">
          <ac:chgData name="david proenza" userId="283a259284d29412" providerId="LiveId" clId="{FECBD299-7D0F-4C64-ABC4-F05181F4B562}" dt="2025-05-13T19:27:33.019" v="2322" actId="478"/>
          <ac:spMkLst>
            <pc:docMk/>
            <pc:sldMk cId="1971532316" sldId="281"/>
            <ac:spMk id="3" creationId="{A5D03F03-FFCD-55D0-7893-668F4937AB53}"/>
          </ac:spMkLst>
        </pc:spChg>
        <pc:spChg chg="add mod">
          <ac:chgData name="david proenza" userId="283a259284d29412" providerId="LiveId" clId="{FECBD299-7D0F-4C64-ABC4-F05181F4B562}" dt="2025-05-13T19:32:39.717" v="2662" actId="1076"/>
          <ac:spMkLst>
            <pc:docMk/>
            <pc:sldMk cId="1971532316" sldId="281"/>
            <ac:spMk id="7" creationId="{9A3132A5-4F40-0633-9B53-10B0685E9EC1}"/>
          </ac:spMkLst>
        </pc:spChg>
        <pc:spChg chg="add mod">
          <ac:chgData name="david proenza" userId="283a259284d29412" providerId="LiveId" clId="{FECBD299-7D0F-4C64-ABC4-F05181F4B562}" dt="2025-05-13T19:33:18.223" v="2694" actId="1076"/>
          <ac:spMkLst>
            <pc:docMk/>
            <pc:sldMk cId="1971532316" sldId="281"/>
            <ac:spMk id="8" creationId="{70370B5F-09FB-5FA2-7EFF-B040ED81E6B7}"/>
          </ac:spMkLst>
        </pc:spChg>
        <pc:picChg chg="del">
          <ac:chgData name="david proenza" userId="283a259284d29412" providerId="LiveId" clId="{FECBD299-7D0F-4C64-ABC4-F05181F4B562}" dt="2025-05-13T19:20:13.166" v="2289" actId="478"/>
          <ac:picMkLst>
            <pc:docMk/>
            <pc:sldMk cId="1971532316" sldId="281"/>
            <ac:picMk id="4" creationId="{002E2155-627E-EFD9-FBB2-5BCD80EAB538}"/>
          </ac:picMkLst>
        </pc:picChg>
        <pc:picChg chg="del">
          <ac:chgData name="david proenza" userId="283a259284d29412" providerId="LiveId" clId="{FECBD299-7D0F-4C64-ABC4-F05181F4B562}" dt="2025-05-13T19:20:14.141" v="2290" actId="478"/>
          <ac:picMkLst>
            <pc:docMk/>
            <pc:sldMk cId="1971532316" sldId="281"/>
            <ac:picMk id="5" creationId="{44C47E90-88A2-18AB-CFA0-78130AE6B4E3}"/>
          </ac:picMkLst>
        </pc:picChg>
        <pc:picChg chg="add mod">
          <ac:chgData name="david proenza" userId="283a259284d29412" providerId="LiveId" clId="{FECBD299-7D0F-4C64-ABC4-F05181F4B562}" dt="2025-05-13T19:32:46.718" v="2663" actId="1076"/>
          <ac:picMkLst>
            <pc:docMk/>
            <pc:sldMk cId="1971532316" sldId="281"/>
            <ac:picMk id="6" creationId="{8E5578F6-8B24-7579-79CC-2578F05BB94D}"/>
          </ac:picMkLst>
        </pc:picChg>
      </pc:sldChg>
      <pc:sldChg chg="add del">
        <pc:chgData name="david proenza" userId="283a259284d29412" providerId="LiveId" clId="{FECBD299-7D0F-4C64-ABC4-F05181F4B562}" dt="2025-05-13T19:19:54.871" v="2285" actId="2890"/>
        <pc:sldMkLst>
          <pc:docMk/>
          <pc:sldMk cId="2270651043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20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97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2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1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1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0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79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6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1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E86A4C-8E40-4F87-A4F0-01A0687C5742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214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1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1838738"/>
            <a:ext cx="10058400" cy="2486373"/>
          </a:xfrm>
        </p:spPr>
        <p:txBody>
          <a:bodyPr>
            <a:normAutofit/>
          </a:bodyPr>
          <a:lstStyle/>
          <a:p>
            <a:pPr algn="ctr"/>
            <a:r>
              <a:rPr lang="es-MX" dirty="0"/>
              <a:t>La Necesidad de </a:t>
            </a:r>
            <a:r>
              <a:rPr lang="es-MX"/>
              <a:t>la </a:t>
            </a:r>
            <a:br>
              <a:rPr lang="es-MX"/>
            </a:br>
            <a:r>
              <a:rPr lang="es-MX"/>
              <a:t>Finca </a:t>
            </a:r>
            <a:r>
              <a:rPr lang="es-MX" dirty="0"/>
              <a:t>Vertical</a:t>
            </a:r>
            <a:endParaRPr lang="es-PA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10058400" cy="1408467"/>
          </a:xfrm>
        </p:spPr>
        <p:txBody>
          <a:bodyPr>
            <a:normAutofit/>
          </a:bodyPr>
          <a:lstStyle/>
          <a:p>
            <a:r>
              <a:rPr lang="es-MX" sz="2800" b="1" dirty="0"/>
              <a:t>DAVID PROENZA</a:t>
            </a:r>
          </a:p>
          <a:p>
            <a:r>
              <a:rPr lang="es-MX" sz="1900" dirty="0"/>
              <a:t>Ceo </a:t>
            </a:r>
            <a:r>
              <a:rPr lang="es-MX" sz="1900" dirty="0" err="1"/>
              <a:t>fOODCHAIN</a:t>
            </a:r>
            <a:endParaRPr lang="es-MX" sz="1900" dirty="0"/>
          </a:p>
          <a:p>
            <a:r>
              <a:rPr lang="es-PA" sz="1900" dirty="0"/>
              <a:t>Contacto: 6130-9533</a:t>
            </a:r>
          </a:p>
        </p:txBody>
      </p:sp>
      <p:pic>
        <p:nvPicPr>
          <p:cNvPr id="10" name="Imagen 9" descr="Un dibujo de un reloj&#10;&#10;El contenido generado por IA puede ser incorrecto.">
            <a:extLst>
              <a:ext uri="{FF2B5EF4-FFF2-40B4-BE49-F238E27FC236}">
                <a16:creationId xmlns:a16="http://schemas.microsoft.com/office/drawing/2014/main" id="{0E9C406A-BFB9-BF35-9198-9C7A3CDF4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59" y="0"/>
            <a:ext cx="1780282" cy="1869640"/>
          </a:xfrm>
          <a:prstGeom prst="rect">
            <a:avLst/>
          </a:prstGeom>
        </p:spPr>
      </p:pic>
      <p:pic>
        <p:nvPicPr>
          <p:cNvPr id="12" name="Imagen 11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774402DE-C0FF-76FE-0BA3-5EAB7655F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"/>
            <a:ext cx="1828800" cy="18383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84C778D-EC02-6A88-7BB3-8FD75E92B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028" y="276395"/>
            <a:ext cx="5614903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2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F32E-6668-CE16-CBDC-FBF5229EA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D0B6BF-DDF5-506C-D7DB-E4991A4D77A3}"/>
              </a:ext>
            </a:extLst>
          </p:cNvPr>
          <p:cNvSpPr txBox="1">
            <a:spLocks/>
          </p:cNvSpPr>
          <p:nvPr/>
        </p:nvSpPr>
        <p:spPr>
          <a:xfrm>
            <a:off x="1096963" y="3091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b="1" dirty="0"/>
              <a:t>Innovación tecnológica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2355C0-C29E-D0B1-371D-DB5EE4B98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41" y="1909232"/>
            <a:ext cx="10058400" cy="1450757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dirty="0"/>
              <a:t> IA para </a:t>
            </a:r>
            <a:r>
              <a:rPr dirty="0" err="1"/>
              <a:t>monitoreo</a:t>
            </a:r>
            <a:r>
              <a:rPr dirty="0"/>
              <a:t> de </a:t>
            </a:r>
            <a:r>
              <a:rPr dirty="0" err="1"/>
              <a:t>cultivos</a:t>
            </a:r>
            <a:r>
              <a:rPr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dirty="0"/>
              <a:t> Iluminación LED </a:t>
            </a:r>
            <a:r>
              <a:rPr dirty="0" err="1"/>
              <a:t>optimizada</a:t>
            </a:r>
            <a:r>
              <a:rPr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dirty="0"/>
              <a:t> </a:t>
            </a:r>
            <a:r>
              <a:rPr dirty="0" err="1"/>
              <a:t>Automatización</a:t>
            </a:r>
            <a:r>
              <a:rPr lang="es-US" dirty="0"/>
              <a:t> de todo el proceso</a:t>
            </a:r>
            <a:r>
              <a:rPr dirty="0"/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25F20A7-C448-0B35-D225-470FDDAE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41" y="3429000"/>
            <a:ext cx="2895851" cy="28958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5C74984-C3F2-01D9-3173-34E4E2AA8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764" y="3640864"/>
            <a:ext cx="3943704" cy="26839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34CFCCE-DD6D-290B-821C-B9DA88200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379" y="2953471"/>
            <a:ext cx="1889924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64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524045"/>
            <a:ext cx="10058400" cy="929722"/>
          </a:xfrm>
        </p:spPr>
        <p:txBody>
          <a:bodyPr/>
          <a:lstStyle/>
          <a:p>
            <a:r>
              <a:rPr lang="es-MX" b="1" dirty="0"/>
              <a:t>Productos producidos</a:t>
            </a:r>
            <a:endParaRPr lang="es-PA" b="1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B215A6D-7CB8-E624-C140-7F4C163A2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539" y="1882375"/>
            <a:ext cx="1421149" cy="10646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8AAC5D-C79C-1977-FC7F-77605BFBC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990" y="1746685"/>
            <a:ext cx="2267909" cy="14387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F6CC67-BAE1-8B6D-F6B9-D59B9BC04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700" y="1838462"/>
            <a:ext cx="1857602" cy="10418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B0CB06F-ADEB-5FD6-C761-A3649032B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25" y="3351105"/>
            <a:ext cx="1421149" cy="9462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1FBB9D-1DB3-B571-0D6C-644B0CAC9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501" y="3351297"/>
            <a:ext cx="1421149" cy="9460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B4AC8E-55A2-0ABA-5F0F-AC27CD4C60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2349" y="3269255"/>
            <a:ext cx="1580703" cy="11099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6F06377-C006-220C-EC3E-9F14A42CA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604" y="1746685"/>
            <a:ext cx="1997301" cy="138849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5C46042-388C-693B-097A-EEEE3CA872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734" y="4601776"/>
            <a:ext cx="1488848" cy="148446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9F085EF-DB4F-3468-3268-3F4DAF1FD8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3751" y="3351105"/>
            <a:ext cx="1186483" cy="112860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F42A8CA-A1B3-45B2-2A05-2DA7A92BBE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2164" y="4790115"/>
            <a:ext cx="1323354" cy="11077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6AA810B-8B04-0EBA-AEE5-157290439F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07548" y="4768207"/>
            <a:ext cx="1580703" cy="105232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5415E01-BBAD-F011-9FA2-E10F53C137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0281" y="4752916"/>
            <a:ext cx="1650467" cy="109728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746E432-B2E7-0C35-0C22-4BAA0BA371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84602" y="4790115"/>
            <a:ext cx="1409079" cy="108199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C631E96-BBD2-EC48-B930-A06FD37D17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6130" y="3154680"/>
            <a:ext cx="192955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3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43A95-D33C-7247-3C1A-C7F399F11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B233FD-A60E-E829-9BC3-1BEC82C64B6C}"/>
              </a:ext>
            </a:extLst>
          </p:cNvPr>
          <p:cNvSpPr txBox="1">
            <a:spLocks/>
          </p:cNvSpPr>
          <p:nvPr/>
        </p:nvSpPr>
        <p:spPr>
          <a:xfrm>
            <a:off x="1096963" y="395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b="1" dirty="0"/>
              <a:t>Desafíos actuales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6BB276-2366-C9D9-13DE-D8E9F758C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061923"/>
            <a:ext cx="10058400" cy="158273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dirty="0"/>
              <a:t>Costos </a:t>
            </a:r>
            <a:r>
              <a:rPr dirty="0" err="1"/>
              <a:t>energéticos</a:t>
            </a:r>
            <a:r>
              <a:rPr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dirty="0"/>
              <a:t>Alta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inicial</a:t>
            </a:r>
            <a:r>
              <a:rPr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dirty="0" err="1"/>
              <a:t>Necesidad</a:t>
            </a:r>
            <a:r>
              <a:rPr dirty="0"/>
              <a:t> de </a:t>
            </a:r>
            <a:r>
              <a:rPr dirty="0" err="1"/>
              <a:t>capacitación</a:t>
            </a:r>
            <a:r>
              <a:rPr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73B1F0-8B8A-D98A-8520-8BE8E0337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859" y="3808901"/>
            <a:ext cx="3243353" cy="21703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E7DE82-7BC1-EC00-6D6D-1DB818A64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863" y="3107800"/>
            <a:ext cx="2871465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6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005F0-3DB2-1625-51B5-892D02D7D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D6CBB2-1F29-B1BA-C6BB-B34CD34F1B66}"/>
              </a:ext>
            </a:extLst>
          </p:cNvPr>
          <p:cNvSpPr txBox="1">
            <a:spLocks/>
          </p:cNvSpPr>
          <p:nvPr/>
        </p:nvSpPr>
        <p:spPr>
          <a:xfrm>
            <a:off x="109728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b="1" dirty="0"/>
              <a:t>Perspectivas futuras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0F4163-2738-8329-2180-D76F2FF4A643}"/>
              </a:ext>
            </a:extLst>
          </p:cNvPr>
          <p:cNvSpPr txBox="1">
            <a:spLocks/>
          </p:cNvSpPr>
          <p:nvPr/>
        </p:nvSpPr>
        <p:spPr>
          <a:xfrm>
            <a:off x="1097280" y="2014269"/>
            <a:ext cx="8229600" cy="163470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US" dirty="0"/>
              <a:t> Expansión urbana de Finca Vertical.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US" dirty="0"/>
              <a:t> Biotecnología para eficiencia.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US" dirty="0"/>
              <a:t> Colaboración público-privada. Caso CIPAC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1EDEBA8-C443-0149-ECAD-C06F622AA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947" y="3904962"/>
            <a:ext cx="3603053" cy="24005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0797F3-6E7B-09AE-67E2-39B5B25C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909" y="428459"/>
            <a:ext cx="3353091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9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20061-A34E-1B13-3D38-2EE35BAF0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C474B3-5432-5E2C-C20E-F5C6A6E7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24045"/>
            <a:ext cx="10058400" cy="929722"/>
          </a:xfrm>
        </p:spPr>
        <p:txBody>
          <a:bodyPr/>
          <a:lstStyle/>
          <a:p>
            <a:r>
              <a:rPr lang="es-MX" b="1" dirty="0"/>
              <a:t>Casos en Panama</a:t>
            </a:r>
            <a:endParaRPr lang="es-PA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E84723-9B28-6B9B-F5A7-F759CA791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10677777" cy="4667209"/>
          </a:xfrm>
        </p:spPr>
        <p:txBody>
          <a:bodyPr>
            <a:norm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r>
              <a:rPr lang="es-MX" sz="1600" dirty="0"/>
              <a:t>Urban Farms – Centro de Investigacion       	        Urban Farms Coronado		         IICA Panama</a:t>
            </a:r>
          </a:p>
          <a:p>
            <a:endParaRPr lang="es-MX" sz="1600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    </a:t>
            </a:r>
          </a:p>
          <a:p>
            <a:r>
              <a:rPr lang="es-MX" dirty="0" err="1"/>
              <a:t>Udema</a:t>
            </a:r>
            <a:r>
              <a:rPr lang="es-MX" dirty="0"/>
              <a:t>/IDIAP – en proceso          IDIAP/FONTAGRO              </a:t>
            </a:r>
            <a:r>
              <a:rPr lang="es-MX" dirty="0" err="1"/>
              <a:t>Vert</a:t>
            </a:r>
            <a:r>
              <a:rPr lang="es-MX" dirty="0"/>
              <a:t> Panama              Productos Urbana    </a:t>
            </a:r>
          </a:p>
          <a:p>
            <a:r>
              <a:rPr lang="es-MX" dirty="0"/>
              <a:t>             IPT – Meduca / Centro de Investigacion Privado / Investigacion </a:t>
            </a:r>
            <a:r>
              <a:rPr lang="es-MX" dirty="0" err="1"/>
              <a:t>Tuberculos</a:t>
            </a:r>
            <a:r>
              <a:rPr lang="es-MX" dirty="0"/>
              <a:t> / Otros</a:t>
            </a:r>
          </a:p>
          <a:p>
            <a:endParaRPr lang="es-PA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4A3DB1-33C7-BB74-D72F-C7127936A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31" y="1843653"/>
            <a:ext cx="977369" cy="13627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6E5A4A-5DD4-738B-D704-81EAAA00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6126480" y="1843654"/>
            <a:ext cx="977370" cy="13627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0C685B-A8F3-7FDE-3566-71C6F6124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520" y="1859666"/>
            <a:ext cx="2209800" cy="13488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DCDEC02-9D74-B619-FC3C-9386E140A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499" y="1845734"/>
            <a:ext cx="2127981" cy="13627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5BE008-9299-99F6-3551-B460FBD01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421" y="3969045"/>
            <a:ext cx="2209800" cy="13697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3EEF12-A064-5EC2-4FBA-5A7C8D188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9774" y="3969045"/>
            <a:ext cx="2048932" cy="138076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B4558B9-550E-58E0-27F8-F24E1B827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1489" y="3967957"/>
            <a:ext cx="1693231" cy="138185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B25E7C-47CC-AA4E-F7FA-1A1C6FB6C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9510" y="3967957"/>
            <a:ext cx="2147020" cy="13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07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731F4-8136-B1BF-2C9B-F299D1A79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7650E-87FF-C236-52EA-C618A69A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24045"/>
            <a:ext cx="10058400" cy="929722"/>
          </a:xfrm>
        </p:spPr>
        <p:txBody>
          <a:bodyPr/>
          <a:lstStyle/>
          <a:p>
            <a:r>
              <a:rPr lang="es-MX" b="1" dirty="0"/>
              <a:t>CIPAC</a:t>
            </a:r>
            <a:endParaRPr lang="es-PA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5578F6-8B24-7579-79CC-2578F05BB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228" y="1674792"/>
            <a:ext cx="4056492" cy="300679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A3132A5-4F40-0633-9B53-10B0685E9EC1}"/>
              </a:ext>
            </a:extLst>
          </p:cNvPr>
          <p:cNvSpPr txBox="1"/>
          <p:nvPr/>
        </p:nvSpPr>
        <p:spPr>
          <a:xfrm>
            <a:off x="1097280" y="1828800"/>
            <a:ext cx="52101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/>
              <a:t>Investigacion en Ambiente Controlado.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/>
              <a:t>Desarrollo de nuevas tecnologías.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/>
              <a:t>Capacitación en Invernaderos, Finca Vertical y Tecnología de punta.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/>
              <a:t>Producción en Invernaderos, y Finca Vertical.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/>
              <a:t>Financiamiento en equipos.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/>
              <a:t>Alianzas con Universidades prestigiosas.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000" dirty="0"/>
              <a:t>Alianzas con empresas alrededor del mundo.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0370B5F-09FB-5FA2-7EFF-B040ED81E6B7}"/>
              </a:ext>
            </a:extLst>
          </p:cNvPr>
          <p:cNvSpPr txBox="1"/>
          <p:nvPr/>
        </p:nvSpPr>
        <p:spPr>
          <a:xfrm>
            <a:off x="7600951" y="4610100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Presidente Gerardo Escudero</a:t>
            </a:r>
          </a:p>
        </p:txBody>
      </p:sp>
    </p:spTree>
    <p:extLst>
      <p:ext uri="{BB962C8B-B14F-4D97-AF65-F5344CB8AC3E}">
        <p14:creationId xmlns:p14="http://schemas.microsoft.com/office/powerpoint/2010/main" val="197153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¡Gracias por su atención!</a:t>
            </a:r>
            <a:endParaRPr lang="es-PA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46893" y="2492714"/>
            <a:ext cx="10298214" cy="3226599"/>
          </a:xfrm>
        </p:spPr>
        <p:txBody>
          <a:bodyPr>
            <a:normAutofit/>
          </a:bodyPr>
          <a:lstStyle/>
          <a:p>
            <a:pPr algn="ctr"/>
            <a:r>
              <a:rPr lang="es-PA" sz="3600" b="1" dirty="0"/>
              <a:t>La Finca Vertical es la Solución Perfecta? – NO!</a:t>
            </a:r>
          </a:p>
          <a:p>
            <a:pPr algn="ctr"/>
            <a:r>
              <a:rPr lang="es-PA" sz="3600" b="1" dirty="0"/>
              <a:t>Va a reemplazar al Agro? – NO!</a:t>
            </a:r>
          </a:p>
          <a:p>
            <a:pPr algn="ctr"/>
            <a:r>
              <a:rPr lang="es-PA" sz="3600" b="1" dirty="0"/>
              <a:t>Es una solución adicional? – SI!</a:t>
            </a:r>
          </a:p>
          <a:p>
            <a:pPr algn="ctr"/>
            <a:r>
              <a:rPr lang="es-PA" sz="3600" b="1" dirty="0"/>
              <a:t>Negocio viable? – SI!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85952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917151"/>
            <a:ext cx="10058400" cy="852084"/>
          </a:xfrm>
        </p:spPr>
        <p:txBody>
          <a:bodyPr/>
          <a:lstStyle/>
          <a:p>
            <a:r>
              <a:rPr lang="es-MX" b="1" dirty="0"/>
              <a:t>El problema</a:t>
            </a:r>
            <a:endParaRPr lang="es-PA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11C698-1E5A-F595-B17B-E99A74C4F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324" y="2117785"/>
            <a:ext cx="6909759" cy="398109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US" dirty="0"/>
              <a:t> </a:t>
            </a:r>
            <a:r>
              <a:rPr dirty="0"/>
              <a:t>Población </a:t>
            </a:r>
            <a:r>
              <a:rPr dirty="0" err="1"/>
              <a:t>mundial</a:t>
            </a:r>
            <a:r>
              <a:rPr dirty="0"/>
              <a:t> </a:t>
            </a:r>
            <a:r>
              <a:rPr dirty="0" err="1"/>
              <a:t>proyectada</a:t>
            </a:r>
            <a:r>
              <a:rPr dirty="0"/>
              <a:t>: 9.7 mil </a:t>
            </a:r>
            <a:r>
              <a:rPr dirty="0" err="1"/>
              <a:t>millones</a:t>
            </a:r>
            <a:r>
              <a:rPr dirty="0"/>
              <a:t> en 2050.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US" dirty="0"/>
              <a:t> </a:t>
            </a:r>
            <a:r>
              <a:rPr dirty="0" err="1"/>
              <a:t>Necesidad</a:t>
            </a:r>
            <a:r>
              <a:rPr dirty="0"/>
              <a:t> de </a:t>
            </a:r>
            <a:r>
              <a:rPr dirty="0" err="1"/>
              <a:t>aumentar</a:t>
            </a:r>
            <a:r>
              <a:rPr dirty="0"/>
              <a:t> la </a:t>
            </a:r>
            <a:r>
              <a:rPr dirty="0" err="1"/>
              <a:t>producción</a:t>
            </a:r>
            <a:r>
              <a:rPr dirty="0"/>
              <a:t> de </a:t>
            </a:r>
            <a:r>
              <a:rPr dirty="0" err="1"/>
              <a:t>alimentos</a:t>
            </a:r>
            <a:r>
              <a:rPr dirty="0"/>
              <a:t> en un 70%.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/>
              <a:t> </a:t>
            </a:r>
            <a:r>
              <a:rPr dirty="0" err="1"/>
              <a:t>Urbanización</a:t>
            </a:r>
            <a:r>
              <a:rPr dirty="0"/>
              <a:t> reduce tierras </a:t>
            </a:r>
            <a:r>
              <a:rPr dirty="0" err="1"/>
              <a:t>agrícolas</a:t>
            </a:r>
            <a:r>
              <a:rPr dirty="0"/>
              <a:t> </a:t>
            </a:r>
            <a:r>
              <a:rPr dirty="0" err="1"/>
              <a:t>disponibles</a:t>
            </a:r>
            <a:r>
              <a:rPr dirty="0"/>
              <a:t>.</a:t>
            </a:r>
            <a:endParaRPr lang="es-US" dirty="0"/>
          </a:p>
          <a:p>
            <a:pPr>
              <a:buFont typeface="Wingdings" panose="05000000000000000000" pitchFamily="2" charset="2"/>
              <a:buChar char="Ø"/>
            </a:pPr>
            <a:r>
              <a:rPr lang="es-US" dirty="0"/>
              <a:t> Cambio climático y estaciones.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US" dirty="0"/>
              <a:t> Escasez del agua dulce disponible.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US" dirty="0"/>
              <a:t> Degradación del suelo y uso excesivo de pesticidas.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US" dirty="0"/>
              <a:t> Contribuye significativamente a emisiones de GEI.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US" dirty="0"/>
              <a:t>Necesidad urgente de prácticas sostenibles.</a:t>
            </a:r>
          </a:p>
          <a:p>
            <a:pPr marL="0" indent="0">
              <a:buNone/>
            </a:pPr>
            <a:endParaRPr lang="es-US" dirty="0"/>
          </a:p>
          <a:p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57CAE80-A274-008D-3A14-69C04FF1F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980" y="3165894"/>
            <a:ext cx="3772594" cy="251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3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F44B3-5275-BC5D-1B60-F3A195CAB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76227D-AC5B-AE9A-EF39-4B724B689018}"/>
              </a:ext>
            </a:extLst>
          </p:cNvPr>
          <p:cNvSpPr txBox="1">
            <a:spLocks/>
          </p:cNvSpPr>
          <p:nvPr/>
        </p:nvSpPr>
        <p:spPr>
          <a:xfrm>
            <a:off x="1096963" y="3350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b="1" dirty="0"/>
              <a:t>Una Solución – La Finca Vertical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8BFD74-FFEE-F7DF-7D20-26C0D36B4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087802"/>
            <a:ext cx="10058400" cy="3657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US" sz="2800" dirty="0"/>
              <a:t>Que es una Finca Vertical?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US" dirty="0"/>
              <a:t> Producción en un espacio herméticamente cerrado.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US" dirty="0"/>
              <a:t> Se produce en multiniveles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US" dirty="0"/>
              <a:t>Administra y Controla todo es aspecto de producción.</a:t>
            </a:r>
          </a:p>
          <a:p>
            <a:pPr marL="0" indent="0">
              <a:buNone/>
            </a:pPr>
            <a:r>
              <a:rPr lang="es-US" dirty="0"/>
              <a:t>      - </a:t>
            </a:r>
            <a:r>
              <a:rPr lang="es-US" dirty="0" err="1"/>
              <a:t>Temp</a:t>
            </a:r>
            <a:r>
              <a:rPr lang="es-US" dirty="0"/>
              <a:t> / Hum / Co2 / Fotosíntesis / sistema hidropónico</a:t>
            </a:r>
          </a:p>
          <a:p>
            <a:pPr marL="0" indent="0">
              <a:buNone/>
            </a:pPr>
            <a:r>
              <a:rPr lang="es-US" dirty="0"/>
              <a:t>      - Ciclo de producción / Solución nutritiva</a:t>
            </a:r>
          </a:p>
          <a:p>
            <a:pPr marL="0" indent="0">
              <a:buNone/>
            </a:pPr>
            <a:endParaRPr lang="es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8962A86-7043-0E76-31B0-FC7E2756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162" y="2087802"/>
            <a:ext cx="5110838" cy="34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56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Beneficios de la Finca Vertical</a:t>
            </a:r>
            <a:endParaRPr lang="es-PA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1EF15A-443F-A395-FA44-0AE3F4AEC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57400"/>
            <a:ext cx="8229600" cy="393795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 </a:t>
            </a:r>
            <a:r>
              <a:rPr lang="es-US" dirty="0"/>
              <a:t>L</a:t>
            </a:r>
            <a:r>
              <a:rPr dirty="0"/>
              <a:t>a </a:t>
            </a:r>
            <a:r>
              <a:rPr lang="es-US" dirty="0"/>
              <a:t>Finca V</a:t>
            </a:r>
            <a:r>
              <a:rPr dirty="0" err="1"/>
              <a:t>ertical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solución</a:t>
            </a:r>
            <a:r>
              <a:rPr dirty="0"/>
              <a:t> </a:t>
            </a:r>
            <a:r>
              <a:rPr dirty="0" err="1"/>
              <a:t>sostenible</a:t>
            </a:r>
            <a:r>
              <a:rPr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 </a:t>
            </a:r>
            <a:r>
              <a:rPr dirty="0" err="1"/>
              <a:t>Integrar</a:t>
            </a:r>
            <a:r>
              <a:rPr dirty="0"/>
              <a:t> </a:t>
            </a:r>
            <a:r>
              <a:rPr dirty="0" err="1"/>
              <a:t>agricultura</a:t>
            </a:r>
            <a:r>
              <a:rPr dirty="0"/>
              <a:t> en </a:t>
            </a:r>
            <a:r>
              <a:rPr dirty="0" err="1"/>
              <a:t>entornos</a:t>
            </a:r>
            <a:r>
              <a:rPr dirty="0"/>
              <a:t> </a:t>
            </a:r>
            <a:r>
              <a:rPr dirty="0" err="1"/>
              <a:t>urbanos</a:t>
            </a:r>
            <a:r>
              <a:rPr dirty="0"/>
              <a:t>.</a:t>
            </a:r>
            <a:endParaRPr lang="es-US" dirty="0"/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Utiliza 95% menos agua en la producción.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Producción en metros cúbicos, en multiniveles.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Zero pesticidas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Ahorros substancial en agroquímicos.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Cultivo de plantas en hidroponía circulante o aeroponía.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Uso de tecnologías avanzada.</a:t>
            </a:r>
          </a:p>
          <a:p>
            <a:pPr>
              <a:buFont typeface="Arial" panose="020B0604020202020204" pitchFamily="34" charset="0"/>
              <a:buChar char="•"/>
            </a:pPr>
            <a:endParaRPr lang="es-US" dirty="0"/>
          </a:p>
          <a:p>
            <a:pPr>
              <a:buFont typeface="Arial" panose="020B0604020202020204" pitchFamily="34" charset="0"/>
              <a:buChar char="•"/>
            </a:pPr>
            <a:endParaRPr lang="es-US" dirty="0"/>
          </a:p>
          <a:p>
            <a:pPr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8572E5-5259-517E-2967-BA1B20803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279" y="2057400"/>
            <a:ext cx="4393721" cy="330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1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4E6C5-333A-D313-B29D-D1D382593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463FF-CEAA-99F1-7530-FF8B012F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Beneficios de la Finca Vertical</a:t>
            </a:r>
            <a:endParaRPr lang="es-PA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75CA04-FAE0-7836-906A-734387D29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2894"/>
            <a:ext cx="8229600" cy="393795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Producción hasta 390 veces mayor por m².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1,000m2 en la Finca Vertical = 16.5 hectáreas.</a:t>
            </a:r>
            <a:endParaRPr dirty="0"/>
          </a:p>
          <a:p>
            <a:pPr>
              <a:buFont typeface="Arial" panose="020B0604020202020204" pitchFamily="34" charset="0"/>
              <a:buChar char="•"/>
            </a:pPr>
            <a:r>
              <a:rPr dirty="0"/>
              <a:t> </a:t>
            </a:r>
            <a:r>
              <a:rPr lang="es-US" dirty="0"/>
              <a:t>Producción de hojas verdes en 30 días.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Producción todo el año</a:t>
            </a:r>
            <a:r>
              <a:rPr dirty="0"/>
              <a:t>.</a:t>
            </a:r>
            <a:endParaRPr lang="es-US" dirty="0"/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Controla todo los aspectos de la producción.</a:t>
            </a:r>
          </a:p>
          <a:p>
            <a:pPr marL="0" indent="0">
              <a:buNone/>
            </a:pPr>
            <a:endParaRPr lang="es-US" dirty="0"/>
          </a:p>
          <a:p>
            <a:pPr>
              <a:buFont typeface="Arial" panose="020B0604020202020204" pitchFamily="34" charset="0"/>
              <a:buChar char="•"/>
            </a:pPr>
            <a:endParaRPr lang="es-US" dirty="0"/>
          </a:p>
          <a:p>
            <a:pPr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9137DB-216E-6F00-E225-B12DA98E2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475" y="2022894"/>
            <a:ext cx="5087525" cy="28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30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Desarrollo de la Finca Vertical - 2010</a:t>
            </a:r>
            <a:endParaRPr lang="es-PA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676526-7835-19AC-3B9C-4EFB6F229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05642"/>
            <a:ext cx="8229600" cy="335136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US" dirty="0"/>
              <a:t> Costos de equipos muy altos</a:t>
            </a:r>
            <a:r>
              <a:rPr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dirty="0"/>
              <a:t> </a:t>
            </a:r>
            <a:r>
              <a:rPr lang="es-US" dirty="0"/>
              <a:t>Luces Led: </a:t>
            </a:r>
          </a:p>
          <a:p>
            <a:pPr marL="0" indent="0">
              <a:buNone/>
            </a:pPr>
            <a:r>
              <a:rPr lang="es-US" dirty="0"/>
              <a:t>    - Alto consumo energético. </a:t>
            </a:r>
          </a:p>
          <a:p>
            <a:pPr marL="0" indent="0">
              <a:buNone/>
            </a:pPr>
            <a:r>
              <a:rPr lang="es-US" dirty="0"/>
              <a:t>    - Luces 36 watts y intensidad de luz baja (micromol)</a:t>
            </a:r>
            <a:r>
              <a:rPr dirty="0"/>
              <a:t>.</a:t>
            </a:r>
            <a:endParaRPr lang="es-US" dirty="0"/>
          </a:p>
          <a:p>
            <a:pPr marL="0" indent="0">
              <a:buNone/>
            </a:pPr>
            <a:r>
              <a:rPr lang="es-US" dirty="0"/>
              <a:t>    - Solo color azul y rojo.</a:t>
            </a:r>
          </a:p>
          <a:p>
            <a:pPr marL="0" indent="0">
              <a:buNone/>
            </a:pPr>
            <a:r>
              <a:rPr lang="es-US" dirty="0"/>
              <a:t>    - $200.00 dólares por luz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US" dirty="0"/>
              <a:t> Solo lechugas y hierbas aromáticas.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US" dirty="0"/>
              <a:t> No era económicamente viable.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3605F7-373B-9BFA-C8F5-CE1300C66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426" y="4480760"/>
            <a:ext cx="2779336" cy="17524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3B12BA-AED6-1075-57C9-E681839F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909" y="2311874"/>
            <a:ext cx="3258938" cy="18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A6E10-16F3-B628-9595-E03CAE9DF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681605-BB95-11C3-EA27-1F0D65C869EE}"/>
              </a:ext>
            </a:extLst>
          </p:cNvPr>
          <p:cNvSpPr txBox="1">
            <a:spLocks/>
          </p:cNvSpPr>
          <p:nvPr/>
        </p:nvSpPr>
        <p:spPr>
          <a:xfrm>
            <a:off x="1096963" y="33502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b="1" dirty="0"/>
              <a:t>Sostenibilidad ambiental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22D2BB-7DB4-7967-7574-0B40EA04F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087803"/>
            <a:ext cx="10058400" cy="15827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US" dirty="0"/>
              <a:t> Producción local - </a:t>
            </a:r>
            <a:r>
              <a:rPr dirty="0" err="1"/>
              <a:t>Reducción</a:t>
            </a:r>
            <a:r>
              <a:rPr dirty="0"/>
              <a:t> de CO₂ al </a:t>
            </a:r>
            <a:r>
              <a:rPr dirty="0" err="1"/>
              <a:t>minimizar</a:t>
            </a:r>
            <a:r>
              <a:rPr dirty="0"/>
              <a:t> transporte.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/>
              <a:t> </a:t>
            </a:r>
            <a:r>
              <a:rPr dirty="0" err="1"/>
              <a:t>Reciclaje</a:t>
            </a:r>
            <a:r>
              <a:rPr dirty="0"/>
              <a:t> de </a:t>
            </a:r>
            <a:r>
              <a:rPr dirty="0" err="1"/>
              <a:t>agua</a:t>
            </a:r>
            <a:r>
              <a:rPr dirty="0"/>
              <a:t> y </a:t>
            </a:r>
            <a:r>
              <a:rPr dirty="0" err="1"/>
              <a:t>nutrientes</a:t>
            </a:r>
            <a:r>
              <a:rPr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dirty="0"/>
              <a:t> </a:t>
            </a:r>
            <a:r>
              <a:rPr dirty="0" err="1"/>
              <a:t>Protección</a:t>
            </a:r>
            <a:r>
              <a:rPr dirty="0"/>
              <a:t> de </a:t>
            </a:r>
            <a:r>
              <a:rPr dirty="0" err="1"/>
              <a:t>ecosistemas</a:t>
            </a:r>
            <a:r>
              <a:rPr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87FEF7-0BF2-8E8A-6036-4630A96E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63" y="3670540"/>
            <a:ext cx="3462828" cy="19813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3888D36-AB5C-3145-03F3-AE04C758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104" y="2487643"/>
            <a:ext cx="6070896" cy="384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7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BF890-54D2-0FC4-6875-BF0BA4B62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259C67-CCD5-B9EF-DBA8-28DF97AB4BC1}"/>
              </a:ext>
            </a:extLst>
          </p:cNvPr>
          <p:cNvSpPr txBox="1">
            <a:spLocks/>
          </p:cNvSpPr>
          <p:nvPr/>
        </p:nvSpPr>
        <p:spPr>
          <a:xfrm>
            <a:off x="1096963" y="3954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b="1" dirty="0"/>
              <a:t>Seguridad alimentaria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8A45F2-F57C-1B31-F0DA-49E604A5F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010165"/>
            <a:ext cx="10058400" cy="158273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dirty="0"/>
              <a:t> Producción local y fresca.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dirty="0"/>
              <a:t> </a:t>
            </a:r>
            <a:r>
              <a:rPr lang="es-US" dirty="0"/>
              <a:t>Cosecha al Supermercado en 24 horas.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US" dirty="0"/>
              <a:t> </a:t>
            </a:r>
            <a:r>
              <a:rPr dirty="0"/>
              <a:t>Mayor control sobre </a:t>
            </a:r>
            <a:r>
              <a:rPr lang="es-US" dirty="0"/>
              <a:t>c</a:t>
            </a:r>
            <a:r>
              <a:rPr dirty="0"/>
              <a:t>alidad.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dirty="0"/>
              <a:t> </a:t>
            </a:r>
            <a:r>
              <a:rPr dirty="0" err="1"/>
              <a:t>Menores</a:t>
            </a:r>
            <a:r>
              <a:rPr dirty="0"/>
              <a:t> </a:t>
            </a:r>
            <a:r>
              <a:rPr dirty="0" err="1"/>
              <a:t>pérdidas</a:t>
            </a:r>
            <a:r>
              <a:rPr dirty="0"/>
              <a:t> post-</a:t>
            </a:r>
            <a:r>
              <a:rPr dirty="0" err="1"/>
              <a:t>cosecha</a:t>
            </a:r>
            <a:r>
              <a:rPr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57BEAD-7520-C1D4-C7A4-FD115731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81" y="3747211"/>
            <a:ext cx="4773582" cy="25666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DDB4B0D-4709-1A3D-DA6E-714535573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495" y="3747211"/>
            <a:ext cx="3625885" cy="25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14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5ED31-666E-8D25-339B-EBB49FF97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0963D0-452D-759E-5C8B-8963FB96EEA6}"/>
              </a:ext>
            </a:extLst>
          </p:cNvPr>
          <p:cNvSpPr txBox="1">
            <a:spLocks/>
          </p:cNvSpPr>
          <p:nvPr/>
        </p:nvSpPr>
        <p:spPr>
          <a:xfrm>
            <a:off x="1097280" y="3609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US" b="1" dirty="0"/>
              <a:t>Impacto social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C0A109-A1CE-5CE2-55F8-DCE107A7345D}"/>
              </a:ext>
            </a:extLst>
          </p:cNvPr>
          <p:cNvSpPr txBox="1">
            <a:spLocks/>
          </p:cNvSpPr>
          <p:nvPr/>
        </p:nvSpPr>
        <p:spPr>
          <a:xfrm>
            <a:off x="1097280" y="2066028"/>
            <a:ext cx="8229600" cy="159157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Nuevos empleos agro-tecnológicos.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Educación en sostenibilidad.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US" dirty="0"/>
              <a:t> Mejora en calidad de vida urbana.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8B21F1-77F6-5DF7-D8A1-6C9CA2BED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72" y="3523283"/>
            <a:ext cx="1865538" cy="27983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8319A0-CF1E-3A34-7567-D388A7DEB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032" y="3507353"/>
            <a:ext cx="2671696" cy="28301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DFFAE3D-B30D-7E14-0A4D-D037E2E8E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837" y="3491422"/>
            <a:ext cx="2830168" cy="28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796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488</TotalTime>
  <Words>583</Words>
  <Application>Microsoft Office PowerPoint</Application>
  <PresentationFormat>Panorámica</PresentationFormat>
  <Paragraphs>103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Wingdings</vt:lpstr>
      <vt:lpstr>Retrospección</vt:lpstr>
      <vt:lpstr>La Necesidad de la  Finca Vertical</vt:lpstr>
      <vt:lpstr>El problema</vt:lpstr>
      <vt:lpstr>Presentación de PowerPoint</vt:lpstr>
      <vt:lpstr>Beneficios de la Finca Vertical</vt:lpstr>
      <vt:lpstr>Beneficios de la Finca Vertical</vt:lpstr>
      <vt:lpstr>Desarrollo de la Finca Vertical - 2010</vt:lpstr>
      <vt:lpstr>Presentación de PowerPoint</vt:lpstr>
      <vt:lpstr>Presentación de PowerPoint</vt:lpstr>
      <vt:lpstr>Presentación de PowerPoint</vt:lpstr>
      <vt:lpstr>Presentación de PowerPoint</vt:lpstr>
      <vt:lpstr>Productos producidos</vt:lpstr>
      <vt:lpstr>Presentación de PowerPoint</vt:lpstr>
      <vt:lpstr>Presentación de PowerPoint</vt:lpstr>
      <vt:lpstr>Casos en Panama</vt:lpstr>
      <vt:lpstr>CIPAC</vt:lpstr>
      <vt:lpstr>¡Gracias por su atención!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conferencia/ponencia</dc:title>
  <dc:creator>RDCG</dc:creator>
  <cp:lastModifiedBy>david proenza</cp:lastModifiedBy>
  <cp:revision>9</cp:revision>
  <dcterms:created xsi:type="dcterms:W3CDTF">2025-04-24T14:39:47Z</dcterms:created>
  <dcterms:modified xsi:type="dcterms:W3CDTF">2025-05-13T20:28:23Z</dcterms:modified>
</cp:coreProperties>
</file>