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56" r:id="rId2"/>
    <p:sldId id="257" r:id="rId3"/>
    <p:sldId id="258" r:id="rId4"/>
    <p:sldId id="259" r:id="rId5"/>
    <p:sldId id="265" r:id="rId6"/>
    <p:sldId id="281" r:id="rId7"/>
    <p:sldId id="284" r:id="rId8"/>
    <p:sldId id="288" r:id="rId9"/>
    <p:sldId id="289" r:id="rId10"/>
    <p:sldId id="292" r:id="rId11"/>
    <p:sldId id="291" r:id="rId12"/>
    <p:sldId id="290" r:id="rId13"/>
    <p:sldId id="293" r:id="rId14"/>
    <p:sldId id="294" r:id="rId15"/>
    <p:sldId id="295" r:id="rId16"/>
    <p:sldId id="261" r:id="rId17"/>
    <p:sldId id="262" r:id="rId18"/>
    <p:sldId id="263" r:id="rId19"/>
    <p:sldId id="26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49C037-F5BA-4A17-9916-470DAD418758}" v="61" dt="2025-05-08T03:21:36.5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69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Aparicio" userId="fdfd201615f60cb4" providerId="LiveId" clId="{CE49C037-F5BA-4A17-9916-470DAD418758}"/>
    <pc:docChg chg="undo custSel addSld delSld modSld sldOrd delMainMaster">
      <pc:chgData name="Luis Aparicio" userId="fdfd201615f60cb4" providerId="LiveId" clId="{CE49C037-F5BA-4A17-9916-470DAD418758}" dt="2025-05-08T03:23:37.031" v="587" actId="1076"/>
      <pc:docMkLst>
        <pc:docMk/>
      </pc:docMkLst>
      <pc:sldChg chg="addSp delSp modSp mod">
        <pc:chgData name="Luis Aparicio" userId="fdfd201615f60cb4" providerId="LiveId" clId="{CE49C037-F5BA-4A17-9916-470DAD418758}" dt="2025-05-08T03:13:51.732" v="511" actId="1076"/>
        <pc:sldMkLst>
          <pc:docMk/>
          <pc:sldMk cId="3741526153" sldId="256"/>
        </pc:sldMkLst>
        <pc:spChg chg="mod">
          <ac:chgData name="Luis Aparicio" userId="fdfd201615f60cb4" providerId="LiveId" clId="{CE49C037-F5BA-4A17-9916-470DAD418758}" dt="2025-05-08T03:12:47.744" v="425" actId="404"/>
          <ac:spMkLst>
            <pc:docMk/>
            <pc:sldMk cId="3741526153" sldId="256"/>
            <ac:spMk id="2" creationId="{00000000-0000-0000-0000-000000000000}"/>
          </ac:spMkLst>
        </pc:spChg>
        <pc:spChg chg="mod">
          <ac:chgData name="Luis Aparicio" userId="fdfd201615f60cb4" providerId="LiveId" clId="{CE49C037-F5BA-4A17-9916-470DAD418758}" dt="2025-05-08T03:13:30.906" v="508" actId="20577"/>
          <ac:spMkLst>
            <pc:docMk/>
            <pc:sldMk cId="3741526153" sldId="256"/>
            <ac:spMk id="3" creationId="{00000000-0000-0000-0000-000000000000}"/>
          </ac:spMkLst>
        </pc:spChg>
        <pc:spChg chg="del">
          <ac:chgData name="Luis Aparicio" userId="fdfd201615f60cb4" providerId="LiveId" clId="{CE49C037-F5BA-4A17-9916-470DAD418758}" dt="2025-05-08T03:13:37.043" v="509" actId="478"/>
          <ac:spMkLst>
            <pc:docMk/>
            <pc:sldMk cId="3741526153" sldId="256"/>
            <ac:spMk id="8" creationId="{00000000-0000-0000-0000-000000000000}"/>
          </ac:spMkLst>
        </pc:spChg>
        <pc:picChg chg="add mod">
          <ac:chgData name="Luis Aparicio" userId="fdfd201615f60cb4" providerId="LiveId" clId="{CE49C037-F5BA-4A17-9916-470DAD418758}" dt="2025-05-08T03:13:51.732" v="511" actId="1076"/>
          <ac:picMkLst>
            <pc:docMk/>
            <pc:sldMk cId="3741526153" sldId="256"/>
            <ac:picMk id="4" creationId="{D2C477B9-F620-4B49-8EA1-9BA9498CE942}"/>
          </ac:picMkLst>
        </pc:picChg>
      </pc:sldChg>
      <pc:sldChg chg="addSp delSp modSp mod setBg">
        <pc:chgData name="Luis Aparicio" userId="fdfd201615f60cb4" providerId="LiveId" clId="{CE49C037-F5BA-4A17-9916-470DAD418758}" dt="2025-05-08T03:09:16.025" v="285" actId="26606"/>
        <pc:sldMkLst>
          <pc:docMk/>
          <pc:sldMk cId="943124562" sldId="257"/>
        </pc:sldMkLst>
        <pc:spChg chg="mod">
          <ac:chgData name="Luis Aparicio" userId="fdfd201615f60cb4" providerId="LiveId" clId="{CE49C037-F5BA-4A17-9916-470DAD418758}" dt="2025-05-08T03:09:16.025" v="285" actId="26606"/>
          <ac:spMkLst>
            <pc:docMk/>
            <pc:sldMk cId="943124562" sldId="257"/>
            <ac:spMk id="2" creationId="{00000000-0000-0000-0000-000000000000}"/>
          </ac:spMkLst>
        </pc:spChg>
        <pc:spChg chg="del mod">
          <ac:chgData name="Luis Aparicio" userId="fdfd201615f60cb4" providerId="LiveId" clId="{CE49C037-F5BA-4A17-9916-470DAD418758}" dt="2025-05-08T02:50:28.961" v="148"/>
          <ac:spMkLst>
            <pc:docMk/>
            <pc:sldMk cId="943124562" sldId="257"/>
            <ac:spMk id="3" creationId="{00000000-0000-0000-0000-000000000000}"/>
          </ac:spMkLst>
        </pc:spChg>
        <pc:spChg chg="add del mod">
          <ac:chgData name="Luis Aparicio" userId="fdfd201615f60cb4" providerId="LiveId" clId="{CE49C037-F5BA-4A17-9916-470DAD418758}" dt="2025-05-08T03:08:19.444" v="278" actId="26606"/>
          <ac:spMkLst>
            <pc:docMk/>
            <pc:sldMk cId="943124562" sldId="257"/>
            <ac:spMk id="4" creationId="{E7F331AB-5908-7430-4DB3-0E71BB3F8E16}"/>
          </ac:spMkLst>
        </pc:spChg>
        <pc:spChg chg="add del">
          <ac:chgData name="Luis Aparicio" userId="fdfd201615f60cb4" providerId="LiveId" clId="{CE49C037-F5BA-4A17-9916-470DAD418758}" dt="2025-05-08T03:09:16.025" v="285" actId="26606"/>
          <ac:spMkLst>
            <pc:docMk/>
            <pc:sldMk cId="943124562" sldId="257"/>
            <ac:spMk id="10" creationId="{FB5993E2-C02B-4335-ABA5-D8EC465551E3}"/>
          </ac:spMkLst>
        </pc:spChg>
        <pc:spChg chg="add del">
          <ac:chgData name="Luis Aparicio" userId="fdfd201615f60cb4" providerId="LiveId" clId="{CE49C037-F5BA-4A17-9916-470DAD418758}" dt="2025-05-08T03:09:16.025" v="285" actId="26606"/>
          <ac:spMkLst>
            <pc:docMk/>
            <pc:sldMk cId="943124562" sldId="257"/>
            <ac:spMk id="12" creationId="{C0B801A2-5622-4BE8-9AD2-C337A2CD0022}"/>
          </ac:spMkLst>
        </pc:spChg>
        <pc:spChg chg="add del">
          <ac:chgData name="Luis Aparicio" userId="fdfd201615f60cb4" providerId="LiveId" clId="{CE49C037-F5BA-4A17-9916-470DAD418758}" dt="2025-05-08T03:09:16.025" v="285" actId="26606"/>
          <ac:spMkLst>
            <pc:docMk/>
            <pc:sldMk cId="943124562" sldId="257"/>
            <ac:spMk id="14" creationId="{B7AF614F-5BC3-4086-99F5-B87C5847A071}"/>
          </ac:spMkLst>
        </pc:spChg>
        <pc:graphicFrameChg chg="add mod modGraphic">
          <ac:chgData name="Luis Aparicio" userId="fdfd201615f60cb4" providerId="LiveId" clId="{CE49C037-F5BA-4A17-9916-470DAD418758}" dt="2025-05-08T03:09:16.025" v="285" actId="26606"/>
          <ac:graphicFrameMkLst>
            <pc:docMk/>
            <pc:sldMk cId="943124562" sldId="257"/>
            <ac:graphicFrameMk id="6" creationId="{612FAB78-0E1B-1EA8-E227-7DFF45BF16C1}"/>
          </ac:graphicFrameMkLst>
        </pc:graphicFrameChg>
      </pc:sldChg>
      <pc:sldChg chg="addSp delSp modSp mod setBg">
        <pc:chgData name="Luis Aparicio" userId="fdfd201615f60cb4" providerId="LiveId" clId="{CE49C037-F5BA-4A17-9916-470DAD418758}" dt="2025-05-08T03:08:44.144" v="281" actId="26606"/>
        <pc:sldMkLst>
          <pc:docMk/>
          <pc:sldMk cId="3089233666" sldId="258"/>
        </pc:sldMkLst>
        <pc:spChg chg="mod">
          <ac:chgData name="Luis Aparicio" userId="fdfd201615f60cb4" providerId="LiveId" clId="{CE49C037-F5BA-4A17-9916-470DAD418758}" dt="2025-05-08T03:08:44.135" v="280" actId="26606"/>
          <ac:spMkLst>
            <pc:docMk/>
            <pc:sldMk cId="3089233666" sldId="258"/>
            <ac:spMk id="2" creationId="{00000000-0000-0000-0000-000000000000}"/>
          </ac:spMkLst>
        </pc:spChg>
        <pc:spChg chg="del mod">
          <ac:chgData name="Luis Aparicio" userId="fdfd201615f60cb4" providerId="LiveId" clId="{CE49C037-F5BA-4A17-9916-470DAD418758}" dt="2025-05-08T02:52:25.253" v="162"/>
          <ac:spMkLst>
            <pc:docMk/>
            <pc:sldMk cId="3089233666" sldId="258"/>
            <ac:spMk id="3" creationId="{00000000-0000-0000-0000-000000000000}"/>
          </ac:spMkLst>
        </pc:spChg>
        <pc:spChg chg="add">
          <ac:chgData name="Luis Aparicio" userId="fdfd201615f60cb4" providerId="LiveId" clId="{CE49C037-F5BA-4A17-9916-470DAD418758}" dt="2025-05-08T02:52:16.109" v="160"/>
          <ac:spMkLst>
            <pc:docMk/>
            <pc:sldMk cId="3089233666" sldId="258"/>
            <ac:spMk id="4" creationId="{4BB0946D-BB72-6671-CA77-2DB479572C17}"/>
          </ac:spMkLst>
        </pc:spChg>
        <pc:spChg chg="add del mod">
          <ac:chgData name="Luis Aparicio" userId="fdfd201615f60cb4" providerId="LiveId" clId="{CE49C037-F5BA-4A17-9916-470DAD418758}" dt="2025-05-08T03:08:44.144" v="281" actId="26606"/>
          <ac:spMkLst>
            <pc:docMk/>
            <pc:sldMk cId="3089233666" sldId="258"/>
            <ac:spMk id="5" creationId="{44E79D9D-B5A5-D696-DDDC-892B49B021CC}"/>
          </ac:spMkLst>
        </pc:spChg>
        <pc:graphicFrameChg chg="add del">
          <ac:chgData name="Luis Aparicio" userId="fdfd201615f60cb4" providerId="LiveId" clId="{CE49C037-F5BA-4A17-9916-470DAD418758}" dt="2025-05-08T03:08:44.135" v="280" actId="26606"/>
          <ac:graphicFrameMkLst>
            <pc:docMk/>
            <pc:sldMk cId="3089233666" sldId="258"/>
            <ac:graphicFrameMk id="7" creationId="{B12501C0-BD6B-DC30-B46B-13DAB15FE3E8}"/>
          </ac:graphicFrameMkLst>
        </pc:graphicFrameChg>
        <pc:graphicFrameChg chg="add">
          <ac:chgData name="Luis Aparicio" userId="fdfd201615f60cb4" providerId="LiveId" clId="{CE49C037-F5BA-4A17-9916-470DAD418758}" dt="2025-05-08T03:08:44.144" v="281" actId="26606"/>
          <ac:graphicFrameMkLst>
            <pc:docMk/>
            <pc:sldMk cId="3089233666" sldId="258"/>
            <ac:graphicFrameMk id="9" creationId="{FCB1C638-EBEC-7CA8-E12D-F211DEB54138}"/>
          </ac:graphicFrameMkLst>
        </pc:graphicFrameChg>
      </pc:sldChg>
      <pc:sldChg chg="addSp modSp mod setBg">
        <pc:chgData name="Luis Aparicio" userId="fdfd201615f60cb4" providerId="LiveId" clId="{CE49C037-F5BA-4A17-9916-470DAD418758}" dt="2025-05-08T03:09:01.812" v="282" actId="26606"/>
        <pc:sldMkLst>
          <pc:docMk/>
          <pc:sldMk cId="523011575" sldId="259"/>
        </pc:sldMkLst>
        <pc:spChg chg="mod">
          <ac:chgData name="Luis Aparicio" userId="fdfd201615f60cb4" providerId="LiveId" clId="{CE49C037-F5BA-4A17-9916-470DAD418758}" dt="2025-05-08T03:09:01.812" v="282" actId="26606"/>
          <ac:spMkLst>
            <pc:docMk/>
            <pc:sldMk cId="523011575" sldId="259"/>
            <ac:spMk id="2" creationId="{00000000-0000-0000-0000-000000000000}"/>
          </ac:spMkLst>
        </pc:spChg>
        <pc:spChg chg="mod">
          <ac:chgData name="Luis Aparicio" userId="fdfd201615f60cb4" providerId="LiveId" clId="{CE49C037-F5BA-4A17-9916-470DAD418758}" dt="2025-05-08T03:09:01.812" v="282" actId="26606"/>
          <ac:spMkLst>
            <pc:docMk/>
            <pc:sldMk cId="523011575" sldId="259"/>
            <ac:spMk id="3" creationId="{00000000-0000-0000-0000-000000000000}"/>
          </ac:spMkLst>
        </pc:spChg>
        <pc:spChg chg="add">
          <ac:chgData name="Luis Aparicio" userId="fdfd201615f60cb4" providerId="LiveId" clId="{CE49C037-F5BA-4A17-9916-470DAD418758}" dt="2025-05-08T03:09:01.812" v="282" actId="26606"/>
          <ac:spMkLst>
            <pc:docMk/>
            <pc:sldMk cId="523011575" sldId="259"/>
            <ac:spMk id="8" creationId="{C843AFC8-D8D0-4784-B08C-6324FA88E6DD}"/>
          </ac:spMkLst>
        </pc:spChg>
        <pc:spChg chg="add">
          <ac:chgData name="Luis Aparicio" userId="fdfd201615f60cb4" providerId="LiveId" clId="{CE49C037-F5BA-4A17-9916-470DAD418758}" dt="2025-05-08T03:09:01.812" v="282" actId="26606"/>
          <ac:spMkLst>
            <pc:docMk/>
            <pc:sldMk cId="523011575" sldId="259"/>
            <ac:spMk id="10" creationId="{854B1A56-8AFB-4D4F-8D98-1E832D6FFE67}"/>
          </ac:spMkLst>
        </pc:spChg>
        <pc:spChg chg="add">
          <ac:chgData name="Luis Aparicio" userId="fdfd201615f60cb4" providerId="LiveId" clId="{CE49C037-F5BA-4A17-9916-470DAD418758}" dt="2025-05-08T03:09:01.812" v="282" actId="26606"/>
          <ac:spMkLst>
            <pc:docMk/>
            <pc:sldMk cId="523011575" sldId="259"/>
            <ac:spMk id="12" creationId="{F8E828FC-05B4-4BA4-92D3-3DF79D42D88E}"/>
          </ac:spMkLst>
        </pc:spChg>
      </pc:sldChg>
      <pc:sldChg chg="del">
        <pc:chgData name="Luis Aparicio" userId="fdfd201615f60cb4" providerId="LiveId" clId="{CE49C037-F5BA-4A17-9916-470DAD418758}" dt="2025-05-08T02:55:48.794" v="189" actId="47"/>
        <pc:sldMkLst>
          <pc:docMk/>
          <pc:sldMk cId="1801643976" sldId="260"/>
        </pc:sldMkLst>
      </pc:sldChg>
      <pc:sldChg chg="addSp delSp modSp mod setBg">
        <pc:chgData name="Luis Aparicio" userId="fdfd201615f60cb4" providerId="LiveId" clId="{CE49C037-F5BA-4A17-9916-470DAD418758}" dt="2025-05-08T03:14:31.199" v="523" actId="26606"/>
        <pc:sldMkLst>
          <pc:docMk/>
          <pc:sldMk cId="2268221314" sldId="261"/>
        </pc:sldMkLst>
        <pc:spChg chg="mod">
          <ac:chgData name="Luis Aparicio" userId="fdfd201615f60cb4" providerId="LiveId" clId="{CE49C037-F5BA-4A17-9916-470DAD418758}" dt="2025-05-08T03:14:28.543" v="520" actId="26606"/>
          <ac:spMkLst>
            <pc:docMk/>
            <pc:sldMk cId="2268221314" sldId="261"/>
            <ac:spMk id="2" creationId="{00000000-0000-0000-0000-000000000000}"/>
          </ac:spMkLst>
        </pc:spChg>
        <pc:spChg chg="del">
          <ac:chgData name="Luis Aparicio" userId="fdfd201615f60cb4" providerId="LiveId" clId="{CE49C037-F5BA-4A17-9916-470DAD418758}" dt="2025-05-08T03:00:03.470" v="192" actId="478"/>
          <ac:spMkLst>
            <pc:docMk/>
            <pc:sldMk cId="2268221314" sldId="261"/>
            <ac:spMk id="3" creationId="{00000000-0000-0000-0000-000000000000}"/>
          </ac:spMkLst>
        </pc:spChg>
        <pc:spChg chg="add del mod">
          <ac:chgData name="Luis Aparicio" userId="fdfd201615f60cb4" providerId="LiveId" clId="{CE49C037-F5BA-4A17-9916-470DAD418758}" dt="2025-05-08T03:00:23.014" v="196" actId="478"/>
          <ac:spMkLst>
            <pc:docMk/>
            <pc:sldMk cId="2268221314" sldId="261"/>
            <ac:spMk id="4" creationId="{3DA29552-713C-1AC3-CFE5-22E554BCD3BE}"/>
          </ac:spMkLst>
        </pc:spChg>
        <pc:spChg chg="add del mod">
          <ac:chgData name="Luis Aparicio" userId="fdfd201615f60cb4" providerId="LiveId" clId="{CE49C037-F5BA-4A17-9916-470DAD418758}" dt="2025-05-08T03:00:08.401" v="193" actId="478"/>
          <ac:spMkLst>
            <pc:docMk/>
            <pc:sldMk cId="2268221314" sldId="261"/>
            <ac:spMk id="6" creationId="{070A99D4-8583-94D8-8F06-DD0A2CA84E32}"/>
          </ac:spMkLst>
        </pc:spChg>
        <pc:spChg chg="add del mod">
          <ac:chgData name="Luis Aparicio" userId="fdfd201615f60cb4" providerId="LiveId" clId="{CE49C037-F5BA-4A17-9916-470DAD418758}" dt="2025-05-08T03:14:31.199" v="523" actId="26606"/>
          <ac:spMkLst>
            <pc:docMk/>
            <pc:sldMk cId="2268221314" sldId="261"/>
            <ac:spMk id="7" creationId="{6C8FD271-D513-6513-08F3-C04F1952A032}"/>
          </ac:spMkLst>
        </pc:spChg>
        <pc:graphicFrameChg chg="add del">
          <ac:chgData name="Luis Aparicio" userId="fdfd201615f60cb4" providerId="LiveId" clId="{CE49C037-F5BA-4A17-9916-470DAD418758}" dt="2025-05-08T03:14:28.543" v="520" actId="26606"/>
          <ac:graphicFrameMkLst>
            <pc:docMk/>
            <pc:sldMk cId="2268221314" sldId="261"/>
            <ac:graphicFrameMk id="9" creationId="{91EB4161-5634-084E-D606-EEF52FB0C350}"/>
          </ac:graphicFrameMkLst>
        </pc:graphicFrameChg>
        <pc:graphicFrameChg chg="add del">
          <ac:chgData name="Luis Aparicio" userId="fdfd201615f60cb4" providerId="LiveId" clId="{CE49C037-F5BA-4A17-9916-470DAD418758}" dt="2025-05-08T03:14:31.182" v="522" actId="26606"/>
          <ac:graphicFrameMkLst>
            <pc:docMk/>
            <pc:sldMk cId="2268221314" sldId="261"/>
            <ac:graphicFrameMk id="11" creationId="{6984C43F-CECE-7762-42CA-14A578C667DD}"/>
          </ac:graphicFrameMkLst>
        </pc:graphicFrameChg>
        <pc:graphicFrameChg chg="add">
          <ac:chgData name="Luis Aparicio" userId="fdfd201615f60cb4" providerId="LiveId" clId="{CE49C037-F5BA-4A17-9916-470DAD418758}" dt="2025-05-08T03:14:31.199" v="523" actId="26606"/>
          <ac:graphicFrameMkLst>
            <pc:docMk/>
            <pc:sldMk cId="2268221314" sldId="261"/>
            <ac:graphicFrameMk id="13" creationId="{3995E755-F2AA-0601-59A2-49537D188383}"/>
          </ac:graphicFrameMkLst>
        </pc:graphicFrameChg>
      </pc:sldChg>
      <pc:sldChg chg="addSp delSp modSp mod setBg">
        <pc:chgData name="Luis Aparicio" userId="fdfd201615f60cb4" providerId="LiveId" clId="{CE49C037-F5BA-4A17-9916-470DAD418758}" dt="2025-05-08T03:14:11.484" v="518" actId="26606"/>
        <pc:sldMkLst>
          <pc:docMk/>
          <pc:sldMk cId="1728973647" sldId="262"/>
        </pc:sldMkLst>
        <pc:spChg chg="mod">
          <ac:chgData name="Luis Aparicio" userId="fdfd201615f60cb4" providerId="LiveId" clId="{CE49C037-F5BA-4A17-9916-470DAD418758}" dt="2025-05-08T03:14:11.484" v="518" actId="26606"/>
          <ac:spMkLst>
            <pc:docMk/>
            <pc:sldMk cId="1728973647" sldId="262"/>
            <ac:spMk id="2" creationId="{00000000-0000-0000-0000-000000000000}"/>
          </ac:spMkLst>
        </pc:spChg>
        <pc:spChg chg="add del mod">
          <ac:chgData name="Luis Aparicio" userId="fdfd201615f60cb4" providerId="LiveId" clId="{CE49C037-F5BA-4A17-9916-470DAD418758}" dt="2025-05-08T03:14:11.484" v="518" actId="26606"/>
          <ac:spMkLst>
            <pc:docMk/>
            <pc:sldMk cId="1728973647" sldId="262"/>
            <ac:spMk id="3" creationId="{00000000-0000-0000-0000-000000000000}"/>
          </ac:spMkLst>
        </pc:spChg>
        <pc:spChg chg="add del">
          <ac:chgData name="Luis Aparicio" userId="fdfd201615f60cb4" providerId="LiveId" clId="{CE49C037-F5BA-4A17-9916-470DAD418758}" dt="2025-05-08T03:14:09.211" v="515" actId="26606"/>
          <ac:spMkLst>
            <pc:docMk/>
            <pc:sldMk cId="1728973647" sldId="262"/>
            <ac:spMk id="9" creationId="{FB5993E2-C02B-4335-ABA5-D8EC465551E3}"/>
          </ac:spMkLst>
        </pc:spChg>
        <pc:spChg chg="add del">
          <ac:chgData name="Luis Aparicio" userId="fdfd201615f60cb4" providerId="LiveId" clId="{CE49C037-F5BA-4A17-9916-470DAD418758}" dt="2025-05-08T03:14:09.211" v="515" actId="26606"/>
          <ac:spMkLst>
            <pc:docMk/>
            <pc:sldMk cId="1728973647" sldId="262"/>
            <ac:spMk id="11" creationId="{C0B801A2-5622-4BE8-9AD2-C337A2CD0022}"/>
          </ac:spMkLst>
        </pc:spChg>
        <pc:spChg chg="add del">
          <ac:chgData name="Luis Aparicio" userId="fdfd201615f60cb4" providerId="LiveId" clId="{CE49C037-F5BA-4A17-9916-470DAD418758}" dt="2025-05-08T03:14:09.211" v="515" actId="26606"/>
          <ac:spMkLst>
            <pc:docMk/>
            <pc:sldMk cId="1728973647" sldId="262"/>
            <ac:spMk id="13" creationId="{B7AF614F-5BC3-4086-99F5-B87C5847A071}"/>
          </ac:spMkLst>
        </pc:spChg>
        <pc:spChg chg="add">
          <ac:chgData name="Luis Aparicio" userId="fdfd201615f60cb4" providerId="LiveId" clId="{CE49C037-F5BA-4A17-9916-470DAD418758}" dt="2025-05-08T03:14:11.484" v="518" actId="26606"/>
          <ac:spMkLst>
            <pc:docMk/>
            <pc:sldMk cId="1728973647" sldId="262"/>
            <ac:spMk id="17" creationId="{A6B16355-27FB-445B-B646-02AB73637459}"/>
          </ac:spMkLst>
        </pc:spChg>
        <pc:spChg chg="add">
          <ac:chgData name="Luis Aparicio" userId="fdfd201615f60cb4" providerId="LiveId" clId="{CE49C037-F5BA-4A17-9916-470DAD418758}" dt="2025-05-08T03:14:11.484" v="518" actId="26606"/>
          <ac:spMkLst>
            <pc:docMk/>
            <pc:sldMk cId="1728973647" sldId="262"/>
            <ac:spMk id="19" creationId="{6B3BF2E5-C3AB-441F-A430-491119C56D26}"/>
          </ac:spMkLst>
        </pc:spChg>
        <pc:spChg chg="add">
          <ac:chgData name="Luis Aparicio" userId="fdfd201615f60cb4" providerId="LiveId" clId="{CE49C037-F5BA-4A17-9916-470DAD418758}" dt="2025-05-08T03:14:11.484" v="518" actId="26606"/>
          <ac:spMkLst>
            <pc:docMk/>
            <pc:sldMk cId="1728973647" sldId="262"/>
            <ac:spMk id="20" creationId="{DD07C90B-B81A-473B-8919-CA924E61FFCF}"/>
          </ac:spMkLst>
        </pc:spChg>
        <pc:graphicFrameChg chg="add del">
          <ac:chgData name="Luis Aparicio" userId="fdfd201615f60cb4" providerId="LiveId" clId="{CE49C037-F5BA-4A17-9916-470DAD418758}" dt="2025-05-08T03:14:08.128" v="513" actId="26606"/>
          <ac:graphicFrameMkLst>
            <pc:docMk/>
            <pc:sldMk cId="1728973647" sldId="262"/>
            <ac:graphicFrameMk id="5" creationId="{DFA01F97-137E-811F-F701-E6A479EBB8EF}"/>
          </ac:graphicFrameMkLst>
        </pc:graphicFrameChg>
        <pc:graphicFrameChg chg="add del">
          <ac:chgData name="Luis Aparicio" userId="fdfd201615f60cb4" providerId="LiveId" clId="{CE49C037-F5BA-4A17-9916-470DAD418758}" dt="2025-05-08T03:14:09.211" v="515" actId="26606"/>
          <ac:graphicFrameMkLst>
            <pc:docMk/>
            <pc:sldMk cId="1728973647" sldId="262"/>
            <ac:graphicFrameMk id="7" creationId="{5E7C9C2B-6C57-D325-0637-B7916310E17F}"/>
          </ac:graphicFrameMkLst>
        </pc:graphicFrameChg>
        <pc:graphicFrameChg chg="add del">
          <ac:chgData name="Luis Aparicio" userId="fdfd201615f60cb4" providerId="LiveId" clId="{CE49C037-F5BA-4A17-9916-470DAD418758}" dt="2025-05-08T03:14:11.433" v="517" actId="26606"/>
          <ac:graphicFrameMkLst>
            <pc:docMk/>
            <pc:sldMk cId="1728973647" sldId="262"/>
            <ac:graphicFrameMk id="15" creationId="{DFA01F97-137E-811F-F701-E6A479EBB8EF}"/>
          </ac:graphicFrameMkLst>
        </pc:graphicFrameChg>
        <pc:graphicFrameChg chg="add">
          <ac:chgData name="Luis Aparicio" userId="fdfd201615f60cb4" providerId="LiveId" clId="{CE49C037-F5BA-4A17-9916-470DAD418758}" dt="2025-05-08T03:14:11.484" v="518" actId="26606"/>
          <ac:graphicFrameMkLst>
            <pc:docMk/>
            <pc:sldMk cId="1728973647" sldId="262"/>
            <ac:graphicFrameMk id="21" creationId="{F95F05FA-9201-351C-0409-AD35348217FA}"/>
          </ac:graphicFrameMkLst>
        </pc:graphicFrameChg>
        <pc:cxnChg chg="add">
          <ac:chgData name="Luis Aparicio" userId="fdfd201615f60cb4" providerId="LiveId" clId="{CE49C037-F5BA-4A17-9916-470DAD418758}" dt="2025-05-08T03:14:11.484" v="518" actId="26606"/>
          <ac:cxnSpMkLst>
            <pc:docMk/>
            <pc:sldMk cId="1728973647" sldId="262"/>
            <ac:cxnSpMk id="18" creationId="{06DA680F-F6AC-453E-A8BF-C5BDED2851DE}"/>
          </ac:cxnSpMkLst>
        </pc:cxnChg>
      </pc:sldChg>
      <pc:sldChg chg="addSp delSp modSp mod">
        <pc:chgData name="Luis Aparicio" userId="fdfd201615f60cb4" providerId="LiveId" clId="{CE49C037-F5BA-4A17-9916-470DAD418758}" dt="2025-05-08T03:05:02.081" v="244" actId="20577"/>
        <pc:sldMkLst>
          <pc:docMk/>
          <pc:sldMk cId="2888993872" sldId="263"/>
        </pc:sldMkLst>
        <pc:spChg chg="mod">
          <ac:chgData name="Luis Aparicio" userId="fdfd201615f60cb4" providerId="LiveId" clId="{CE49C037-F5BA-4A17-9916-470DAD418758}" dt="2025-05-08T03:05:02.081" v="244" actId="20577"/>
          <ac:spMkLst>
            <pc:docMk/>
            <pc:sldMk cId="2888993872" sldId="263"/>
            <ac:spMk id="2" creationId="{00000000-0000-0000-0000-000000000000}"/>
          </ac:spMkLst>
        </pc:spChg>
        <pc:spChg chg="del">
          <ac:chgData name="Luis Aparicio" userId="fdfd201615f60cb4" providerId="LiveId" clId="{CE49C037-F5BA-4A17-9916-470DAD418758}" dt="2025-05-08T03:04:24.354" v="229" actId="478"/>
          <ac:spMkLst>
            <pc:docMk/>
            <pc:sldMk cId="2888993872" sldId="263"/>
            <ac:spMk id="3" creationId="{00000000-0000-0000-0000-000000000000}"/>
          </ac:spMkLst>
        </pc:spChg>
        <pc:spChg chg="add del mod">
          <ac:chgData name="Luis Aparicio" userId="fdfd201615f60cb4" providerId="LiveId" clId="{CE49C037-F5BA-4A17-9916-470DAD418758}" dt="2025-05-08T03:04:25.610" v="230" actId="478"/>
          <ac:spMkLst>
            <pc:docMk/>
            <pc:sldMk cId="2888993872" sldId="263"/>
            <ac:spMk id="5" creationId="{09B895B6-06BF-3BFC-CF81-240E49E7A57B}"/>
          </ac:spMkLst>
        </pc:spChg>
        <pc:spChg chg="add del mod">
          <ac:chgData name="Luis Aparicio" userId="fdfd201615f60cb4" providerId="LiveId" clId="{CE49C037-F5BA-4A17-9916-470DAD418758}" dt="2025-05-08T03:04:32.953" v="233" actId="478"/>
          <ac:spMkLst>
            <pc:docMk/>
            <pc:sldMk cId="2888993872" sldId="263"/>
            <ac:spMk id="6" creationId="{C839965E-E6BE-25A7-7B22-C330FD3730B0}"/>
          </ac:spMkLst>
        </pc:spChg>
        <pc:spChg chg="add mod">
          <ac:chgData name="Luis Aparicio" userId="fdfd201615f60cb4" providerId="LiveId" clId="{CE49C037-F5BA-4A17-9916-470DAD418758}" dt="2025-05-08T03:04:29.437" v="231"/>
          <ac:spMkLst>
            <pc:docMk/>
            <pc:sldMk cId="2888993872" sldId="263"/>
            <ac:spMk id="7" creationId="{F824EDA1-FDC3-2A3A-E6A3-17ED1B0A475B}"/>
          </ac:spMkLst>
        </pc:spChg>
        <pc:spChg chg="add del mod">
          <ac:chgData name="Luis Aparicio" userId="fdfd201615f60cb4" providerId="LiveId" clId="{CE49C037-F5BA-4A17-9916-470DAD418758}" dt="2025-05-08T03:04:41.853" v="236" actId="478"/>
          <ac:spMkLst>
            <pc:docMk/>
            <pc:sldMk cId="2888993872" sldId="263"/>
            <ac:spMk id="8" creationId="{C865BC06-FF75-06D5-174A-96FDC0319D97}"/>
          </ac:spMkLst>
        </pc:spChg>
        <pc:spChg chg="add del mod">
          <ac:chgData name="Luis Aparicio" userId="fdfd201615f60cb4" providerId="LiveId" clId="{CE49C037-F5BA-4A17-9916-470DAD418758}" dt="2025-05-08T03:04:39.389" v="235" actId="478"/>
          <ac:spMkLst>
            <pc:docMk/>
            <pc:sldMk cId="2888993872" sldId="263"/>
            <ac:spMk id="9" creationId="{00850826-B66F-DC77-E8FE-48BC836C5BCC}"/>
          </ac:spMkLst>
        </pc:spChg>
        <pc:spChg chg="add del mod">
          <ac:chgData name="Luis Aparicio" userId="fdfd201615f60cb4" providerId="LiveId" clId="{CE49C037-F5BA-4A17-9916-470DAD418758}" dt="2025-05-08T03:04:43.684" v="237" actId="478"/>
          <ac:spMkLst>
            <pc:docMk/>
            <pc:sldMk cId="2888993872" sldId="263"/>
            <ac:spMk id="10" creationId="{774973B2-AAC5-90C6-F75F-B2E989B81DFB}"/>
          </ac:spMkLst>
        </pc:spChg>
        <pc:spChg chg="add del mod">
          <ac:chgData name="Luis Aparicio" userId="fdfd201615f60cb4" providerId="LiveId" clId="{CE49C037-F5BA-4A17-9916-470DAD418758}" dt="2025-05-08T03:04:45.100" v="238" actId="478"/>
          <ac:spMkLst>
            <pc:docMk/>
            <pc:sldMk cId="2888993872" sldId="263"/>
            <ac:spMk id="15" creationId="{E883FA6D-D1BF-14A5-29DC-9FDB6A7A342A}"/>
          </ac:spMkLst>
        </pc:spChg>
        <pc:picChg chg="add mod">
          <ac:chgData name="Luis Aparicio" userId="fdfd201615f60cb4" providerId="LiveId" clId="{CE49C037-F5BA-4A17-9916-470DAD418758}" dt="2025-05-08T03:04:29.437" v="231"/>
          <ac:picMkLst>
            <pc:docMk/>
            <pc:sldMk cId="2888993872" sldId="263"/>
            <ac:picMk id="11" creationId="{9715104D-6700-1C66-2EE7-44CA2BB54A30}"/>
          </ac:picMkLst>
        </pc:picChg>
        <pc:picChg chg="add mod">
          <ac:chgData name="Luis Aparicio" userId="fdfd201615f60cb4" providerId="LiveId" clId="{CE49C037-F5BA-4A17-9916-470DAD418758}" dt="2025-05-08T03:04:29.437" v="231"/>
          <ac:picMkLst>
            <pc:docMk/>
            <pc:sldMk cId="2888993872" sldId="263"/>
            <ac:picMk id="12" creationId="{C2EC65B2-2C79-9AE6-34F0-F1ED9A1E1640}"/>
          </ac:picMkLst>
        </pc:picChg>
        <pc:picChg chg="add mod">
          <ac:chgData name="Luis Aparicio" userId="fdfd201615f60cb4" providerId="LiveId" clId="{CE49C037-F5BA-4A17-9916-470DAD418758}" dt="2025-05-08T03:04:49.529" v="239" actId="1076"/>
          <ac:picMkLst>
            <pc:docMk/>
            <pc:sldMk cId="2888993872" sldId="263"/>
            <ac:picMk id="13" creationId="{7E5BA6B5-52FA-AC2E-386E-ED0667F656B1}"/>
          </ac:picMkLst>
        </pc:picChg>
        <pc:picChg chg="add mod">
          <ac:chgData name="Luis Aparicio" userId="fdfd201615f60cb4" providerId="LiveId" clId="{CE49C037-F5BA-4A17-9916-470DAD418758}" dt="2025-05-08T03:04:29.437" v="231"/>
          <ac:picMkLst>
            <pc:docMk/>
            <pc:sldMk cId="2888993872" sldId="263"/>
            <ac:picMk id="14" creationId="{CDC9A44F-8BE1-8A69-4F2B-F63203D447F1}"/>
          </ac:picMkLst>
        </pc:picChg>
      </pc:sldChg>
      <pc:sldChg chg="addSp delSp modSp mod setBg">
        <pc:chgData name="Luis Aparicio" userId="fdfd201615f60cb4" providerId="LiveId" clId="{CE49C037-F5BA-4A17-9916-470DAD418758}" dt="2025-05-08T03:07:12.853" v="267" actId="1076"/>
        <pc:sldMkLst>
          <pc:docMk/>
          <pc:sldMk cId="859520400" sldId="264"/>
        </pc:sldMkLst>
        <pc:spChg chg="mod">
          <ac:chgData name="Luis Aparicio" userId="fdfd201615f60cb4" providerId="LiveId" clId="{CE49C037-F5BA-4A17-9916-470DAD418758}" dt="2025-05-08T03:06:51.075" v="263" actId="26606"/>
          <ac:spMkLst>
            <pc:docMk/>
            <pc:sldMk cId="859520400" sldId="264"/>
            <ac:spMk id="2" creationId="{00000000-0000-0000-0000-000000000000}"/>
          </ac:spMkLst>
        </pc:spChg>
        <pc:spChg chg="del">
          <ac:chgData name="Luis Aparicio" userId="fdfd201615f60cb4" providerId="LiveId" clId="{CE49C037-F5BA-4A17-9916-470DAD418758}" dt="2025-05-08T03:05:29.921" v="247" actId="478"/>
          <ac:spMkLst>
            <pc:docMk/>
            <pc:sldMk cId="859520400" sldId="264"/>
            <ac:spMk id="3" creationId="{00000000-0000-0000-0000-000000000000}"/>
          </ac:spMkLst>
        </pc:spChg>
        <pc:spChg chg="add del mod">
          <ac:chgData name="Luis Aparicio" userId="fdfd201615f60cb4" providerId="LiveId" clId="{CE49C037-F5BA-4A17-9916-470DAD418758}" dt="2025-05-08T03:05:41.109" v="250" actId="478"/>
          <ac:spMkLst>
            <pc:docMk/>
            <pc:sldMk cId="859520400" sldId="264"/>
            <ac:spMk id="4" creationId="{121A89A7-4E80-493E-A3B2-4236857075DF}"/>
          </ac:spMkLst>
        </pc:spChg>
        <pc:spChg chg="add del mod">
          <ac:chgData name="Luis Aparicio" userId="fdfd201615f60cb4" providerId="LiveId" clId="{CE49C037-F5BA-4A17-9916-470DAD418758}" dt="2025-05-08T03:05:32.017" v="248" actId="478"/>
          <ac:spMkLst>
            <pc:docMk/>
            <pc:sldMk cId="859520400" sldId="264"/>
            <ac:spMk id="6" creationId="{77552677-1995-AFB5-832A-24854758F0CD}"/>
          </ac:spMkLst>
        </pc:spChg>
        <pc:spChg chg="add">
          <ac:chgData name="Luis Aparicio" userId="fdfd201615f60cb4" providerId="LiveId" clId="{CE49C037-F5BA-4A17-9916-470DAD418758}" dt="2025-05-08T03:06:51.075" v="263" actId="26606"/>
          <ac:spMkLst>
            <pc:docMk/>
            <pc:sldMk cId="859520400" sldId="264"/>
            <ac:spMk id="13" creationId="{BB2B8762-61F0-4F1B-9364-D633EE9D6AF5}"/>
          </ac:spMkLst>
        </pc:spChg>
        <pc:spChg chg="add">
          <ac:chgData name="Luis Aparicio" userId="fdfd201615f60cb4" providerId="LiveId" clId="{CE49C037-F5BA-4A17-9916-470DAD418758}" dt="2025-05-08T03:06:51.075" v="263" actId="26606"/>
          <ac:spMkLst>
            <pc:docMk/>
            <pc:sldMk cId="859520400" sldId="264"/>
            <ac:spMk id="15" creationId="{E97675C8-1328-460C-9EBF-6B446B67EAD3}"/>
          </ac:spMkLst>
        </pc:spChg>
        <pc:spChg chg="add">
          <ac:chgData name="Luis Aparicio" userId="fdfd201615f60cb4" providerId="LiveId" clId="{CE49C037-F5BA-4A17-9916-470DAD418758}" dt="2025-05-08T03:06:51.075" v="263" actId="26606"/>
          <ac:spMkLst>
            <pc:docMk/>
            <pc:sldMk cId="859520400" sldId="264"/>
            <ac:spMk id="19" creationId="{20136764-CEC5-462E-AEA9-4AA1CF15E312}"/>
          </ac:spMkLst>
        </pc:spChg>
        <pc:spChg chg="add">
          <ac:chgData name="Luis Aparicio" userId="fdfd201615f60cb4" providerId="LiveId" clId="{CE49C037-F5BA-4A17-9916-470DAD418758}" dt="2025-05-08T03:06:51.075" v="263" actId="26606"/>
          <ac:spMkLst>
            <pc:docMk/>
            <pc:sldMk cId="859520400" sldId="264"/>
            <ac:spMk id="21" creationId="{12E2F1EB-DD93-49F9-8F7D-3DE282902466}"/>
          </ac:spMkLst>
        </pc:spChg>
        <pc:spChg chg="add">
          <ac:chgData name="Luis Aparicio" userId="fdfd201615f60cb4" providerId="LiveId" clId="{CE49C037-F5BA-4A17-9916-470DAD418758}" dt="2025-05-08T03:06:51.075" v="263" actId="26606"/>
          <ac:spMkLst>
            <pc:docMk/>
            <pc:sldMk cId="859520400" sldId="264"/>
            <ac:spMk id="23" creationId="{10D82C66-EAC6-46C6-AC04-27A5632D486D}"/>
          </ac:spMkLst>
        </pc:spChg>
        <pc:spChg chg="add">
          <ac:chgData name="Luis Aparicio" userId="fdfd201615f60cb4" providerId="LiveId" clId="{CE49C037-F5BA-4A17-9916-470DAD418758}" dt="2025-05-08T03:06:51.075" v="263" actId="26606"/>
          <ac:spMkLst>
            <pc:docMk/>
            <pc:sldMk cId="859520400" sldId="264"/>
            <ac:spMk id="25" creationId="{DCF2CA89-CD8C-40CF-8273-C3FA6690BF77}"/>
          </ac:spMkLst>
        </pc:spChg>
        <pc:spChg chg="add">
          <ac:chgData name="Luis Aparicio" userId="fdfd201615f60cb4" providerId="LiveId" clId="{CE49C037-F5BA-4A17-9916-470DAD418758}" dt="2025-05-08T03:06:51.075" v="263" actId="26606"/>
          <ac:spMkLst>
            <pc:docMk/>
            <pc:sldMk cId="859520400" sldId="264"/>
            <ac:spMk id="27" creationId="{1A82F9E0-1CBD-4E82-B740-B329F65F5FB0}"/>
          </ac:spMkLst>
        </pc:spChg>
        <pc:spChg chg="add">
          <ac:chgData name="Luis Aparicio" userId="fdfd201615f60cb4" providerId="LiveId" clId="{CE49C037-F5BA-4A17-9916-470DAD418758}" dt="2025-05-08T03:06:51.075" v="263" actId="26606"/>
          <ac:spMkLst>
            <pc:docMk/>
            <pc:sldMk cId="859520400" sldId="264"/>
            <ac:spMk id="29" creationId="{38EE5F1E-8455-462D-8415-D85B2D4B9C9A}"/>
          </ac:spMkLst>
        </pc:spChg>
        <pc:spChg chg="add">
          <ac:chgData name="Luis Aparicio" userId="fdfd201615f60cb4" providerId="LiveId" clId="{CE49C037-F5BA-4A17-9916-470DAD418758}" dt="2025-05-08T03:06:51.075" v="263" actId="26606"/>
          <ac:spMkLst>
            <pc:docMk/>
            <pc:sldMk cId="859520400" sldId="264"/>
            <ac:spMk id="31" creationId="{5404E500-F0A1-42F1-8F1A-179948E39571}"/>
          </ac:spMkLst>
        </pc:spChg>
        <pc:picChg chg="add mod">
          <ac:chgData name="Luis Aparicio" userId="fdfd201615f60cb4" providerId="LiveId" clId="{CE49C037-F5BA-4A17-9916-470DAD418758}" dt="2025-05-08T03:06:44.779" v="262" actId="1076"/>
          <ac:picMkLst>
            <pc:docMk/>
            <pc:sldMk cId="859520400" sldId="264"/>
            <ac:picMk id="7" creationId="{5112A3EE-6761-38A1-2A07-6867F87E1DE0}"/>
          </ac:picMkLst>
        </pc:picChg>
        <pc:picChg chg="add mod modCrop">
          <ac:chgData name="Luis Aparicio" userId="fdfd201615f60cb4" providerId="LiveId" clId="{CE49C037-F5BA-4A17-9916-470DAD418758}" dt="2025-05-08T03:07:12.853" v="267" actId="1076"/>
          <ac:picMkLst>
            <pc:docMk/>
            <pc:sldMk cId="859520400" sldId="264"/>
            <ac:picMk id="8" creationId="{0EC4EBEB-B016-57D0-4371-9B633381AA4A}"/>
          </ac:picMkLst>
        </pc:picChg>
      </pc:sldChg>
      <pc:sldChg chg="addSp delSp modSp add mod setBg">
        <pc:chgData name="Luis Aparicio" userId="fdfd201615f60cb4" providerId="LiveId" clId="{CE49C037-F5BA-4A17-9916-470DAD418758}" dt="2025-05-08T02:05:04.225" v="18" actId="26606"/>
        <pc:sldMkLst>
          <pc:docMk/>
          <pc:sldMk cId="315214740" sldId="265"/>
        </pc:sldMkLst>
        <pc:spChg chg="del mod">
          <ac:chgData name="Luis Aparicio" userId="fdfd201615f60cb4" providerId="LiveId" clId="{CE49C037-F5BA-4A17-9916-470DAD418758}" dt="2025-05-08T02:04:57.333" v="15" actId="478"/>
          <ac:spMkLst>
            <pc:docMk/>
            <pc:sldMk cId="315214740" sldId="265"/>
            <ac:spMk id="2" creationId="{B69061F8-B516-2696-DA73-ED3787861A26}"/>
          </ac:spMkLst>
        </pc:spChg>
        <pc:spChg chg="del mod">
          <ac:chgData name="Luis Aparicio" userId="fdfd201615f60cb4" providerId="LiveId" clId="{CE49C037-F5BA-4A17-9916-470DAD418758}" dt="2025-05-08T02:04:58.843" v="16" actId="478"/>
          <ac:spMkLst>
            <pc:docMk/>
            <pc:sldMk cId="315214740" sldId="265"/>
            <ac:spMk id="3" creationId="{8F128044-86B6-5AED-9714-0A8641A2CBFE}"/>
          </ac:spMkLst>
        </pc:spChg>
        <pc:spChg chg="add del mod">
          <ac:chgData name="Luis Aparicio" userId="fdfd201615f60cb4" providerId="LiveId" clId="{CE49C037-F5BA-4A17-9916-470DAD418758}" dt="2025-05-08T02:04:59.922" v="17" actId="478"/>
          <ac:spMkLst>
            <pc:docMk/>
            <pc:sldMk cId="315214740" sldId="265"/>
            <ac:spMk id="6" creationId="{43CCC444-AB98-ACB7-A526-3BA40572D6B3}"/>
          </ac:spMkLst>
        </pc:spChg>
        <pc:spChg chg="add">
          <ac:chgData name="Luis Aparicio" userId="fdfd201615f60cb4" providerId="LiveId" clId="{CE49C037-F5BA-4A17-9916-470DAD418758}" dt="2025-05-08T02:05:04.225" v="18" actId="26606"/>
          <ac:spMkLst>
            <pc:docMk/>
            <pc:sldMk cId="315214740" sldId="265"/>
            <ac:spMk id="9" creationId="{AE1AF813-2D2F-4B78-9216-388AF161EDAA}"/>
          </ac:spMkLst>
        </pc:spChg>
        <pc:spChg chg="add">
          <ac:chgData name="Luis Aparicio" userId="fdfd201615f60cb4" providerId="LiveId" clId="{CE49C037-F5BA-4A17-9916-470DAD418758}" dt="2025-05-08T02:05:04.225" v="18" actId="26606"/>
          <ac:spMkLst>
            <pc:docMk/>
            <pc:sldMk cId="315214740" sldId="265"/>
            <ac:spMk id="11" creationId="{C47181D2-95D5-4439-9BDF-14D4FDC7BD80}"/>
          </ac:spMkLst>
        </pc:spChg>
        <pc:picChg chg="add mod">
          <ac:chgData name="Luis Aparicio" userId="fdfd201615f60cb4" providerId="LiveId" clId="{CE49C037-F5BA-4A17-9916-470DAD418758}" dt="2025-05-08T02:05:04.225" v="18" actId="26606"/>
          <ac:picMkLst>
            <pc:docMk/>
            <pc:sldMk cId="315214740" sldId="265"/>
            <ac:picMk id="4" creationId="{ACEDC8F1-9A92-326B-96AF-50DF21AF5224}"/>
          </ac:picMkLst>
        </pc:picChg>
      </pc:sldChg>
      <pc:sldChg chg="addSp delSp modSp add del mod ord setBg">
        <pc:chgData name="Luis Aparicio" userId="fdfd201615f60cb4" providerId="LiveId" clId="{CE49C037-F5BA-4A17-9916-470DAD418758}" dt="2025-05-08T02:09:37.009" v="63" actId="47"/>
        <pc:sldMkLst>
          <pc:docMk/>
          <pc:sldMk cId="551347563" sldId="266"/>
        </pc:sldMkLst>
        <pc:spChg chg="del mod">
          <ac:chgData name="Luis Aparicio" userId="fdfd201615f60cb4" providerId="LiveId" clId="{CE49C037-F5BA-4A17-9916-470DAD418758}" dt="2025-05-08T02:05:52.386" v="26" actId="478"/>
          <ac:spMkLst>
            <pc:docMk/>
            <pc:sldMk cId="551347563" sldId="266"/>
            <ac:spMk id="2" creationId="{B0FCA327-43D9-05A8-68DB-F45F7079258B}"/>
          </ac:spMkLst>
        </pc:spChg>
        <pc:spChg chg="del mod ord">
          <ac:chgData name="Luis Aparicio" userId="fdfd201615f60cb4" providerId="LiveId" clId="{CE49C037-F5BA-4A17-9916-470DAD418758}" dt="2025-05-08T02:05:46.128" v="24" actId="478"/>
          <ac:spMkLst>
            <pc:docMk/>
            <pc:sldMk cId="551347563" sldId="266"/>
            <ac:spMk id="3" creationId="{AC67A3F0-089D-324A-5598-DBE21AB27FC6}"/>
          </ac:spMkLst>
        </pc:spChg>
        <pc:spChg chg="add del mod">
          <ac:chgData name="Luis Aparicio" userId="fdfd201615f60cb4" providerId="LiveId" clId="{CE49C037-F5BA-4A17-9916-470DAD418758}" dt="2025-05-08T02:05:50.178" v="25" actId="478"/>
          <ac:spMkLst>
            <pc:docMk/>
            <pc:sldMk cId="551347563" sldId="266"/>
            <ac:spMk id="6" creationId="{0C9F0EEF-E98D-50B3-A672-8C4287B267CF}"/>
          </ac:spMkLst>
        </pc:spChg>
        <pc:spChg chg="add del mod">
          <ac:chgData name="Luis Aparicio" userId="fdfd201615f60cb4" providerId="LiveId" clId="{CE49C037-F5BA-4A17-9916-470DAD418758}" dt="2025-05-08T02:05:54.633" v="27" actId="478"/>
          <ac:spMkLst>
            <pc:docMk/>
            <pc:sldMk cId="551347563" sldId="266"/>
            <ac:spMk id="8" creationId="{7EF5F991-2F23-1D88-553F-73950BB46D2B}"/>
          </ac:spMkLst>
        </pc:spChg>
        <pc:spChg chg="add del">
          <ac:chgData name="Luis Aparicio" userId="fdfd201615f60cb4" providerId="LiveId" clId="{CE49C037-F5BA-4A17-9916-470DAD418758}" dt="2025-05-08T02:06:07.673" v="32" actId="26606"/>
          <ac:spMkLst>
            <pc:docMk/>
            <pc:sldMk cId="551347563" sldId="266"/>
            <ac:spMk id="9" creationId="{284B70D5-875B-433D-BDBD-1522A85D6C1D}"/>
          </ac:spMkLst>
        </pc:spChg>
        <pc:spChg chg="add del">
          <ac:chgData name="Luis Aparicio" userId="fdfd201615f60cb4" providerId="LiveId" clId="{CE49C037-F5BA-4A17-9916-470DAD418758}" dt="2025-05-08T02:06:07.673" v="32" actId="26606"/>
          <ac:spMkLst>
            <pc:docMk/>
            <pc:sldMk cId="551347563" sldId="266"/>
            <ac:spMk id="13" creationId="{1E299956-A9E7-4FC1-A0B1-D590CA9730E8}"/>
          </ac:spMkLst>
        </pc:spChg>
        <pc:spChg chg="add del">
          <ac:chgData name="Luis Aparicio" userId="fdfd201615f60cb4" providerId="LiveId" clId="{CE49C037-F5BA-4A17-9916-470DAD418758}" dt="2025-05-08T02:06:07.673" v="32" actId="26606"/>
          <ac:spMkLst>
            <pc:docMk/>
            <pc:sldMk cId="551347563" sldId="266"/>
            <ac:spMk id="15" creationId="{17FC539C-B783-4B03-9F9E-D13430F3F64F}"/>
          </ac:spMkLst>
        </pc:spChg>
        <pc:spChg chg="add del">
          <ac:chgData name="Luis Aparicio" userId="fdfd201615f60cb4" providerId="LiveId" clId="{CE49C037-F5BA-4A17-9916-470DAD418758}" dt="2025-05-08T02:06:05.015" v="29" actId="26606"/>
          <ac:spMkLst>
            <pc:docMk/>
            <pc:sldMk cId="551347563" sldId="266"/>
            <ac:spMk id="20" creationId="{AE1AF813-2D2F-4B78-9216-388AF161EDAA}"/>
          </ac:spMkLst>
        </pc:spChg>
        <pc:spChg chg="add del">
          <ac:chgData name="Luis Aparicio" userId="fdfd201615f60cb4" providerId="LiveId" clId="{CE49C037-F5BA-4A17-9916-470DAD418758}" dt="2025-05-08T02:06:05.015" v="29" actId="26606"/>
          <ac:spMkLst>
            <pc:docMk/>
            <pc:sldMk cId="551347563" sldId="266"/>
            <ac:spMk id="22" creationId="{C47181D2-95D5-4439-9BDF-14D4FDC7BD80}"/>
          </ac:spMkLst>
        </pc:spChg>
        <pc:spChg chg="add del">
          <ac:chgData name="Luis Aparicio" userId="fdfd201615f60cb4" providerId="LiveId" clId="{CE49C037-F5BA-4A17-9916-470DAD418758}" dt="2025-05-08T02:06:07.672" v="31" actId="26606"/>
          <ac:spMkLst>
            <pc:docMk/>
            <pc:sldMk cId="551347563" sldId="266"/>
            <ac:spMk id="24" creationId="{C2579DAE-C141-48DB-810E-C070C300819E}"/>
          </ac:spMkLst>
        </pc:spChg>
        <pc:spChg chg="add del">
          <ac:chgData name="Luis Aparicio" userId="fdfd201615f60cb4" providerId="LiveId" clId="{CE49C037-F5BA-4A17-9916-470DAD418758}" dt="2025-05-08T02:06:07.672" v="31" actId="26606"/>
          <ac:spMkLst>
            <pc:docMk/>
            <pc:sldMk cId="551347563" sldId="266"/>
            <ac:spMk id="25" creationId="{02FD90C3-6350-4D5B-9738-6E94EDF30F74}"/>
          </ac:spMkLst>
        </pc:spChg>
        <pc:spChg chg="add">
          <ac:chgData name="Luis Aparicio" userId="fdfd201615f60cb4" providerId="LiveId" clId="{CE49C037-F5BA-4A17-9916-470DAD418758}" dt="2025-05-08T02:06:07.673" v="32" actId="26606"/>
          <ac:spMkLst>
            <pc:docMk/>
            <pc:sldMk cId="551347563" sldId="266"/>
            <ac:spMk id="27" creationId="{AE1AF813-2D2F-4B78-9216-388AF161EDAA}"/>
          </ac:spMkLst>
        </pc:spChg>
        <pc:spChg chg="add">
          <ac:chgData name="Luis Aparicio" userId="fdfd201615f60cb4" providerId="LiveId" clId="{CE49C037-F5BA-4A17-9916-470DAD418758}" dt="2025-05-08T02:06:07.673" v="32" actId="26606"/>
          <ac:spMkLst>
            <pc:docMk/>
            <pc:sldMk cId="551347563" sldId="266"/>
            <ac:spMk id="28" creationId="{C47181D2-95D5-4439-9BDF-14D4FDC7BD80}"/>
          </ac:spMkLst>
        </pc:spChg>
        <pc:picChg chg="add del mod">
          <ac:chgData name="Luis Aparicio" userId="fdfd201615f60cb4" providerId="LiveId" clId="{CE49C037-F5BA-4A17-9916-470DAD418758}" dt="2025-05-08T02:06:15.500" v="33" actId="478"/>
          <ac:picMkLst>
            <pc:docMk/>
            <pc:sldMk cId="551347563" sldId="266"/>
            <ac:picMk id="4" creationId="{9F513A6A-9864-A4D4-2A35-12B4F96162FD}"/>
          </ac:picMkLst>
        </pc:picChg>
        <pc:cxnChg chg="add del">
          <ac:chgData name="Luis Aparicio" userId="fdfd201615f60cb4" providerId="LiveId" clId="{CE49C037-F5BA-4A17-9916-470DAD418758}" dt="2025-05-08T02:06:07.673" v="32" actId="26606"/>
          <ac:cxnSpMkLst>
            <pc:docMk/>
            <pc:sldMk cId="551347563" sldId="266"/>
            <ac:cxnSpMk id="11" creationId="{C947DF4A-614C-4B4C-8B80-E5B9D8E8CFED}"/>
          </ac:cxnSpMkLst>
        </pc:cxnChg>
      </pc:sldChg>
      <pc:sldChg chg="delSp add mod">
        <pc:chgData name="Luis Aparicio" userId="fdfd201615f60cb4" providerId="LiveId" clId="{CE49C037-F5BA-4A17-9916-470DAD418758}" dt="2025-05-08T02:06:49.388" v="37" actId="478"/>
        <pc:sldMkLst>
          <pc:docMk/>
          <pc:sldMk cId="3157176500" sldId="281"/>
        </pc:sldMkLst>
        <pc:spChg chg="del">
          <ac:chgData name="Luis Aparicio" userId="fdfd201615f60cb4" providerId="LiveId" clId="{CE49C037-F5BA-4A17-9916-470DAD418758}" dt="2025-05-08T02:06:49.388" v="37" actId="478"/>
          <ac:spMkLst>
            <pc:docMk/>
            <pc:sldMk cId="3157176500" sldId="281"/>
            <ac:spMk id="4" creationId="{CFBEE2DD-3E9A-EEA0-CA1C-A09384672F83}"/>
          </ac:spMkLst>
        </pc:spChg>
        <pc:spChg chg="del">
          <ac:chgData name="Luis Aparicio" userId="fdfd201615f60cb4" providerId="LiveId" clId="{CE49C037-F5BA-4A17-9916-470DAD418758}" dt="2025-05-08T02:06:48.082" v="36" actId="478"/>
          <ac:spMkLst>
            <pc:docMk/>
            <pc:sldMk cId="3157176500" sldId="281"/>
            <ac:spMk id="6" creationId="{AC2090C4-A2C4-9003-26A6-FA683BC51EBA}"/>
          </ac:spMkLst>
        </pc:spChg>
        <pc:spChg chg="del">
          <ac:chgData name="Luis Aparicio" userId="fdfd201615f60cb4" providerId="LiveId" clId="{CE49C037-F5BA-4A17-9916-470DAD418758}" dt="2025-05-08T02:06:45.670" v="35" actId="478"/>
          <ac:spMkLst>
            <pc:docMk/>
            <pc:sldMk cId="3157176500" sldId="281"/>
            <ac:spMk id="7" creationId="{6B721B4D-8071-02C4-E5B9-2E54A0742E33}"/>
          </ac:spMkLst>
        </pc:spChg>
      </pc:sldChg>
      <pc:sldChg chg="add del">
        <pc:chgData name="Luis Aparicio" userId="fdfd201615f60cb4" providerId="LiveId" clId="{CE49C037-F5BA-4A17-9916-470DAD418758}" dt="2025-05-08T02:09:42.465" v="65" actId="47"/>
        <pc:sldMkLst>
          <pc:docMk/>
          <pc:sldMk cId="898899389" sldId="282"/>
        </pc:sldMkLst>
      </pc:sldChg>
      <pc:sldChg chg="add del">
        <pc:chgData name="Luis Aparicio" userId="fdfd201615f60cb4" providerId="LiveId" clId="{CE49C037-F5BA-4A17-9916-470DAD418758}" dt="2025-05-08T02:09:39.847" v="64" actId="47"/>
        <pc:sldMkLst>
          <pc:docMk/>
          <pc:sldMk cId="98770174" sldId="283"/>
        </pc:sldMkLst>
      </pc:sldChg>
      <pc:sldChg chg="add del">
        <pc:chgData name="Luis Aparicio" userId="fdfd201615f60cb4" providerId="LiveId" clId="{CE49C037-F5BA-4A17-9916-470DAD418758}" dt="2025-05-08T02:10:37.023" v="75"/>
        <pc:sldMkLst>
          <pc:docMk/>
          <pc:sldMk cId="350965477" sldId="283"/>
        </pc:sldMkLst>
      </pc:sldChg>
      <pc:sldChg chg="add del">
        <pc:chgData name="Luis Aparicio" userId="fdfd201615f60cb4" providerId="LiveId" clId="{CE49C037-F5BA-4A17-9916-470DAD418758}" dt="2025-05-08T02:15:25.467" v="97" actId="2696"/>
        <pc:sldMkLst>
          <pc:docMk/>
          <pc:sldMk cId="3060426728" sldId="283"/>
        </pc:sldMkLst>
      </pc:sldChg>
      <pc:sldChg chg="add del">
        <pc:chgData name="Luis Aparicio" userId="fdfd201615f60cb4" providerId="LiveId" clId="{CE49C037-F5BA-4A17-9916-470DAD418758}" dt="2025-05-08T02:10:29.095" v="73"/>
        <pc:sldMkLst>
          <pc:docMk/>
          <pc:sldMk cId="4275104655" sldId="283"/>
        </pc:sldMkLst>
      </pc:sldChg>
      <pc:sldChg chg="delSp modSp add mod ord">
        <pc:chgData name="Luis Aparicio" userId="fdfd201615f60cb4" providerId="LiveId" clId="{CE49C037-F5BA-4A17-9916-470DAD418758}" dt="2025-05-08T02:08:02.496" v="50"/>
        <pc:sldMkLst>
          <pc:docMk/>
          <pc:sldMk cId="1055591110" sldId="284"/>
        </pc:sldMkLst>
        <pc:spChg chg="del">
          <ac:chgData name="Luis Aparicio" userId="fdfd201615f60cb4" providerId="LiveId" clId="{CE49C037-F5BA-4A17-9916-470DAD418758}" dt="2025-05-08T02:07:36.236" v="45" actId="478"/>
          <ac:spMkLst>
            <pc:docMk/>
            <pc:sldMk cId="1055591110" sldId="284"/>
            <ac:spMk id="5" creationId="{26B736F2-5F4C-BDB5-42FF-C67D5339270F}"/>
          </ac:spMkLst>
        </pc:spChg>
        <pc:spChg chg="del">
          <ac:chgData name="Luis Aparicio" userId="fdfd201615f60cb4" providerId="LiveId" clId="{CE49C037-F5BA-4A17-9916-470DAD418758}" dt="2025-05-08T02:07:38.160" v="46" actId="478"/>
          <ac:spMkLst>
            <pc:docMk/>
            <pc:sldMk cId="1055591110" sldId="284"/>
            <ac:spMk id="6" creationId="{65180A96-D693-55DE-3137-A4C97A443607}"/>
          </ac:spMkLst>
        </pc:spChg>
        <pc:spChg chg="del">
          <ac:chgData name="Luis Aparicio" userId="fdfd201615f60cb4" providerId="LiveId" clId="{CE49C037-F5BA-4A17-9916-470DAD418758}" dt="2025-05-08T02:07:40.324" v="47" actId="478"/>
          <ac:spMkLst>
            <pc:docMk/>
            <pc:sldMk cId="1055591110" sldId="284"/>
            <ac:spMk id="7" creationId="{7F9E8EAD-4409-6F29-654E-35C803D38C1C}"/>
          </ac:spMkLst>
        </pc:spChg>
        <pc:spChg chg="mod">
          <ac:chgData name="Luis Aparicio" userId="fdfd201615f60cb4" providerId="LiveId" clId="{CE49C037-F5BA-4A17-9916-470DAD418758}" dt="2025-05-08T02:07:30.525" v="43" actId="27636"/>
          <ac:spMkLst>
            <pc:docMk/>
            <pc:sldMk cId="1055591110" sldId="284"/>
            <ac:spMk id="19" creationId="{6C615FDB-D506-32D5-22F7-2614D621A63E}"/>
          </ac:spMkLst>
        </pc:spChg>
        <pc:picChg chg="mod modCrop">
          <ac:chgData name="Luis Aparicio" userId="fdfd201615f60cb4" providerId="LiveId" clId="{CE49C037-F5BA-4A17-9916-470DAD418758}" dt="2025-05-08T02:07:54.052" v="48" actId="732"/>
          <ac:picMkLst>
            <pc:docMk/>
            <pc:sldMk cId="1055591110" sldId="284"/>
            <ac:picMk id="9" creationId="{C0F1681A-C9A6-6552-C6C5-7C1285BBB8B6}"/>
          </ac:picMkLst>
        </pc:picChg>
      </pc:sldChg>
      <pc:sldChg chg="delSp modSp add del mod">
        <pc:chgData name="Luis Aparicio" userId="fdfd201615f60cb4" providerId="LiveId" clId="{CE49C037-F5BA-4A17-9916-470DAD418758}" dt="2025-05-08T02:15:30.795" v="100" actId="47"/>
        <pc:sldMkLst>
          <pc:docMk/>
          <pc:sldMk cId="1326006334" sldId="285"/>
        </pc:sldMkLst>
        <pc:spChg chg="mod">
          <ac:chgData name="Luis Aparicio" userId="fdfd201615f60cb4" providerId="LiveId" clId="{CE49C037-F5BA-4A17-9916-470DAD418758}" dt="2025-05-08T02:08:36.653" v="53" actId="14100"/>
          <ac:spMkLst>
            <pc:docMk/>
            <pc:sldMk cId="1326006334" sldId="285"/>
            <ac:spMk id="3" creationId="{FF6E22B8-F105-5474-C372-ED34C0C6A78D}"/>
          </ac:spMkLst>
        </pc:spChg>
        <pc:spChg chg="mod">
          <ac:chgData name="Luis Aparicio" userId="fdfd201615f60cb4" providerId="LiveId" clId="{CE49C037-F5BA-4A17-9916-470DAD418758}" dt="2025-05-08T02:08:33.979" v="52" actId="14100"/>
          <ac:spMkLst>
            <pc:docMk/>
            <pc:sldMk cId="1326006334" sldId="285"/>
            <ac:spMk id="4" creationId="{3E3E9EDC-D06C-796D-2808-D182841FE48E}"/>
          </ac:spMkLst>
        </pc:spChg>
        <pc:spChg chg="del">
          <ac:chgData name="Luis Aparicio" userId="fdfd201615f60cb4" providerId="LiveId" clId="{CE49C037-F5BA-4A17-9916-470DAD418758}" dt="2025-05-08T02:08:48.458" v="56" actId="478"/>
          <ac:spMkLst>
            <pc:docMk/>
            <pc:sldMk cId="1326006334" sldId="285"/>
            <ac:spMk id="5" creationId="{A3D02373-2ABB-098F-9B8C-30F2EF920FFE}"/>
          </ac:spMkLst>
        </pc:spChg>
        <pc:spChg chg="del">
          <ac:chgData name="Luis Aparicio" userId="fdfd201615f60cb4" providerId="LiveId" clId="{CE49C037-F5BA-4A17-9916-470DAD418758}" dt="2025-05-08T02:08:44.448" v="54" actId="478"/>
          <ac:spMkLst>
            <pc:docMk/>
            <pc:sldMk cId="1326006334" sldId="285"/>
            <ac:spMk id="6" creationId="{9B157CB2-3965-AE49-FD8F-D0134601DE39}"/>
          </ac:spMkLst>
        </pc:spChg>
        <pc:spChg chg="del">
          <ac:chgData name="Luis Aparicio" userId="fdfd201615f60cb4" providerId="LiveId" clId="{CE49C037-F5BA-4A17-9916-470DAD418758}" dt="2025-05-08T02:08:46.473" v="55" actId="478"/>
          <ac:spMkLst>
            <pc:docMk/>
            <pc:sldMk cId="1326006334" sldId="285"/>
            <ac:spMk id="7" creationId="{D94D0269-F8DF-C7D6-A8A1-7C5DF0854800}"/>
          </ac:spMkLst>
        </pc:spChg>
      </pc:sldChg>
      <pc:sldChg chg="add del">
        <pc:chgData name="Luis Aparicio" userId="fdfd201615f60cb4" providerId="LiveId" clId="{CE49C037-F5BA-4A17-9916-470DAD418758}" dt="2025-05-08T02:15:33.241" v="101" actId="47"/>
        <pc:sldMkLst>
          <pc:docMk/>
          <pc:sldMk cId="1096819504" sldId="286"/>
        </pc:sldMkLst>
      </pc:sldChg>
      <pc:sldChg chg="delSp new del mod">
        <pc:chgData name="Luis Aparicio" userId="fdfd201615f60cb4" providerId="LiveId" clId="{CE49C037-F5BA-4A17-9916-470DAD418758}" dt="2025-05-08T02:09:34.682" v="62" actId="47"/>
        <pc:sldMkLst>
          <pc:docMk/>
          <pc:sldMk cId="2495488039" sldId="287"/>
        </pc:sldMkLst>
        <pc:spChg chg="del">
          <ac:chgData name="Luis Aparicio" userId="fdfd201615f60cb4" providerId="LiveId" clId="{CE49C037-F5BA-4A17-9916-470DAD418758}" dt="2025-05-08T02:09:26.223" v="59" actId="478"/>
          <ac:spMkLst>
            <pc:docMk/>
            <pc:sldMk cId="2495488039" sldId="287"/>
            <ac:spMk id="2" creationId="{31ACF40A-9CE2-BC09-4BED-767F890AC178}"/>
          </ac:spMkLst>
        </pc:spChg>
        <pc:spChg chg="del">
          <ac:chgData name="Luis Aparicio" userId="fdfd201615f60cb4" providerId="LiveId" clId="{CE49C037-F5BA-4A17-9916-470DAD418758}" dt="2025-05-08T02:09:28.008" v="60" actId="478"/>
          <ac:spMkLst>
            <pc:docMk/>
            <pc:sldMk cId="2495488039" sldId="287"/>
            <ac:spMk id="3" creationId="{B296B41D-D016-4868-57C2-AAFF66F29F74}"/>
          </ac:spMkLst>
        </pc:spChg>
      </pc:sldChg>
      <pc:sldChg chg="addSp delSp modSp new mod">
        <pc:chgData name="Luis Aparicio" userId="fdfd201615f60cb4" providerId="LiveId" clId="{CE49C037-F5BA-4A17-9916-470DAD418758}" dt="2025-05-08T02:11:22.318" v="84" actId="478"/>
        <pc:sldMkLst>
          <pc:docMk/>
          <pc:sldMk cId="2649468499" sldId="288"/>
        </pc:sldMkLst>
        <pc:spChg chg="add mod">
          <ac:chgData name="Luis Aparicio" userId="fdfd201615f60cb4" providerId="LiveId" clId="{CE49C037-F5BA-4A17-9916-470DAD418758}" dt="2025-05-08T02:11:12.278" v="80"/>
          <ac:spMkLst>
            <pc:docMk/>
            <pc:sldMk cId="2649468499" sldId="288"/>
            <ac:spMk id="2" creationId="{59B29AF6-A294-B01F-E44A-499525320A50}"/>
          </ac:spMkLst>
        </pc:spChg>
        <pc:spChg chg="add del mod">
          <ac:chgData name="Luis Aparicio" userId="fdfd201615f60cb4" providerId="LiveId" clId="{CE49C037-F5BA-4A17-9916-470DAD418758}" dt="2025-05-08T02:11:12.278" v="80"/>
          <ac:spMkLst>
            <pc:docMk/>
            <pc:sldMk cId="2649468499" sldId="288"/>
            <ac:spMk id="3" creationId="{125C2590-CAFB-1D43-863F-8098A0384E0E}"/>
          </ac:spMkLst>
        </pc:spChg>
        <pc:spChg chg="add mod">
          <ac:chgData name="Luis Aparicio" userId="fdfd201615f60cb4" providerId="LiveId" clId="{CE49C037-F5BA-4A17-9916-470DAD418758}" dt="2025-05-08T02:11:12.278" v="80"/>
          <ac:spMkLst>
            <pc:docMk/>
            <pc:sldMk cId="2649468499" sldId="288"/>
            <ac:spMk id="4" creationId="{524F200E-AFF1-F2D2-FD05-7095630C372E}"/>
          </ac:spMkLst>
        </pc:spChg>
        <pc:spChg chg="add mod">
          <ac:chgData name="Luis Aparicio" userId="fdfd201615f60cb4" providerId="LiveId" clId="{CE49C037-F5BA-4A17-9916-470DAD418758}" dt="2025-05-08T02:11:12.278" v="80"/>
          <ac:spMkLst>
            <pc:docMk/>
            <pc:sldMk cId="2649468499" sldId="288"/>
            <ac:spMk id="5" creationId="{6A73B85E-8CC8-FB99-0FEE-4240CAABC5B8}"/>
          </ac:spMkLst>
        </pc:spChg>
        <pc:spChg chg="add mod">
          <ac:chgData name="Luis Aparicio" userId="fdfd201615f60cb4" providerId="LiveId" clId="{CE49C037-F5BA-4A17-9916-470DAD418758}" dt="2025-05-08T02:11:01.783" v="77"/>
          <ac:spMkLst>
            <pc:docMk/>
            <pc:sldMk cId="2649468499" sldId="288"/>
            <ac:spMk id="8" creationId="{C5595ADF-290B-E9D9-F3A4-50B08A3C22B1}"/>
          </ac:spMkLst>
        </pc:spChg>
        <pc:spChg chg="add mod">
          <ac:chgData name="Luis Aparicio" userId="fdfd201615f60cb4" providerId="LiveId" clId="{CE49C037-F5BA-4A17-9916-470DAD418758}" dt="2025-05-08T02:11:01.783" v="77"/>
          <ac:spMkLst>
            <pc:docMk/>
            <pc:sldMk cId="2649468499" sldId="288"/>
            <ac:spMk id="9" creationId="{23B6252D-E74A-4340-D803-DA5D7519DA1C}"/>
          </ac:spMkLst>
        </pc:spChg>
        <pc:spChg chg="add mod">
          <ac:chgData name="Luis Aparicio" userId="fdfd201615f60cb4" providerId="LiveId" clId="{CE49C037-F5BA-4A17-9916-470DAD418758}" dt="2025-05-08T02:11:01.783" v="77"/>
          <ac:spMkLst>
            <pc:docMk/>
            <pc:sldMk cId="2649468499" sldId="288"/>
            <ac:spMk id="10" creationId="{FB083F6E-5D17-9FF7-0916-22974CB453FC}"/>
          </ac:spMkLst>
        </pc:spChg>
        <pc:spChg chg="add mod">
          <ac:chgData name="Luis Aparicio" userId="fdfd201615f60cb4" providerId="LiveId" clId="{CE49C037-F5BA-4A17-9916-470DAD418758}" dt="2025-05-08T02:11:01.783" v="77"/>
          <ac:spMkLst>
            <pc:docMk/>
            <pc:sldMk cId="2649468499" sldId="288"/>
            <ac:spMk id="11" creationId="{17988B62-3891-DE3D-C1B7-57383B072107}"/>
          </ac:spMkLst>
        </pc:spChg>
        <pc:spChg chg="add mod">
          <ac:chgData name="Luis Aparicio" userId="fdfd201615f60cb4" providerId="LiveId" clId="{CE49C037-F5BA-4A17-9916-470DAD418758}" dt="2025-05-08T02:11:01.783" v="77"/>
          <ac:spMkLst>
            <pc:docMk/>
            <pc:sldMk cId="2649468499" sldId="288"/>
            <ac:spMk id="12" creationId="{193A4D14-2737-1DED-55C0-7BB8C9C9F2E4}"/>
          </ac:spMkLst>
        </pc:spChg>
        <pc:spChg chg="add mod">
          <ac:chgData name="Luis Aparicio" userId="fdfd201615f60cb4" providerId="LiveId" clId="{CE49C037-F5BA-4A17-9916-470DAD418758}" dt="2025-05-08T02:11:13.934" v="81"/>
          <ac:spMkLst>
            <pc:docMk/>
            <pc:sldMk cId="2649468499" sldId="288"/>
            <ac:spMk id="13" creationId="{2C155442-187E-AAF8-CFA2-31D3D255CD0D}"/>
          </ac:spMkLst>
        </pc:spChg>
        <pc:spChg chg="add del mod">
          <ac:chgData name="Luis Aparicio" userId="fdfd201615f60cb4" providerId="LiveId" clId="{CE49C037-F5BA-4A17-9916-470DAD418758}" dt="2025-05-08T02:11:22.318" v="84" actId="478"/>
          <ac:spMkLst>
            <pc:docMk/>
            <pc:sldMk cId="2649468499" sldId="288"/>
            <ac:spMk id="14" creationId="{67193F05-D267-B00D-697B-5237449363EF}"/>
          </ac:spMkLst>
        </pc:spChg>
        <pc:spChg chg="add del mod">
          <ac:chgData name="Luis Aparicio" userId="fdfd201615f60cb4" providerId="LiveId" clId="{CE49C037-F5BA-4A17-9916-470DAD418758}" dt="2025-05-08T02:11:18.547" v="82" actId="478"/>
          <ac:spMkLst>
            <pc:docMk/>
            <pc:sldMk cId="2649468499" sldId="288"/>
            <ac:spMk id="15" creationId="{E850D442-FCDA-D7CA-2A84-518D01428B05}"/>
          </ac:spMkLst>
        </pc:spChg>
        <pc:spChg chg="add del mod">
          <ac:chgData name="Luis Aparicio" userId="fdfd201615f60cb4" providerId="LiveId" clId="{CE49C037-F5BA-4A17-9916-470DAD418758}" dt="2025-05-08T02:11:20.163" v="83" actId="478"/>
          <ac:spMkLst>
            <pc:docMk/>
            <pc:sldMk cId="2649468499" sldId="288"/>
            <ac:spMk id="16" creationId="{595DF3DB-BEC9-1137-D513-81F948BD9D10}"/>
          </ac:spMkLst>
        </pc:spChg>
        <pc:spChg chg="add mod">
          <ac:chgData name="Luis Aparicio" userId="fdfd201615f60cb4" providerId="LiveId" clId="{CE49C037-F5BA-4A17-9916-470DAD418758}" dt="2025-05-08T02:11:13.934" v="81"/>
          <ac:spMkLst>
            <pc:docMk/>
            <pc:sldMk cId="2649468499" sldId="288"/>
            <ac:spMk id="19" creationId="{41F5D01B-D192-441A-9309-AAEEC90A6353}"/>
          </ac:spMkLst>
        </pc:spChg>
        <pc:spChg chg="add mod">
          <ac:chgData name="Luis Aparicio" userId="fdfd201615f60cb4" providerId="LiveId" clId="{CE49C037-F5BA-4A17-9916-470DAD418758}" dt="2025-05-08T02:11:13.934" v="81"/>
          <ac:spMkLst>
            <pc:docMk/>
            <pc:sldMk cId="2649468499" sldId="288"/>
            <ac:spMk id="20" creationId="{F74755ED-A830-E18A-B4BE-5C24C0C34DA7}"/>
          </ac:spMkLst>
        </pc:spChg>
        <pc:spChg chg="add mod">
          <ac:chgData name="Luis Aparicio" userId="fdfd201615f60cb4" providerId="LiveId" clId="{CE49C037-F5BA-4A17-9916-470DAD418758}" dt="2025-05-08T02:11:13.934" v="81"/>
          <ac:spMkLst>
            <pc:docMk/>
            <pc:sldMk cId="2649468499" sldId="288"/>
            <ac:spMk id="21" creationId="{AAD70BC4-73F0-A943-6A42-0F44F3CD1347}"/>
          </ac:spMkLst>
        </pc:spChg>
        <pc:spChg chg="add mod">
          <ac:chgData name="Luis Aparicio" userId="fdfd201615f60cb4" providerId="LiveId" clId="{CE49C037-F5BA-4A17-9916-470DAD418758}" dt="2025-05-08T02:11:13.934" v="81"/>
          <ac:spMkLst>
            <pc:docMk/>
            <pc:sldMk cId="2649468499" sldId="288"/>
            <ac:spMk id="22" creationId="{22BFE8F5-4733-8917-467E-E069459129AC}"/>
          </ac:spMkLst>
        </pc:spChg>
        <pc:spChg chg="add mod">
          <ac:chgData name="Luis Aparicio" userId="fdfd201615f60cb4" providerId="LiveId" clId="{CE49C037-F5BA-4A17-9916-470DAD418758}" dt="2025-05-08T02:11:13.934" v="81"/>
          <ac:spMkLst>
            <pc:docMk/>
            <pc:sldMk cId="2649468499" sldId="288"/>
            <ac:spMk id="23" creationId="{805FD334-BE23-C4F2-0E5A-3FE21B430001}"/>
          </ac:spMkLst>
        </pc:spChg>
        <pc:picChg chg="add mod">
          <ac:chgData name="Luis Aparicio" userId="fdfd201615f60cb4" providerId="LiveId" clId="{CE49C037-F5BA-4A17-9916-470DAD418758}" dt="2025-05-08T02:11:01.783" v="77"/>
          <ac:picMkLst>
            <pc:docMk/>
            <pc:sldMk cId="2649468499" sldId="288"/>
            <ac:picMk id="6" creationId="{1C09D7B6-1891-F58D-4B86-87C31F554560}"/>
          </ac:picMkLst>
        </pc:picChg>
        <pc:picChg chg="add mod">
          <ac:chgData name="Luis Aparicio" userId="fdfd201615f60cb4" providerId="LiveId" clId="{CE49C037-F5BA-4A17-9916-470DAD418758}" dt="2025-05-08T02:11:13.934" v="81"/>
          <ac:picMkLst>
            <pc:docMk/>
            <pc:sldMk cId="2649468499" sldId="288"/>
            <ac:picMk id="18" creationId="{8A155D71-FEDE-A15F-8F02-FE57DC11ED79}"/>
          </ac:picMkLst>
        </pc:picChg>
      </pc:sldChg>
      <pc:sldChg chg="addSp delSp modSp add mod ord">
        <pc:chgData name="Luis Aparicio" userId="fdfd201615f60cb4" providerId="LiveId" clId="{CE49C037-F5BA-4A17-9916-470DAD418758}" dt="2025-05-08T02:15:27.982" v="99"/>
        <pc:sldMkLst>
          <pc:docMk/>
          <pc:sldMk cId="964787298" sldId="289"/>
        </pc:sldMkLst>
        <pc:spChg chg="add del mod">
          <ac:chgData name="Luis Aparicio" userId="fdfd201615f60cb4" providerId="LiveId" clId="{CE49C037-F5BA-4A17-9916-470DAD418758}" dt="2025-05-08T02:14:27.432" v="89" actId="478"/>
          <ac:spMkLst>
            <pc:docMk/>
            <pc:sldMk cId="964787298" sldId="289"/>
            <ac:spMk id="2" creationId="{05341A50-4529-A06E-84FA-4AEC606F9D15}"/>
          </ac:spMkLst>
        </pc:spChg>
        <pc:spChg chg="add del mod">
          <ac:chgData name="Luis Aparicio" userId="fdfd201615f60cb4" providerId="LiveId" clId="{CE49C037-F5BA-4A17-9916-470DAD418758}" dt="2025-05-08T02:14:22.329" v="87" actId="478"/>
          <ac:spMkLst>
            <pc:docMk/>
            <pc:sldMk cId="964787298" sldId="289"/>
            <ac:spMk id="3" creationId="{FF09E559-9526-BA98-A137-BB2029B78244}"/>
          </ac:spMkLst>
        </pc:spChg>
        <pc:spChg chg="add del mod">
          <ac:chgData name="Luis Aparicio" userId="fdfd201615f60cb4" providerId="LiveId" clId="{CE49C037-F5BA-4A17-9916-470DAD418758}" dt="2025-05-08T02:14:24.711" v="88" actId="478"/>
          <ac:spMkLst>
            <pc:docMk/>
            <pc:sldMk cId="964787298" sldId="289"/>
            <ac:spMk id="4" creationId="{C44F5952-2F2D-FB86-4945-ACB9EE0A4734}"/>
          </ac:spMkLst>
        </pc:spChg>
        <pc:spChg chg="add mod">
          <ac:chgData name="Luis Aparicio" userId="fdfd201615f60cb4" providerId="LiveId" clId="{CE49C037-F5BA-4A17-9916-470DAD418758}" dt="2025-05-08T02:15:03.630" v="94" actId="207"/>
          <ac:spMkLst>
            <pc:docMk/>
            <pc:sldMk cId="964787298" sldId="289"/>
            <ac:spMk id="7" creationId="{F59A3B27-0E7E-73B0-7BDB-CDA7F8D7D95F}"/>
          </ac:spMkLst>
        </pc:spChg>
        <pc:picChg chg="add mod">
          <ac:chgData name="Luis Aparicio" userId="fdfd201615f60cb4" providerId="LiveId" clId="{CE49C037-F5BA-4A17-9916-470DAD418758}" dt="2025-05-08T02:15:10.581" v="95" actId="1076"/>
          <ac:picMkLst>
            <pc:docMk/>
            <pc:sldMk cId="964787298" sldId="289"/>
            <ac:picMk id="5" creationId="{523AB9FD-3566-39CA-5AE9-77224688D9F1}"/>
          </ac:picMkLst>
        </pc:picChg>
        <pc:picChg chg="add mod">
          <ac:chgData name="Luis Aparicio" userId="fdfd201615f60cb4" providerId="LiveId" clId="{CE49C037-F5BA-4A17-9916-470DAD418758}" dt="2025-05-08T02:15:12.335" v="96" actId="1076"/>
          <ac:picMkLst>
            <pc:docMk/>
            <pc:sldMk cId="964787298" sldId="289"/>
            <ac:picMk id="6" creationId="{779E2FAF-0DCC-324D-2BDF-54EE98F10C29}"/>
          </ac:picMkLst>
        </pc:picChg>
      </pc:sldChg>
      <pc:sldChg chg="addSp delSp modSp add mod">
        <pc:chgData name="Luis Aparicio" userId="fdfd201615f60cb4" providerId="LiveId" clId="{CE49C037-F5BA-4A17-9916-470DAD418758}" dt="2025-05-08T02:29:04.833" v="132" actId="478"/>
        <pc:sldMkLst>
          <pc:docMk/>
          <pc:sldMk cId="1591440738" sldId="290"/>
        </pc:sldMkLst>
        <pc:spChg chg="add del mod">
          <ac:chgData name="Luis Aparicio" userId="fdfd201615f60cb4" providerId="LiveId" clId="{CE49C037-F5BA-4A17-9916-470DAD418758}" dt="2025-05-08T02:29:04.833" v="132" actId="478"/>
          <ac:spMkLst>
            <pc:docMk/>
            <pc:sldMk cId="1591440738" sldId="290"/>
            <ac:spMk id="2" creationId="{B1A94C05-98F2-C497-ED87-9DFC9CA008A0}"/>
          </ac:spMkLst>
        </pc:spChg>
        <pc:spChg chg="add del mod">
          <ac:chgData name="Luis Aparicio" userId="fdfd201615f60cb4" providerId="LiveId" clId="{CE49C037-F5BA-4A17-9916-470DAD418758}" dt="2025-05-08T02:29:03.517" v="131" actId="478"/>
          <ac:spMkLst>
            <pc:docMk/>
            <pc:sldMk cId="1591440738" sldId="290"/>
            <ac:spMk id="3" creationId="{2E146782-D2CB-1A6C-10FE-F3C7F50B6CEF}"/>
          </ac:spMkLst>
        </pc:spChg>
        <pc:spChg chg="add del mod">
          <ac:chgData name="Luis Aparicio" userId="fdfd201615f60cb4" providerId="LiveId" clId="{CE49C037-F5BA-4A17-9916-470DAD418758}" dt="2025-05-08T02:28:53.611" v="129" actId="478"/>
          <ac:spMkLst>
            <pc:docMk/>
            <pc:sldMk cId="1591440738" sldId="290"/>
            <ac:spMk id="4" creationId="{EBD87551-DB85-3309-F9E3-D078D9181DE4}"/>
          </ac:spMkLst>
        </pc:spChg>
        <pc:spChg chg="add mod">
          <ac:chgData name="Luis Aparicio" userId="fdfd201615f60cb4" providerId="LiveId" clId="{CE49C037-F5BA-4A17-9916-470DAD418758}" dt="2025-05-08T02:28:48.177" v="128"/>
          <ac:spMkLst>
            <pc:docMk/>
            <pc:sldMk cId="1591440738" sldId="290"/>
            <ac:spMk id="6" creationId="{CAD53F8A-F292-1738-E819-8593F7F66453}"/>
          </ac:spMkLst>
        </pc:spChg>
        <pc:picChg chg="add mod">
          <ac:chgData name="Luis Aparicio" userId="fdfd201615f60cb4" providerId="LiveId" clId="{CE49C037-F5BA-4A17-9916-470DAD418758}" dt="2025-05-08T02:29:02.071" v="130" actId="14100"/>
          <ac:picMkLst>
            <pc:docMk/>
            <pc:sldMk cId="1591440738" sldId="290"/>
            <ac:picMk id="5" creationId="{57CEECE3-F418-02C7-5B3D-11D7E99E485F}"/>
          </ac:picMkLst>
        </pc:picChg>
      </pc:sldChg>
      <pc:sldChg chg="addSp delSp modSp add mod">
        <pc:chgData name="Luis Aparicio" userId="fdfd201615f60cb4" providerId="LiveId" clId="{CE49C037-F5BA-4A17-9916-470DAD418758}" dt="2025-05-08T02:24:52.494" v="127" actId="14100"/>
        <pc:sldMkLst>
          <pc:docMk/>
          <pc:sldMk cId="273940711" sldId="291"/>
        </pc:sldMkLst>
        <pc:spChg chg="add del mod">
          <ac:chgData name="Luis Aparicio" userId="fdfd201615f60cb4" providerId="LiveId" clId="{CE49C037-F5BA-4A17-9916-470DAD418758}" dt="2025-05-08T02:24:46.675" v="125" actId="478"/>
          <ac:spMkLst>
            <pc:docMk/>
            <pc:sldMk cId="273940711" sldId="291"/>
            <ac:spMk id="2" creationId="{53C81837-6162-E7BD-1703-32B1755E6755}"/>
          </ac:spMkLst>
        </pc:spChg>
        <pc:spChg chg="add del mod">
          <ac:chgData name="Luis Aparicio" userId="fdfd201615f60cb4" providerId="LiveId" clId="{CE49C037-F5BA-4A17-9916-470DAD418758}" dt="2025-05-08T02:24:45.158" v="124" actId="478"/>
          <ac:spMkLst>
            <pc:docMk/>
            <pc:sldMk cId="273940711" sldId="291"/>
            <ac:spMk id="3" creationId="{23CFAA36-2ED1-34FB-B2F8-ACE73F91D7B2}"/>
          </ac:spMkLst>
        </pc:spChg>
        <pc:spChg chg="add del mod">
          <ac:chgData name="Luis Aparicio" userId="fdfd201615f60cb4" providerId="LiveId" clId="{CE49C037-F5BA-4A17-9916-470DAD418758}" dt="2025-05-08T02:24:48.588" v="126" actId="478"/>
          <ac:spMkLst>
            <pc:docMk/>
            <pc:sldMk cId="273940711" sldId="291"/>
            <ac:spMk id="4" creationId="{4A0939F2-9B69-8FFF-2364-86D4B7098AEF}"/>
          </ac:spMkLst>
        </pc:spChg>
        <pc:spChg chg="add del mod">
          <ac:chgData name="Luis Aparicio" userId="fdfd201615f60cb4" providerId="LiveId" clId="{CE49C037-F5BA-4A17-9916-470DAD418758}" dt="2025-05-08T02:24:52.494" v="127" actId="14100"/>
          <ac:spMkLst>
            <pc:docMk/>
            <pc:sldMk cId="273940711" sldId="291"/>
            <ac:spMk id="6" creationId="{7C242F11-4193-8460-B8AA-EAAC1B5A293D}"/>
          </ac:spMkLst>
        </pc:spChg>
        <pc:picChg chg="add del mod">
          <ac:chgData name="Luis Aparicio" userId="fdfd201615f60cb4" providerId="LiveId" clId="{CE49C037-F5BA-4A17-9916-470DAD418758}" dt="2025-05-08T02:24:42.789" v="123" actId="14100"/>
          <ac:picMkLst>
            <pc:docMk/>
            <pc:sldMk cId="273940711" sldId="291"/>
            <ac:picMk id="5" creationId="{ABC1C723-859F-8733-AB61-AE04FCA85434}"/>
          </ac:picMkLst>
        </pc:picChg>
      </pc:sldChg>
      <pc:sldChg chg="addSp modSp add mod">
        <pc:chgData name="Luis Aparicio" userId="fdfd201615f60cb4" providerId="LiveId" clId="{CE49C037-F5BA-4A17-9916-470DAD418758}" dt="2025-05-08T02:23:34.764" v="119" actId="1076"/>
        <pc:sldMkLst>
          <pc:docMk/>
          <pc:sldMk cId="3824471998" sldId="292"/>
        </pc:sldMkLst>
        <pc:spChg chg="add mod">
          <ac:chgData name="Luis Aparicio" userId="fdfd201615f60cb4" providerId="LiveId" clId="{CE49C037-F5BA-4A17-9916-470DAD418758}" dt="2025-05-08T02:23:34.764" v="119" actId="1076"/>
          <ac:spMkLst>
            <pc:docMk/>
            <pc:sldMk cId="3824471998" sldId="292"/>
            <ac:spMk id="3" creationId="{9B4FC96F-7B23-D171-A2CB-BF53904AD58D}"/>
          </ac:spMkLst>
        </pc:spChg>
        <pc:picChg chg="add mod">
          <ac:chgData name="Luis Aparicio" userId="fdfd201615f60cb4" providerId="LiveId" clId="{CE49C037-F5BA-4A17-9916-470DAD418758}" dt="2025-05-08T02:22:34.701" v="106" actId="14100"/>
          <ac:picMkLst>
            <pc:docMk/>
            <pc:sldMk cId="3824471998" sldId="292"/>
            <ac:picMk id="2" creationId="{20B404F2-1624-6198-C805-891C2DB10583}"/>
          </ac:picMkLst>
        </pc:picChg>
        <pc:picChg chg="add mod">
          <ac:chgData name="Luis Aparicio" userId="fdfd201615f60cb4" providerId="LiveId" clId="{CE49C037-F5BA-4A17-9916-470DAD418758}" dt="2025-05-08T02:22:57.759" v="112" actId="1076"/>
          <ac:picMkLst>
            <pc:docMk/>
            <pc:sldMk cId="3824471998" sldId="292"/>
            <ac:picMk id="4" creationId="{35758FC4-417E-38A5-1A6F-F2DA264AA35D}"/>
          </ac:picMkLst>
        </pc:picChg>
      </pc:sldChg>
      <pc:sldChg chg="add del">
        <pc:chgData name="Luis Aparicio" userId="fdfd201615f60cb4" providerId="LiveId" clId="{CE49C037-F5BA-4A17-9916-470DAD418758}" dt="2025-05-08T02:10:08.036" v="71"/>
        <pc:sldMkLst>
          <pc:docMk/>
          <pc:sldMk cId="66832161" sldId="293"/>
        </pc:sldMkLst>
      </pc:sldChg>
      <pc:sldChg chg="addSp delSp modSp add mod">
        <pc:chgData name="Luis Aparicio" userId="fdfd201615f60cb4" providerId="LiveId" clId="{CE49C037-F5BA-4A17-9916-470DAD418758}" dt="2025-05-08T02:31:14.289" v="141" actId="478"/>
        <pc:sldMkLst>
          <pc:docMk/>
          <pc:sldMk cId="4045379149" sldId="293"/>
        </pc:sldMkLst>
        <pc:spChg chg="add del mod">
          <ac:chgData name="Luis Aparicio" userId="fdfd201615f60cb4" providerId="LiveId" clId="{CE49C037-F5BA-4A17-9916-470DAD418758}" dt="2025-05-08T02:31:14.289" v="141" actId="478"/>
          <ac:spMkLst>
            <pc:docMk/>
            <pc:sldMk cId="4045379149" sldId="293"/>
            <ac:spMk id="2" creationId="{3BB890B4-BDA1-6AC7-5FDD-4EC9281C4878}"/>
          </ac:spMkLst>
        </pc:spChg>
        <pc:spChg chg="add del mod">
          <ac:chgData name="Luis Aparicio" userId="fdfd201615f60cb4" providerId="LiveId" clId="{CE49C037-F5BA-4A17-9916-470DAD418758}" dt="2025-05-08T02:31:12.026" v="140" actId="478"/>
          <ac:spMkLst>
            <pc:docMk/>
            <pc:sldMk cId="4045379149" sldId="293"/>
            <ac:spMk id="3" creationId="{D57B8BAF-9D2E-5067-4FB7-EDC18CD80ADE}"/>
          </ac:spMkLst>
        </pc:spChg>
        <pc:spChg chg="add del mod">
          <ac:chgData name="Luis Aparicio" userId="fdfd201615f60cb4" providerId="LiveId" clId="{CE49C037-F5BA-4A17-9916-470DAD418758}" dt="2025-05-08T02:31:04.233" v="138" actId="478"/>
          <ac:spMkLst>
            <pc:docMk/>
            <pc:sldMk cId="4045379149" sldId="293"/>
            <ac:spMk id="4" creationId="{23F4CC7E-8563-756C-6903-13446FCAB657}"/>
          </ac:spMkLst>
        </pc:spChg>
        <pc:spChg chg="del">
          <ac:chgData name="Luis Aparicio" userId="fdfd201615f60cb4" providerId="LiveId" clId="{CE49C037-F5BA-4A17-9916-470DAD418758}" dt="2025-05-08T02:30:55.388" v="136" actId="478"/>
          <ac:spMkLst>
            <pc:docMk/>
            <pc:sldMk cId="4045379149" sldId="293"/>
            <ac:spMk id="6" creationId="{3073ACDA-B297-1D9C-4962-4989BD98D70D}"/>
          </ac:spMkLst>
        </pc:spChg>
        <pc:spChg chg="add mod">
          <ac:chgData name="Luis Aparicio" userId="fdfd201615f60cb4" providerId="LiveId" clId="{CE49C037-F5BA-4A17-9916-470DAD418758}" dt="2025-05-08T02:30:56.702" v="137"/>
          <ac:spMkLst>
            <pc:docMk/>
            <pc:sldMk cId="4045379149" sldId="293"/>
            <ac:spMk id="8" creationId="{E85F41B1-6681-96AC-6421-053518795926}"/>
          </ac:spMkLst>
        </pc:spChg>
        <pc:picChg chg="del mod">
          <ac:chgData name="Luis Aparicio" userId="fdfd201615f60cb4" providerId="LiveId" clId="{CE49C037-F5BA-4A17-9916-470DAD418758}" dt="2025-05-08T02:30:52.932" v="135" actId="478"/>
          <ac:picMkLst>
            <pc:docMk/>
            <pc:sldMk cId="4045379149" sldId="293"/>
            <ac:picMk id="5" creationId="{706AEDCF-E1F5-A485-C913-0C3BC7200811}"/>
          </ac:picMkLst>
        </pc:picChg>
        <pc:picChg chg="add mod">
          <ac:chgData name="Luis Aparicio" userId="fdfd201615f60cb4" providerId="LiveId" clId="{CE49C037-F5BA-4A17-9916-470DAD418758}" dt="2025-05-08T02:31:09.459" v="139" actId="14100"/>
          <ac:picMkLst>
            <pc:docMk/>
            <pc:sldMk cId="4045379149" sldId="293"/>
            <ac:picMk id="7" creationId="{05D46DBE-17BB-0516-616E-838767F426FC}"/>
          </ac:picMkLst>
        </pc:picChg>
      </pc:sldChg>
      <pc:sldChg chg="addSp delSp modSp new mod">
        <pc:chgData name="Luis Aparicio" userId="fdfd201615f60cb4" providerId="LiveId" clId="{CE49C037-F5BA-4A17-9916-470DAD418758}" dt="2025-05-08T03:00:55.180" v="201" actId="1076"/>
        <pc:sldMkLst>
          <pc:docMk/>
          <pc:sldMk cId="2593887207" sldId="294"/>
        </pc:sldMkLst>
        <pc:spChg chg="add mod">
          <ac:chgData name="Luis Aparicio" userId="fdfd201615f60cb4" providerId="LiveId" clId="{CE49C037-F5BA-4A17-9916-470DAD418758}" dt="2025-05-08T02:44:42.415" v="143"/>
          <ac:spMkLst>
            <pc:docMk/>
            <pc:sldMk cId="2593887207" sldId="294"/>
            <ac:spMk id="2" creationId="{711DBCA7-2586-11B5-0B02-4E2AF6723BE1}"/>
          </ac:spMkLst>
        </pc:spChg>
        <pc:spChg chg="add del mod">
          <ac:chgData name="Luis Aparicio" userId="fdfd201615f60cb4" providerId="LiveId" clId="{CE49C037-F5BA-4A17-9916-470DAD418758}" dt="2025-05-08T02:44:48.369" v="145" actId="478"/>
          <ac:spMkLst>
            <pc:docMk/>
            <pc:sldMk cId="2593887207" sldId="294"/>
            <ac:spMk id="3" creationId="{CCDAC5D6-AF41-5BBF-C54F-D200DD2F062E}"/>
          </ac:spMkLst>
        </pc:spChg>
        <pc:spChg chg="add del mod">
          <ac:chgData name="Luis Aparicio" userId="fdfd201615f60cb4" providerId="LiveId" clId="{CE49C037-F5BA-4A17-9916-470DAD418758}" dt="2025-05-08T02:44:46.682" v="144" actId="478"/>
          <ac:spMkLst>
            <pc:docMk/>
            <pc:sldMk cId="2593887207" sldId="294"/>
            <ac:spMk id="4" creationId="{42D88FDF-878F-3A97-1C23-EBAD27363DDF}"/>
          </ac:spMkLst>
        </pc:spChg>
        <pc:spChg chg="add del mod">
          <ac:chgData name="Luis Aparicio" userId="fdfd201615f60cb4" providerId="LiveId" clId="{CE49C037-F5BA-4A17-9916-470DAD418758}" dt="2025-05-08T02:44:51.380" v="146" actId="478"/>
          <ac:spMkLst>
            <pc:docMk/>
            <pc:sldMk cId="2593887207" sldId="294"/>
            <ac:spMk id="5" creationId="{6306BF0D-531F-FEA2-59D1-3235B80E904D}"/>
          </ac:spMkLst>
        </pc:spChg>
        <pc:picChg chg="add mod">
          <ac:chgData name="Luis Aparicio" userId="fdfd201615f60cb4" providerId="LiveId" clId="{CE49C037-F5BA-4A17-9916-470DAD418758}" dt="2025-05-08T03:00:55.180" v="201" actId="1076"/>
          <ac:picMkLst>
            <pc:docMk/>
            <pc:sldMk cId="2593887207" sldId="294"/>
            <ac:picMk id="6" creationId="{7D97CA50-F97A-9270-5257-1E691497909B}"/>
          </ac:picMkLst>
        </pc:picChg>
        <pc:picChg chg="add mod">
          <ac:chgData name="Luis Aparicio" userId="fdfd201615f60cb4" providerId="LiveId" clId="{CE49C037-F5BA-4A17-9916-470DAD418758}" dt="2025-05-08T02:44:42.415" v="143"/>
          <ac:picMkLst>
            <pc:docMk/>
            <pc:sldMk cId="2593887207" sldId="294"/>
            <ac:picMk id="7" creationId="{76D80BA0-C69C-9D3C-8F97-96C698818874}"/>
          </ac:picMkLst>
        </pc:picChg>
      </pc:sldChg>
      <pc:sldChg chg="addSp modSp new mod">
        <pc:chgData name="Luis Aparicio" userId="fdfd201615f60cb4" providerId="LiveId" clId="{CE49C037-F5BA-4A17-9916-470DAD418758}" dt="2025-05-08T03:23:37.031" v="587" actId="1076"/>
        <pc:sldMkLst>
          <pc:docMk/>
          <pc:sldMk cId="2460930583" sldId="295"/>
        </pc:sldMkLst>
        <pc:spChg chg="add mod">
          <ac:chgData name="Luis Aparicio" userId="fdfd201615f60cb4" providerId="LiveId" clId="{CE49C037-F5BA-4A17-9916-470DAD418758}" dt="2025-05-08T03:23:34.025" v="586" actId="1076"/>
          <ac:spMkLst>
            <pc:docMk/>
            <pc:sldMk cId="2460930583" sldId="295"/>
            <ac:spMk id="4" creationId="{DE48FC78-3219-B9F5-3E9C-79245CF399BB}"/>
          </ac:spMkLst>
        </pc:spChg>
        <pc:picChg chg="add mod">
          <ac:chgData name="Luis Aparicio" userId="fdfd201615f60cb4" providerId="LiveId" clId="{CE49C037-F5BA-4A17-9916-470DAD418758}" dt="2025-05-08T03:21:28.948" v="528" actId="14100"/>
          <ac:picMkLst>
            <pc:docMk/>
            <pc:sldMk cId="2460930583" sldId="295"/>
            <ac:picMk id="3" creationId="{EA1A63F6-3B33-A662-697F-EDF8A65F3A0C}"/>
          </ac:picMkLst>
        </pc:picChg>
        <pc:picChg chg="add mod">
          <ac:chgData name="Luis Aparicio" userId="fdfd201615f60cb4" providerId="LiveId" clId="{CE49C037-F5BA-4A17-9916-470DAD418758}" dt="2025-05-08T03:23:37.031" v="587" actId="1076"/>
          <ac:picMkLst>
            <pc:docMk/>
            <pc:sldMk cId="2460930583" sldId="295"/>
            <ac:picMk id="6" creationId="{CF689A06-C9FE-4772-3416-39E0ECD34434}"/>
          </ac:picMkLst>
        </pc:picChg>
      </pc:sldChg>
      <pc:sldMasterChg chg="delSldLayout">
        <pc:chgData name="Luis Aparicio" userId="fdfd201615f60cb4" providerId="LiveId" clId="{CE49C037-F5BA-4A17-9916-470DAD418758}" dt="2025-05-08T02:15:33.241" v="101" actId="47"/>
        <pc:sldMasterMkLst>
          <pc:docMk/>
          <pc:sldMasterMk cId="31479103" sldId="2147483674"/>
        </pc:sldMasterMkLst>
        <pc:sldLayoutChg chg="del">
          <pc:chgData name="Luis Aparicio" userId="fdfd201615f60cb4" providerId="LiveId" clId="{CE49C037-F5BA-4A17-9916-470DAD418758}" dt="2025-05-08T02:15:33.241" v="101" actId="47"/>
          <pc:sldLayoutMkLst>
            <pc:docMk/>
            <pc:sldMasterMk cId="31479103" sldId="2147483674"/>
            <pc:sldLayoutMk cId="810905541" sldId="2147483710"/>
          </pc:sldLayoutMkLst>
        </pc:sldLayoutChg>
      </pc:sldMasterChg>
      <pc:sldMasterChg chg="del delSldLayout">
        <pc:chgData name="Luis Aparicio" userId="fdfd201615f60cb4" providerId="LiveId" clId="{CE49C037-F5BA-4A17-9916-470DAD418758}" dt="2025-05-08T02:15:30.795" v="100" actId="47"/>
        <pc:sldMasterMkLst>
          <pc:docMk/>
          <pc:sldMasterMk cId="296692786" sldId="2147483688"/>
        </pc:sldMasterMkLst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3661574950" sldId="2147483689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79986483" sldId="2147483690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2979332681" sldId="2147483691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3360503043" sldId="2147483692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635870430" sldId="2147483693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2246573535" sldId="2147483694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2696599037" sldId="2147483695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1955698685" sldId="2147483696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1214277963" sldId="2147483697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3896517571" sldId="2147483698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168973562" sldId="2147483699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612117391" sldId="2147483700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2816234232" sldId="2147483701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2909293939" sldId="2147483702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1681288851" sldId="2147483703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3036570081" sldId="2147483704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2756577203" sldId="2147483705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3353907242" sldId="2147483706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487255858" sldId="2147483707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3794370661" sldId="2147483708"/>
          </pc:sldLayoutMkLst>
        </pc:sldLayoutChg>
        <pc:sldLayoutChg chg="del">
          <pc:chgData name="Luis Aparicio" userId="fdfd201615f60cb4" providerId="LiveId" clId="{CE49C037-F5BA-4A17-9916-470DAD418758}" dt="2025-05-08T02:15:30.795" v="100" actId="47"/>
          <pc:sldLayoutMkLst>
            <pc:docMk/>
            <pc:sldMasterMk cId="296692786" sldId="2147483688"/>
            <pc:sldLayoutMk cId="3074106098" sldId="2147483709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AE814E-54D0-4EE7-A0A2-4268A0B94D9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8A914D6-DCD9-4AAC-86D3-45A2F5C40205}">
      <dgm:prSet/>
      <dgm:spPr/>
      <dgm:t>
        <a:bodyPr/>
        <a:lstStyle/>
        <a:p>
          <a:pPr>
            <a:lnSpc>
              <a:spcPct val="100000"/>
            </a:lnSpc>
          </a:pPr>
          <a:r>
            <a:rPr lang="es-PA" i="0" baseline="0"/>
            <a:t>Introducción a la agricultura de precisión y monitoreo aéreo</a:t>
          </a:r>
          <a:br>
            <a:rPr lang="es-PA" i="0" baseline="0"/>
          </a:br>
          <a:endParaRPr lang="en-US"/>
        </a:p>
      </dgm:t>
    </dgm:pt>
    <dgm:pt modelId="{79A5ABE5-855B-4514-8869-BDE0EF08DFBC}" type="parTrans" cxnId="{CD6C3DFE-89FC-4615-B2B1-4291B9A5E22A}">
      <dgm:prSet/>
      <dgm:spPr/>
      <dgm:t>
        <a:bodyPr/>
        <a:lstStyle/>
        <a:p>
          <a:endParaRPr lang="en-US"/>
        </a:p>
      </dgm:t>
    </dgm:pt>
    <dgm:pt modelId="{12843A05-8106-4665-8AD8-E7FEC43FA753}" type="sibTrans" cxnId="{CD6C3DFE-89FC-4615-B2B1-4291B9A5E22A}">
      <dgm:prSet/>
      <dgm:spPr/>
      <dgm:t>
        <a:bodyPr/>
        <a:lstStyle/>
        <a:p>
          <a:endParaRPr lang="en-US"/>
        </a:p>
      </dgm:t>
    </dgm:pt>
    <dgm:pt modelId="{07A51A7B-C8F0-4D8D-B205-6946CCE5A331}">
      <dgm:prSet/>
      <dgm:spPr/>
      <dgm:t>
        <a:bodyPr/>
        <a:lstStyle/>
        <a:p>
          <a:pPr>
            <a:lnSpc>
              <a:spcPct val="100000"/>
            </a:lnSpc>
          </a:pPr>
          <a:r>
            <a:rPr lang="es-PA" i="0" baseline="0"/>
            <a:t>Espectros de luz y sensores multiespectrales</a:t>
          </a:r>
          <a:br>
            <a:rPr lang="es-PA" i="0" baseline="0"/>
          </a:br>
          <a:endParaRPr lang="en-US"/>
        </a:p>
      </dgm:t>
    </dgm:pt>
    <dgm:pt modelId="{0788024D-A49D-4F85-B44A-276728BE4339}" type="parTrans" cxnId="{B7002A27-29F2-48E0-AF93-0E5823F416CB}">
      <dgm:prSet/>
      <dgm:spPr/>
      <dgm:t>
        <a:bodyPr/>
        <a:lstStyle/>
        <a:p>
          <a:endParaRPr lang="en-US"/>
        </a:p>
      </dgm:t>
    </dgm:pt>
    <dgm:pt modelId="{E1DBDB85-B7D8-4F92-BB9B-DD6FC4DF5726}" type="sibTrans" cxnId="{B7002A27-29F2-48E0-AF93-0E5823F416CB}">
      <dgm:prSet/>
      <dgm:spPr/>
      <dgm:t>
        <a:bodyPr/>
        <a:lstStyle/>
        <a:p>
          <a:endParaRPr lang="en-US"/>
        </a:p>
      </dgm:t>
    </dgm:pt>
    <dgm:pt modelId="{8BE36F9C-DE23-4A8F-A1D8-3F1809C53298}">
      <dgm:prSet/>
      <dgm:spPr/>
      <dgm:t>
        <a:bodyPr/>
        <a:lstStyle/>
        <a:p>
          <a:pPr>
            <a:lnSpc>
              <a:spcPct val="100000"/>
            </a:lnSpc>
          </a:pPr>
          <a:r>
            <a:rPr lang="es-PA" i="0" baseline="0"/>
            <a:t>Índices de vegetación</a:t>
          </a:r>
          <a:br>
            <a:rPr lang="es-PA" i="0" baseline="0"/>
          </a:br>
          <a:endParaRPr lang="en-US"/>
        </a:p>
      </dgm:t>
    </dgm:pt>
    <dgm:pt modelId="{2588EC1B-ADC2-4159-AB65-DAF80DFAF829}" type="parTrans" cxnId="{1C0D8E00-DDD8-4858-8424-4AC97F1DACCE}">
      <dgm:prSet/>
      <dgm:spPr/>
      <dgm:t>
        <a:bodyPr/>
        <a:lstStyle/>
        <a:p>
          <a:endParaRPr lang="en-US"/>
        </a:p>
      </dgm:t>
    </dgm:pt>
    <dgm:pt modelId="{0E3E08D7-93D0-43E1-8C71-A3B3120A6D18}" type="sibTrans" cxnId="{1C0D8E00-DDD8-4858-8424-4AC97F1DACCE}">
      <dgm:prSet/>
      <dgm:spPr/>
      <dgm:t>
        <a:bodyPr/>
        <a:lstStyle/>
        <a:p>
          <a:endParaRPr lang="en-US"/>
        </a:p>
      </dgm:t>
    </dgm:pt>
    <dgm:pt modelId="{C0AA4EA1-1E92-46FE-BD26-53A2C19E51F3}">
      <dgm:prSet/>
      <dgm:spPr/>
      <dgm:t>
        <a:bodyPr/>
        <a:lstStyle/>
        <a:p>
          <a:pPr>
            <a:lnSpc>
              <a:spcPct val="100000"/>
            </a:lnSpc>
          </a:pPr>
          <a:r>
            <a:rPr lang="es-PA" i="0" baseline="0"/>
            <a:t>Procesamiento de imágenes con software libre</a:t>
          </a:r>
          <a:br>
            <a:rPr lang="es-PA" i="0" baseline="0"/>
          </a:br>
          <a:endParaRPr lang="en-US"/>
        </a:p>
      </dgm:t>
    </dgm:pt>
    <dgm:pt modelId="{ED0F91B5-EFB0-4BEE-8239-71370F7D9003}" type="parTrans" cxnId="{1F0391AF-7E1C-4312-9FFC-970B49DFB163}">
      <dgm:prSet/>
      <dgm:spPr/>
      <dgm:t>
        <a:bodyPr/>
        <a:lstStyle/>
        <a:p>
          <a:endParaRPr lang="en-US"/>
        </a:p>
      </dgm:t>
    </dgm:pt>
    <dgm:pt modelId="{9CA8C318-DC8F-4712-9E4B-8911E678E38E}" type="sibTrans" cxnId="{1F0391AF-7E1C-4312-9FFC-970B49DFB163}">
      <dgm:prSet/>
      <dgm:spPr/>
      <dgm:t>
        <a:bodyPr/>
        <a:lstStyle/>
        <a:p>
          <a:endParaRPr lang="en-US"/>
        </a:p>
      </dgm:t>
    </dgm:pt>
    <dgm:pt modelId="{7CD39F80-EC5A-4BB0-93B9-0CFF384E8EF6}">
      <dgm:prSet/>
      <dgm:spPr/>
      <dgm:t>
        <a:bodyPr/>
        <a:lstStyle/>
        <a:p>
          <a:pPr>
            <a:lnSpc>
              <a:spcPct val="100000"/>
            </a:lnSpc>
          </a:pPr>
          <a:r>
            <a:rPr lang="es-PA" i="0" baseline="0"/>
            <a:t>Estudios de caso y resultados</a:t>
          </a:r>
          <a:br>
            <a:rPr lang="es-PA" i="0" baseline="0"/>
          </a:br>
          <a:endParaRPr lang="en-US"/>
        </a:p>
      </dgm:t>
    </dgm:pt>
    <dgm:pt modelId="{C3F19383-EEE9-4D19-A62E-F7D9B3ECB07B}" type="parTrans" cxnId="{2FCD964F-D18F-489C-B0A4-775F40171546}">
      <dgm:prSet/>
      <dgm:spPr/>
      <dgm:t>
        <a:bodyPr/>
        <a:lstStyle/>
        <a:p>
          <a:endParaRPr lang="en-US"/>
        </a:p>
      </dgm:t>
    </dgm:pt>
    <dgm:pt modelId="{CF39260C-655F-4DF2-8130-5B300CC3DFA6}" type="sibTrans" cxnId="{2FCD964F-D18F-489C-B0A4-775F40171546}">
      <dgm:prSet/>
      <dgm:spPr/>
      <dgm:t>
        <a:bodyPr/>
        <a:lstStyle/>
        <a:p>
          <a:endParaRPr lang="en-US"/>
        </a:p>
      </dgm:t>
    </dgm:pt>
    <dgm:pt modelId="{8F789F80-A960-4780-B2D9-8E05013CA494}">
      <dgm:prSet/>
      <dgm:spPr/>
      <dgm:t>
        <a:bodyPr/>
        <a:lstStyle/>
        <a:p>
          <a:pPr>
            <a:lnSpc>
              <a:spcPct val="100000"/>
            </a:lnSpc>
          </a:pPr>
          <a:r>
            <a:rPr lang="es-PA" i="0" baseline="0"/>
            <a:t>Conclusiones</a:t>
          </a:r>
          <a:endParaRPr lang="en-US"/>
        </a:p>
      </dgm:t>
    </dgm:pt>
    <dgm:pt modelId="{A4EAA926-022F-485E-9D91-9B956F1C6B9A}" type="parTrans" cxnId="{AE92D64B-6C8A-4CC8-8FE8-918B9D7FE3ED}">
      <dgm:prSet/>
      <dgm:spPr/>
      <dgm:t>
        <a:bodyPr/>
        <a:lstStyle/>
        <a:p>
          <a:endParaRPr lang="en-US"/>
        </a:p>
      </dgm:t>
    </dgm:pt>
    <dgm:pt modelId="{F93D96A2-FFEA-457C-96B4-A641A20E78B3}" type="sibTrans" cxnId="{AE92D64B-6C8A-4CC8-8FE8-918B9D7FE3ED}">
      <dgm:prSet/>
      <dgm:spPr/>
      <dgm:t>
        <a:bodyPr/>
        <a:lstStyle/>
        <a:p>
          <a:endParaRPr lang="en-US"/>
        </a:p>
      </dgm:t>
    </dgm:pt>
    <dgm:pt modelId="{F3AE0A22-2847-4CA4-A9CE-9BF5700D0372}" type="pres">
      <dgm:prSet presAssocID="{E9AE814E-54D0-4EE7-A0A2-4268A0B94D9C}" presName="root" presStyleCnt="0">
        <dgm:presLayoutVars>
          <dgm:dir/>
          <dgm:resizeHandles val="exact"/>
        </dgm:presLayoutVars>
      </dgm:prSet>
      <dgm:spPr/>
    </dgm:pt>
    <dgm:pt modelId="{1EEE8556-6EF5-475E-B4D1-1C4B9FBF1019}" type="pres">
      <dgm:prSet presAssocID="{98A914D6-DCD9-4AAC-86D3-45A2F5C40205}" presName="compNode" presStyleCnt="0"/>
      <dgm:spPr/>
    </dgm:pt>
    <dgm:pt modelId="{B8E22590-8E87-4641-94CB-CB690A63C6AF}" type="pres">
      <dgm:prSet presAssocID="{98A914D6-DCD9-4AAC-86D3-45A2F5C40205}" presName="bgRect" presStyleLbl="bgShp" presStyleIdx="0" presStyleCnt="6"/>
      <dgm:spPr/>
    </dgm:pt>
    <dgm:pt modelId="{1EB4BC3F-889C-4824-9CD7-271C0FCE7135}" type="pres">
      <dgm:prSet presAssocID="{98A914D6-DCD9-4AAC-86D3-45A2F5C4020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aca"/>
        </a:ext>
      </dgm:extLst>
    </dgm:pt>
    <dgm:pt modelId="{5EB57683-2AEF-4C64-999B-8DC882E0926A}" type="pres">
      <dgm:prSet presAssocID="{98A914D6-DCD9-4AAC-86D3-45A2F5C40205}" presName="spaceRect" presStyleCnt="0"/>
      <dgm:spPr/>
    </dgm:pt>
    <dgm:pt modelId="{14AEBB52-546E-455B-8B2B-3495187B7BF5}" type="pres">
      <dgm:prSet presAssocID="{98A914D6-DCD9-4AAC-86D3-45A2F5C40205}" presName="parTx" presStyleLbl="revTx" presStyleIdx="0" presStyleCnt="6">
        <dgm:presLayoutVars>
          <dgm:chMax val="0"/>
          <dgm:chPref val="0"/>
        </dgm:presLayoutVars>
      </dgm:prSet>
      <dgm:spPr/>
    </dgm:pt>
    <dgm:pt modelId="{A750219C-5BFC-4F5B-A65A-7424CA5432BF}" type="pres">
      <dgm:prSet presAssocID="{12843A05-8106-4665-8AD8-E7FEC43FA753}" presName="sibTrans" presStyleCnt="0"/>
      <dgm:spPr/>
    </dgm:pt>
    <dgm:pt modelId="{0FCA1F8E-6EC9-4D87-9267-09ADE6F68B99}" type="pres">
      <dgm:prSet presAssocID="{07A51A7B-C8F0-4D8D-B205-6946CCE5A331}" presName="compNode" presStyleCnt="0"/>
      <dgm:spPr/>
    </dgm:pt>
    <dgm:pt modelId="{48223B12-749E-480C-B503-4D7E8C397A40}" type="pres">
      <dgm:prSet presAssocID="{07A51A7B-C8F0-4D8D-B205-6946CCE5A331}" presName="bgRect" presStyleLbl="bgShp" presStyleIdx="1" presStyleCnt="6"/>
      <dgm:spPr/>
    </dgm:pt>
    <dgm:pt modelId="{4B0317B7-78B1-4AEB-A52C-1802A3DF533F}" type="pres">
      <dgm:prSet presAssocID="{07A51A7B-C8F0-4D8D-B205-6946CCE5A33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2277DBDF-C01B-4499-8F51-10F4E66FE972}" type="pres">
      <dgm:prSet presAssocID="{07A51A7B-C8F0-4D8D-B205-6946CCE5A331}" presName="spaceRect" presStyleCnt="0"/>
      <dgm:spPr/>
    </dgm:pt>
    <dgm:pt modelId="{4A596BAB-86A9-4D85-A943-203F52315A3B}" type="pres">
      <dgm:prSet presAssocID="{07A51A7B-C8F0-4D8D-B205-6946CCE5A331}" presName="parTx" presStyleLbl="revTx" presStyleIdx="1" presStyleCnt="6">
        <dgm:presLayoutVars>
          <dgm:chMax val="0"/>
          <dgm:chPref val="0"/>
        </dgm:presLayoutVars>
      </dgm:prSet>
      <dgm:spPr/>
    </dgm:pt>
    <dgm:pt modelId="{F4B55D96-7573-4BA9-9655-A60257375494}" type="pres">
      <dgm:prSet presAssocID="{E1DBDB85-B7D8-4F92-BB9B-DD6FC4DF5726}" presName="sibTrans" presStyleCnt="0"/>
      <dgm:spPr/>
    </dgm:pt>
    <dgm:pt modelId="{DA114D42-A99A-4B53-B977-38753F474069}" type="pres">
      <dgm:prSet presAssocID="{8BE36F9C-DE23-4A8F-A1D8-3F1809C53298}" presName="compNode" presStyleCnt="0"/>
      <dgm:spPr/>
    </dgm:pt>
    <dgm:pt modelId="{A371B243-2BC6-4212-AD19-59438981F9F5}" type="pres">
      <dgm:prSet presAssocID="{8BE36F9C-DE23-4A8F-A1D8-3F1809C53298}" presName="bgRect" presStyleLbl="bgShp" presStyleIdx="2" presStyleCnt="6"/>
      <dgm:spPr/>
    </dgm:pt>
    <dgm:pt modelId="{F19BAF85-525A-44C9-A656-79659993CDDC}" type="pres">
      <dgm:prSet presAssocID="{8BE36F9C-DE23-4A8F-A1D8-3F1809C5329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BF8CFF4C-C8C0-4397-A831-AADE3C361DDD}" type="pres">
      <dgm:prSet presAssocID="{8BE36F9C-DE23-4A8F-A1D8-3F1809C53298}" presName="spaceRect" presStyleCnt="0"/>
      <dgm:spPr/>
    </dgm:pt>
    <dgm:pt modelId="{B231DF93-85D6-43BB-A750-09C0E50BAB5D}" type="pres">
      <dgm:prSet presAssocID="{8BE36F9C-DE23-4A8F-A1D8-3F1809C53298}" presName="parTx" presStyleLbl="revTx" presStyleIdx="2" presStyleCnt="6">
        <dgm:presLayoutVars>
          <dgm:chMax val="0"/>
          <dgm:chPref val="0"/>
        </dgm:presLayoutVars>
      </dgm:prSet>
      <dgm:spPr/>
    </dgm:pt>
    <dgm:pt modelId="{C0B75B38-E78C-4BAA-91B6-54E66509B416}" type="pres">
      <dgm:prSet presAssocID="{0E3E08D7-93D0-43E1-8C71-A3B3120A6D18}" presName="sibTrans" presStyleCnt="0"/>
      <dgm:spPr/>
    </dgm:pt>
    <dgm:pt modelId="{F63538C8-7521-4AD8-9992-F746BA5E83E4}" type="pres">
      <dgm:prSet presAssocID="{C0AA4EA1-1E92-46FE-BD26-53A2C19E51F3}" presName="compNode" presStyleCnt="0"/>
      <dgm:spPr/>
    </dgm:pt>
    <dgm:pt modelId="{83E14648-87D7-458A-AD2B-786E749EC760}" type="pres">
      <dgm:prSet presAssocID="{C0AA4EA1-1E92-46FE-BD26-53A2C19E51F3}" presName="bgRect" presStyleLbl="bgShp" presStyleIdx="3" presStyleCnt="6"/>
      <dgm:spPr/>
    </dgm:pt>
    <dgm:pt modelId="{B0ED4331-CF46-4513-A4CF-A39B8C0434B1}" type="pres">
      <dgm:prSet presAssocID="{C0AA4EA1-1E92-46FE-BD26-53A2C19E51F3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ámara"/>
        </a:ext>
      </dgm:extLst>
    </dgm:pt>
    <dgm:pt modelId="{6BD48F4A-68A7-4391-94D6-F6A62CA45174}" type="pres">
      <dgm:prSet presAssocID="{C0AA4EA1-1E92-46FE-BD26-53A2C19E51F3}" presName="spaceRect" presStyleCnt="0"/>
      <dgm:spPr/>
    </dgm:pt>
    <dgm:pt modelId="{2CDAFB56-9664-4CD2-9FE0-21D1BE494F56}" type="pres">
      <dgm:prSet presAssocID="{C0AA4EA1-1E92-46FE-BD26-53A2C19E51F3}" presName="parTx" presStyleLbl="revTx" presStyleIdx="3" presStyleCnt="6">
        <dgm:presLayoutVars>
          <dgm:chMax val="0"/>
          <dgm:chPref val="0"/>
        </dgm:presLayoutVars>
      </dgm:prSet>
      <dgm:spPr/>
    </dgm:pt>
    <dgm:pt modelId="{B6DA3AE8-353E-4A38-B195-E69709795367}" type="pres">
      <dgm:prSet presAssocID="{9CA8C318-DC8F-4712-9E4B-8911E678E38E}" presName="sibTrans" presStyleCnt="0"/>
      <dgm:spPr/>
    </dgm:pt>
    <dgm:pt modelId="{C8A8FEA0-0A8C-438C-9B69-A21D8959DCF3}" type="pres">
      <dgm:prSet presAssocID="{7CD39F80-EC5A-4BB0-93B9-0CFF384E8EF6}" presName="compNode" presStyleCnt="0"/>
      <dgm:spPr/>
    </dgm:pt>
    <dgm:pt modelId="{6C0453FE-2425-4262-ABFD-4C5D7A6ADDC0}" type="pres">
      <dgm:prSet presAssocID="{7CD39F80-EC5A-4BB0-93B9-0CFF384E8EF6}" presName="bgRect" presStyleLbl="bgShp" presStyleIdx="4" presStyleCnt="6"/>
      <dgm:spPr/>
    </dgm:pt>
    <dgm:pt modelId="{B56A2BF6-C3BF-492E-8A32-6E82B656762D}" type="pres">
      <dgm:prSet presAssocID="{7CD39F80-EC5A-4BB0-93B9-0CFF384E8EF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16B71AC5-E04A-4770-990E-9ED2F355756F}" type="pres">
      <dgm:prSet presAssocID="{7CD39F80-EC5A-4BB0-93B9-0CFF384E8EF6}" presName="spaceRect" presStyleCnt="0"/>
      <dgm:spPr/>
    </dgm:pt>
    <dgm:pt modelId="{6FD82415-3511-4189-BDBF-C429A6C4B01E}" type="pres">
      <dgm:prSet presAssocID="{7CD39F80-EC5A-4BB0-93B9-0CFF384E8EF6}" presName="parTx" presStyleLbl="revTx" presStyleIdx="4" presStyleCnt="6">
        <dgm:presLayoutVars>
          <dgm:chMax val="0"/>
          <dgm:chPref val="0"/>
        </dgm:presLayoutVars>
      </dgm:prSet>
      <dgm:spPr/>
    </dgm:pt>
    <dgm:pt modelId="{9D006792-7CCE-4B4F-85D3-01598084D0D4}" type="pres">
      <dgm:prSet presAssocID="{CF39260C-655F-4DF2-8130-5B300CC3DFA6}" presName="sibTrans" presStyleCnt="0"/>
      <dgm:spPr/>
    </dgm:pt>
    <dgm:pt modelId="{2EF0F0B9-75B2-4399-B1A5-D3C6D02CBC1D}" type="pres">
      <dgm:prSet presAssocID="{8F789F80-A960-4780-B2D9-8E05013CA494}" presName="compNode" presStyleCnt="0"/>
      <dgm:spPr/>
    </dgm:pt>
    <dgm:pt modelId="{7E38969A-36D2-480D-9B5A-C137F32495BE}" type="pres">
      <dgm:prSet presAssocID="{8F789F80-A960-4780-B2D9-8E05013CA494}" presName="bgRect" presStyleLbl="bgShp" presStyleIdx="5" presStyleCnt="6"/>
      <dgm:spPr/>
    </dgm:pt>
    <dgm:pt modelId="{F2B61C1D-3FBA-4A6C-8444-4C01D122101C}" type="pres">
      <dgm:prSet presAssocID="{8F789F80-A960-4780-B2D9-8E05013CA49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BA8FBBF-D7D4-4CBB-9E40-325CAB502F36}" type="pres">
      <dgm:prSet presAssocID="{8F789F80-A960-4780-B2D9-8E05013CA494}" presName="spaceRect" presStyleCnt="0"/>
      <dgm:spPr/>
    </dgm:pt>
    <dgm:pt modelId="{6A0F1759-C9C0-4E26-A505-4023C72921D0}" type="pres">
      <dgm:prSet presAssocID="{8F789F80-A960-4780-B2D9-8E05013CA49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1C0D8E00-DDD8-4858-8424-4AC97F1DACCE}" srcId="{E9AE814E-54D0-4EE7-A0A2-4268A0B94D9C}" destId="{8BE36F9C-DE23-4A8F-A1D8-3F1809C53298}" srcOrd="2" destOrd="0" parTransId="{2588EC1B-ADC2-4159-AB65-DAF80DFAF829}" sibTransId="{0E3E08D7-93D0-43E1-8C71-A3B3120A6D18}"/>
    <dgm:cxn modelId="{3973C803-796A-4A39-B366-091D2B545353}" type="presOf" srcId="{7CD39F80-EC5A-4BB0-93B9-0CFF384E8EF6}" destId="{6FD82415-3511-4189-BDBF-C429A6C4B01E}" srcOrd="0" destOrd="0" presId="urn:microsoft.com/office/officeart/2018/2/layout/IconVerticalSolidList"/>
    <dgm:cxn modelId="{A3A1021B-9C30-497B-BDD2-EBA38E232A88}" type="presOf" srcId="{C0AA4EA1-1E92-46FE-BD26-53A2C19E51F3}" destId="{2CDAFB56-9664-4CD2-9FE0-21D1BE494F56}" srcOrd="0" destOrd="0" presId="urn:microsoft.com/office/officeart/2018/2/layout/IconVerticalSolidList"/>
    <dgm:cxn modelId="{B7002A27-29F2-48E0-AF93-0E5823F416CB}" srcId="{E9AE814E-54D0-4EE7-A0A2-4268A0B94D9C}" destId="{07A51A7B-C8F0-4D8D-B205-6946CCE5A331}" srcOrd="1" destOrd="0" parTransId="{0788024D-A49D-4F85-B44A-276728BE4339}" sibTransId="{E1DBDB85-B7D8-4F92-BB9B-DD6FC4DF5726}"/>
    <dgm:cxn modelId="{E9E5EC3F-7B9B-4435-B221-688019B532EF}" type="presOf" srcId="{07A51A7B-C8F0-4D8D-B205-6946CCE5A331}" destId="{4A596BAB-86A9-4D85-A943-203F52315A3B}" srcOrd="0" destOrd="0" presId="urn:microsoft.com/office/officeart/2018/2/layout/IconVerticalSolidList"/>
    <dgm:cxn modelId="{AE92D64B-6C8A-4CC8-8FE8-918B9D7FE3ED}" srcId="{E9AE814E-54D0-4EE7-A0A2-4268A0B94D9C}" destId="{8F789F80-A960-4780-B2D9-8E05013CA494}" srcOrd="5" destOrd="0" parTransId="{A4EAA926-022F-485E-9D91-9B956F1C6B9A}" sibTransId="{F93D96A2-FFEA-457C-96B4-A641A20E78B3}"/>
    <dgm:cxn modelId="{8642B96C-AE60-47F7-9575-CC86A7E91643}" type="presOf" srcId="{8BE36F9C-DE23-4A8F-A1D8-3F1809C53298}" destId="{B231DF93-85D6-43BB-A750-09C0E50BAB5D}" srcOrd="0" destOrd="0" presId="urn:microsoft.com/office/officeart/2018/2/layout/IconVerticalSolidList"/>
    <dgm:cxn modelId="{6CDE2E4D-0488-491F-BEB6-269B610E499D}" type="presOf" srcId="{E9AE814E-54D0-4EE7-A0A2-4268A0B94D9C}" destId="{F3AE0A22-2847-4CA4-A9CE-9BF5700D0372}" srcOrd="0" destOrd="0" presId="urn:microsoft.com/office/officeart/2018/2/layout/IconVerticalSolidList"/>
    <dgm:cxn modelId="{2FCD964F-D18F-489C-B0A4-775F40171546}" srcId="{E9AE814E-54D0-4EE7-A0A2-4268A0B94D9C}" destId="{7CD39F80-EC5A-4BB0-93B9-0CFF384E8EF6}" srcOrd="4" destOrd="0" parTransId="{C3F19383-EEE9-4D19-A62E-F7D9B3ECB07B}" sibTransId="{CF39260C-655F-4DF2-8130-5B300CC3DFA6}"/>
    <dgm:cxn modelId="{714DC155-9867-4CC3-B229-F22324178275}" type="presOf" srcId="{98A914D6-DCD9-4AAC-86D3-45A2F5C40205}" destId="{14AEBB52-546E-455B-8B2B-3495187B7BF5}" srcOrd="0" destOrd="0" presId="urn:microsoft.com/office/officeart/2018/2/layout/IconVerticalSolidList"/>
    <dgm:cxn modelId="{1F0391AF-7E1C-4312-9FFC-970B49DFB163}" srcId="{E9AE814E-54D0-4EE7-A0A2-4268A0B94D9C}" destId="{C0AA4EA1-1E92-46FE-BD26-53A2C19E51F3}" srcOrd="3" destOrd="0" parTransId="{ED0F91B5-EFB0-4BEE-8239-71370F7D9003}" sibTransId="{9CA8C318-DC8F-4712-9E4B-8911E678E38E}"/>
    <dgm:cxn modelId="{D7B649C0-73A7-404B-92C3-C4F83ADECAB2}" type="presOf" srcId="{8F789F80-A960-4780-B2D9-8E05013CA494}" destId="{6A0F1759-C9C0-4E26-A505-4023C72921D0}" srcOrd="0" destOrd="0" presId="urn:microsoft.com/office/officeart/2018/2/layout/IconVerticalSolidList"/>
    <dgm:cxn modelId="{CD6C3DFE-89FC-4615-B2B1-4291B9A5E22A}" srcId="{E9AE814E-54D0-4EE7-A0A2-4268A0B94D9C}" destId="{98A914D6-DCD9-4AAC-86D3-45A2F5C40205}" srcOrd="0" destOrd="0" parTransId="{79A5ABE5-855B-4514-8869-BDE0EF08DFBC}" sibTransId="{12843A05-8106-4665-8AD8-E7FEC43FA753}"/>
    <dgm:cxn modelId="{0F2E984C-BC1B-402E-BF27-2113634F4199}" type="presParOf" srcId="{F3AE0A22-2847-4CA4-A9CE-9BF5700D0372}" destId="{1EEE8556-6EF5-475E-B4D1-1C4B9FBF1019}" srcOrd="0" destOrd="0" presId="urn:microsoft.com/office/officeart/2018/2/layout/IconVerticalSolidList"/>
    <dgm:cxn modelId="{6E4B7C4C-A469-4B9B-944E-2954ADDB8233}" type="presParOf" srcId="{1EEE8556-6EF5-475E-B4D1-1C4B9FBF1019}" destId="{B8E22590-8E87-4641-94CB-CB690A63C6AF}" srcOrd="0" destOrd="0" presId="urn:microsoft.com/office/officeart/2018/2/layout/IconVerticalSolidList"/>
    <dgm:cxn modelId="{31CBF39E-E0E6-44D8-ADFC-1F957908138E}" type="presParOf" srcId="{1EEE8556-6EF5-475E-B4D1-1C4B9FBF1019}" destId="{1EB4BC3F-889C-4824-9CD7-271C0FCE7135}" srcOrd="1" destOrd="0" presId="urn:microsoft.com/office/officeart/2018/2/layout/IconVerticalSolidList"/>
    <dgm:cxn modelId="{442561B1-4084-4FA8-B7ED-8FA3DD6D9C57}" type="presParOf" srcId="{1EEE8556-6EF5-475E-B4D1-1C4B9FBF1019}" destId="{5EB57683-2AEF-4C64-999B-8DC882E0926A}" srcOrd="2" destOrd="0" presId="urn:microsoft.com/office/officeart/2018/2/layout/IconVerticalSolidList"/>
    <dgm:cxn modelId="{ABBF6063-B6EE-47C1-9D9C-F132B06F18BD}" type="presParOf" srcId="{1EEE8556-6EF5-475E-B4D1-1C4B9FBF1019}" destId="{14AEBB52-546E-455B-8B2B-3495187B7BF5}" srcOrd="3" destOrd="0" presId="urn:microsoft.com/office/officeart/2018/2/layout/IconVerticalSolidList"/>
    <dgm:cxn modelId="{9A1C5033-348A-4A34-AC28-0EA57B87F286}" type="presParOf" srcId="{F3AE0A22-2847-4CA4-A9CE-9BF5700D0372}" destId="{A750219C-5BFC-4F5B-A65A-7424CA5432BF}" srcOrd="1" destOrd="0" presId="urn:microsoft.com/office/officeart/2018/2/layout/IconVerticalSolidList"/>
    <dgm:cxn modelId="{BFD8D023-26DE-43F8-85FD-FD20AEEE3EFF}" type="presParOf" srcId="{F3AE0A22-2847-4CA4-A9CE-9BF5700D0372}" destId="{0FCA1F8E-6EC9-4D87-9267-09ADE6F68B99}" srcOrd="2" destOrd="0" presId="urn:microsoft.com/office/officeart/2018/2/layout/IconVerticalSolidList"/>
    <dgm:cxn modelId="{A471BF4B-1BB4-4904-997E-E6F3A84FFE63}" type="presParOf" srcId="{0FCA1F8E-6EC9-4D87-9267-09ADE6F68B99}" destId="{48223B12-749E-480C-B503-4D7E8C397A40}" srcOrd="0" destOrd="0" presId="urn:microsoft.com/office/officeart/2018/2/layout/IconVerticalSolidList"/>
    <dgm:cxn modelId="{AE5C69B4-7981-47F3-BA95-7BD367893560}" type="presParOf" srcId="{0FCA1F8E-6EC9-4D87-9267-09ADE6F68B99}" destId="{4B0317B7-78B1-4AEB-A52C-1802A3DF533F}" srcOrd="1" destOrd="0" presId="urn:microsoft.com/office/officeart/2018/2/layout/IconVerticalSolidList"/>
    <dgm:cxn modelId="{AF3B3515-DDD7-431E-BE0A-A1F0D217BD14}" type="presParOf" srcId="{0FCA1F8E-6EC9-4D87-9267-09ADE6F68B99}" destId="{2277DBDF-C01B-4499-8F51-10F4E66FE972}" srcOrd="2" destOrd="0" presId="urn:microsoft.com/office/officeart/2018/2/layout/IconVerticalSolidList"/>
    <dgm:cxn modelId="{886B3875-2F7B-46D3-B4C0-8133E27004E4}" type="presParOf" srcId="{0FCA1F8E-6EC9-4D87-9267-09ADE6F68B99}" destId="{4A596BAB-86A9-4D85-A943-203F52315A3B}" srcOrd="3" destOrd="0" presId="urn:microsoft.com/office/officeart/2018/2/layout/IconVerticalSolidList"/>
    <dgm:cxn modelId="{A7C59C17-A221-478C-9545-3E704394545D}" type="presParOf" srcId="{F3AE0A22-2847-4CA4-A9CE-9BF5700D0372}" destId="{F4B55D96-7573-4BA9-9655-A60257375494}" srcOrd="3" destOrd="0" presId="urn:microsoft.com/office/officeart/2018/2/layout/IconVerticalSolidList"/>
    <dgm:cxn modelId="{98AA9722-A2F1-4D3F-AE5A-AF64C4460663}" type="presParOf" srcId="{F3AE0A22-2847-4CA4-A9CE-9BF5700D0372}" destId="{DA114D42-A99A-4B53-B977-38753F474069}" srcOrd="4" destOrd="0" presId="urn:microsoft.com/office/officeart/2018/2/layout/IconVerticalSolidList"/>
    <dgm:cxn modelId="{99E462DA-D096-45A4-934D-73FC3ABE5EF4}" type="presParOf" srcId="{DA114D42-A99A-4B53-B977-38753F474069}" destId="{A371B243-2BC6-4212-AD19-59438981F9F5}" srcOrd="0" destOrd="0" presId="urn:microsoft.com/office/officeart/2018/2/layout/IconVerticalSolidList"/>
    <dgm:cxn modelId="{6A957A8F-18BE-425C-AB39-CB51BB9AB39F}" type="presParOf" srcId="{DA114D42-A99A-4B53-B977-38753F474069}" destId="{F19BAF85-525A-44C9-A656-79659993CDDC}" srcOrd="1" destOrd="0" presId="urn:microsoft.com/office/officeart/2018/2/layout/IconVerticalSolidList"/>
    <dgm:cxn modelId="{4D736099-7F4A-4C1B-9BF6-9AB0BC8BE1A8}" type="presParOf" srcId="{DA114D42-A99A-4B53-B977-38753F474069}" destId="{BF8CFF4C-C8C0-4397-A831-AADE3C361DDD}" srcOrd="2" destOrd="0" presId="urn:microsoft.com/office/officeart/2018/2/layout/IconVerticalSolidList"/>
    <dgm:cxn modelId="{CD03D0C2-EC9E-4EA6-AE9A-D4252FE6D947}" type="presParOf" srcId="{DA114D42-A99A-4B53-B977-38753F474069}" destId="{B231DF93-85D6-43BB-A750-09C0E50BAB5D}" srcOrd="3" destOrd="0" presId="urn:microsoft.com/office/officeart/2018/2/layout/IconVerticalSolidList"/>
    <dgm:cxn modelId="{A8E32C75-A877-4D80-8288-4AEA5C331A22}" type="presParOf" srcId="{F3AE0A22-2847-4CA4-A9CE-9BF5700D0372}" destId="{C0B75B38-E78C-4BAA-91B6-54E66509B416}" srcOrd="5" destOrd="0" presId="urn:microsoft.com/office/officeart/2018/2/layout/IconVerticalSolidList"/>
    <dgm:cxn modelId="{1C1191E1-C2DB-4436-83B2-7A9CB3A31B44}" type="presParOf" srcId="{F3AE0A22-2847-4CA4-A9CE-9BF5700D0372}" destId="{F63538C8-7521-4AD8-9992-F746BA5E83E4}" srcOrd="6" destOrd="0" presId="urn:microsoft.com/office/officeart/2018/2/layout/IconVerticalSolidList"/>
    <dgm:cxn modelId="{F1C693EA-4F25-4405-A792-C62477DC1712}" type="presParOf" srcId="{F63538C8-7521-4AD8-9992-F746BA5E83E4}" destId="{83E14648-87D7-458A-AD2B-786E749EC760}" srcOrd="0" destOrd="0" presId="urn:microsoft.com/office/officeart/2018/2/layout/IconVerticalSolidList"/>
    <dgm:cxn modelId="{B099BD1D-98D1-4185-9D67-8B0921E6F32F}" type="presParOf" srcId="{F63538C8-7521-4AD8-9992-F746BA5E83E4}" destId="{B0ED4331-CF46-4513-A4CF-A39B8C0434B1}" srcOrd="1" destOrd="0" presId="urn:microsoft.com/office/officeart/2018/2/layout/IconVerticalSolidList"/>
    <dgm:cxn modelId="{7CB23257-ED9D-41F2-9FA4-BF59182FC951}" type="presParOf" srcId="{F63538C8-7521-4AD8-9992-F746BA5E83E4}" destId="{6BD48F4A-68A7-4391-94D6-F6A62CA45174}" srcOrd="2" destOrd="0" presId="urn:microsoft.com/office/officeart/2018/2/layout/IconVerticalSolidList"/>
    <dgm:cxn modelId="{869DFBF2-2771-424F-853D-29D32CE49FE7}" type="presParOf" srcId="{F63538C8-7521-4AD8-9992-F746BA5E83E4}" destId="{2CDAFB56-9664-4CD2-9FE0-21D1BE494F56}" srcOrd="3" destOrd="0" presId="urn:microsoft.com/office/officeart/2018/2/layout/IconVerticalSolidList"/>
    <dgm:cxn modelId="{EA2EB35D-9432-4EE9-A9C4-EE41F19258A2}" type="presParOf" srcId="{F3AE0A22-2847-4CA4-A9CE-9BF5700D0372}" destId="{B6DA3AE8-353E-4A38-B195-E69709795367}" srcOrd="7" destOrd="0" presId="urn:microsoft.com/office/officeart/2018/2/layout/IconVerticalSolidList"/>
    <dgm:cxn modelId="{2243CAB4-5741-4A1E-B754-9012A2E7F051}" type="presParOf" srcId="{F3AE0A22-2847-4CA4-A9CE-9BF5700D0372}" destId="{C8A8FEA0-0A8C-438C-9B69-A21D8959DCF3}" srcOrd="8" destOrd="0" presId="urn:microsoft.com/office/officeart/2018/2/layout/IconVerticalSolidList"/>
    <dgm:cxn modelId="{F8A12DBF-FC8C-4FDA-BE53-F78F8D5215E0}" type="presParOf" srcId="{C8A8FEA0-0A8C-438C-9B69-A21D8959DCF3}" destId="{6C0453FE-2425-4262-ABFD-4C5D7A6ADDC0}" srcOrd="0" destOrd="0" presId="urn:microsoft.com/office/officeart/2018/2/layout/IconVerticalSolidList"/>
    <dgm:cxn modelId="{E73BF380-D7EB-4D7C-8C45-B1E21AD44C14}" type="presParOf" srcId="{C8A8FEA0-0A8C-438C-9B69-A21D8959DCF3}" destId="{B56A2BF6-C3BF-492E-8A32-6E82B656762D}" srcOrd="1" destOrd="0" presId="urn:microsoft.com/office/officeart/2018/2/layout/IconVerticalSolidList"/>
    <dgm:cxn modelId="{EE27A269-2458-4E76-A0F3-FB5DDCF437EA}" type="presParOf" srcId="{C8A8FEA0-0A8C-438C-9B69-A21D8959DCF3}" destId="{16B71AC5-E04A-4770-990E-9ED2F355756F}" srcOrd="2" destOrd="0" presId="urn:microsoft.com/office/officeart/2018/2/layout/IconVerticalSolidList"/>
    <dgm:cxn modelId="{EF498382-AB83-4E7E-B29C-19962D5BE2A1}" type="presParOf" srcId="{C8A8FEA0-0A8C-438C-9B69-A21D8959DCF3}" destId="{6FD82415-3511-4189-BDBF-C429A6C4B01E}" srcOrd="3" destOrd="0" presId="urn:microsoft.com/office/officeart/2018/2/layout/IconVerticalSolidList"/>
    <dgm:cxn modelId="{B600B82C-CF33-46EB-8156-C2730D7D06A2}" type="presParOf" srcId="{F3AE0A22-2847-4CA4-A9CE-9BF5700D0372}" destId="{9D006792-7CCE-4B4F-85D3-01598084D0D4}" srcOrd="9" destOrd="0" presId="urn:microsoft.com/office/officeart/2018/2/layout/IconVerticalSolidList"/>
    <dgm:cxn modelId="{32194AA2-FB44-4154-A266-21715402955A}" type="presParOf" srcId="{F3AE0A22-2847-4CA4-A9CE-9BF5700D0372}" destId="{2EF0F0B9-75B2-4399-B1A5-D3C6D02CBC1D}" srcOrd="10" destOrd="0" presId="urn:microsoft.com/office/officeart/2018/2/layout/IconVerticalSolidList"/>
    <dgm:cxn modelId="{51E5AB5A-64D8-4527-92CD-F676E79BE795}" type="presParOf" srcId="{2EF0F0B9-75B2-4399-B1A5-D3C6D02CBC1D}" destId="{7E38969A-36D2-480D-9B5A-C137F32495BE}" srcOrd="0" destOrd="0" presId="urn:microsoft.com/office/officeart/2018/2/layout/IconVerticalSolidList"/>
    <dgm:cxn modelId="{CFBE4A21-DB17-4357-8C88-CB4869D733FE}" type="presParOf" srcId="{2EF0F0B9-75B2-4399-B1A5-D3C6D02CBC1D}" destId="{F2B61C1D-3FBA-4A6C-8444-4C01D122101C}" srcOrd="1" destOrd="0" presId="urn:microsoft.com/office/officeart/2018/2/layout/IconVerticalSolidList"/>
    <dgm:cxn modelId="{B119F6B6-2F2F-4906-B9AC-5D7EF7472047}" type="presParOf" srcId="{2EF0F0B9-75B2-4399-B1A5-D3C6D02CBC1D}" destId="{7BA8FBBF-D7D4-4CBB-9E40-325CAB502F36}" srcOrd="2" destOrd="0" presId="urn:microsoft.com/office/officeart/2018/2/layout/IconVerticalSolidList"/>
    <dgm:cxn modelId="{51DCD884-CE7A-420A-80C1-B6B9B41D43BA}" type="presParOf" srcId="{2EF0F0B9-75B2-4399-B1A5-D3C6D02CBC1D}" destId="{6A0F1759-C9C0-4E26-A505-4023C72921D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2BD631-3726-4846-9D63-EBFC634E9EF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C3FC84D-CFF1-4278-A6D3-D633FC6345AA}">
      <dgm:prSet/>
      <dgm:spPr/>
      <dgm:t>
        <a:bodyPr/>
        <a:lstStyle/>
        <a:p>
          <a:r>
            <a:rPr lang="es-PA" b="0" i="0" baseline="0"/>
            <a:t>La evaluación visual del estado de los cultivos sigue siendo subjetiva, limitada y poco precisa.</a:t>
          </a:r>
          <a:endParaRPr lang="en-US"/>
        </a:p>
      </dgm:t>
    </dgm:pt>
    <dgm:pt modelId="{60DF8F79-BC1E-4031-B802-5F887452A123}" type="parTrans" cxnId="{5F3A1EC5-7B96-486B-A3FF-5477F5DAA5BD}">
      <dgm:prSet/>
      <dgm:spPr/>
      <dgm:t>
        <a:bodyPr/>
        <a:lstStyle/>
        <a:p>
          <a:endParaRPr lang="en-US"/>
        </a:p>
      </dgm:t>
    </dgm:pt>
    <dgm:pt modelId="{0DBA8448-F7AF-4771-BDCF-357D667B9CA7}" type="sibTrans" cxnId="{5F3A1EC5-7B96-486B-A3FF-5477F5DAA5BD}">
      <dgm:prSet/>
      <dgm:spPr/>
      <dgm:t>
        <a:bodyPr/>
        <a:lstStyle/>
        <a:p>
          <a:endParaRPr lang="en-US"/>
        </a:p>
      </dgm:t>
    </dgm:pt>
    <dgm:pt modelId="{C63325B7-A0B7-4655-8E43-2A95EED3162F}">
      <dgm:prSet/>
      <dgm:spPr/>
      <dgm:t>
        <a:bodyPr/>
        <a:lstStyle/>
        <a:p>
          <a:r>
            <a:rPr lang="es-PA" b="0" i="0" baseline="0"/>
            <a:t>El uso inadecuado de fertilizantes y plaguicidas incrementa los costos y el impacto ambiental.</a:t>
          </a:r>
          <a:endParaRPr lang="en-US"/>
        </a:p>
      </dgm:t>
    </dgm:pt>
    <dgm:pt modelId="{5767EA32-7DA0-4BA5-B227-CAEEC67EC65B}" type="parTrans" cxnId="{860FFBB9-C0AB-4F47-84E3-E46F77EF2E04}">
      <dgm:prSet/>
      <dgm:spPr/>
      <dgm:t>
        <a:bodyPr/>
        <a:lstStyle/>
        <a:p>
          <a:endParaRPr lang="en-US"/>
        </a:p>
      </dgm:t>
    </dgm:pt>
    <dgm:pt modelId="{317642DC-772B-4F4E-A874-0A94C039D0D8}" type="sibTrans" cxnId="{860FFBB9-C0AB-4F47-84E3-E46F77EF2E04}">
      <dgm:prSet/>
      <dgm:spPr/>
      <dgm:t>
        <a:bodyPr/>
        <a:lstStyle/>
        <a:p>
          <a:endParaRPr lang="en-US"/>
        </a:p>
      </dgm:t>
    </dgm:pt>
    <dgm:pt modelId="{06DD8002-FA30-40F2-B383-F5EF62DFC837}">
      <dgm:prSet/>
      <dgm:spPr/>
      <dgm:t>
        <a:bodyPr/>
        <a:lstStyle/>
        <a:p>
          <a:r>
            <a:rPr lang="es-PA" b="0" i="0" baseline="0"/>
            <a:t>Muchos pequeños y medianos productores no tienen acceso a tecnologías de monitoreo vegetal.</a:t>
          </a:r>
          <a:endParaRPr lang="en-US"/>
        </a:p>
      </dgm:t>
    </dgm:pt>
    <dgm:pt modelId="{6980E9B4-318A-4212-AEC2-B85A941DB1D5}" type="parTrans" cxnId="{0147B1AD-E8E7-4383-B33D-09E2040C5887}">
      <dgm:prSet/>
      <dgm:spPr/>
      <dgm:t>
        <a:bodyPr/>
        <a:lstStyle/>
        <a:p>
          <a:endParaRPr lang="en-US"/>
        </a:p>
      </dgm:t>
    </dgm:pt>
    <dgm:pt modelId="{FECE5AC3-6294-4D64-8113-7AE9D69D4148}" type="sibTrans" cxnId="{0147B1AD-E8E7-4383-B33D-09E2040C5887}">
      <dgm:prSet/>
      <dgm:spPr/>
      <dgm:t>
        <a:bodyPr/>
        <a:lstStyle/>
        <a:p>
          <a:endParaRPr lang="en-US"/>
        </a:p>
      </dgm:t>
    </dgm:pt>
    <dgm:pt modelId="{A3BEB425-44B2-4718-8EFC-6053B94E9F8A}">
      <dgm:prSet/>
      <dgm:spPr/>
      <dgm:t>
        <a:bodyPr/>
        <a:lstStyle/>
        <a:p>
          <a:r>
            <a:rPr lang="es-PA" b="0" i="0" baseline="0"/>
            <a:t>La falta de estudios multitemporales impide detectar tendencias y tomar decisiones oportunas.</a:t>
          </a:r>
          <a:endParaRPr lang="en-US"/>
        </a:p>
      </dgm:t>
    </dgm:pt>
    <dgm:pt modelId="{DCDFB128-0B7F-4911-AC0E-EA3C4442BEE0}" type="parTrans" cxnId="{FACF6782-24BB-4818-A02E-2EC0715989B6}">
      <dgm:prSet/>
      <dgm:spPr/>
      <dgm:t>
        <a:bodyPr/>
        <a:lstStyle/>
        <a:p>
          <a:endParaRPr lang="en-US"/>
        </a:p>
      </dgm:t>
    </dgm:pt>
    <dgm:pt modelId="{4127EFA3-9759-4AEE-889E-C5AEAE561C04}" type="sibTrans" cxnId="{FACF6782-24BB-4818-A02E-2EC0715989B6}">
      <dgm:prSet/>
      <dgm:spPr/>
      <dgm:t>
        <a:bodyPr/>
        <a:lstStyle/>
        <a:p>
          <a:endParaRPr lang="en-US"/>
        </a:p>
      </dgm:t>
    </dgm:pt>
    <dgm:pt modelId="{DD09AA2E-2F98-46C2-8B12-DA4D56BA805E}">
      <dgm:prSet/>
      <dgm:spPr/>
      <dgm:t>
        <a:bodyPr/>
        <a:lstStyle/>
        <a:p>
          <a:r>
            <a:rPr lang="es-PA" b="0" i="0" baseline="0"/>
            <a:t>Existe una necesidad urgente de integrar sensores multiespectrales, análisis multitemporal y software libre para generar mapas precisos del estado de salud de los cultivos.</a:t>
          </a:r>
          <a:endParaRPr lang="en-US"/>
        </a:p>
      </dgm:t>
    </dgm:pt>
    <dgm:pt modelId="{68085D16-5044-43D5-9C89-BF34CA0FF87D}" type="parTrans" cxnId="{DDE58920-9AE1-409C-9BBD-3AF7C7B7AA18}">
      <dgm:prSet/>
      <dgm:spPr/>
      <dgm:t>
        <a:bodyPr/>
        <a:lstStyle/>
        <a:p>
          <a:endParaRPr lang="en-US"/>
        </a:p>
      </dgm:t>
    </dgm:pt>
    <dgm:pt modelId="{4B585402-1AF6-4F44-ACAF-60DB34A6B5EE}" type="sibTrans" cxnId="{DDE58920-9AE1-409C-9BBD-3AF7C7B7AA18}">
      <dgm:prSet/>
      <dgm:spPr/>
      <dgm:t>
        <a:bodyPr/>
        <a:lstStyle/>
        <a:p>
          <a:endParaRPr lang="en-US"/>
        </a:p>
      </dgm:t>
    </dgm:pt>
    <dgm:pt modelId="{027BC824-4EE1-4431-84BA-EDC9CE715E5B}" type="pres">
      <dgm:prSet presAssocID="{A32BD631-3726-4846-9D63-EBFC634E9EF9}" presName="linear" presStyleCnt="0">
        <dgm:presLayoutVars>
          <dgm:animLvl val="lvl"/>
          <dgm:resizeHandles val="exact"/>
        </dgm:presLayoutVars>
      </dgm:prSet>
      <dgm:spPr/>
    </dgm:pt>
    <dgm:pt modelId="{C4152E09-1918-4685-8A65-06E311BA076D}" type="pres">
      <dgm:prSet presAssocID="{EC3FC84D-CFF1-4278-A6D3-D633FC6345A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1E2F7DA-0623-4826-9D24-68A13C2FEED7}" type="pres">
      <dgm:prSet presAssocID="{0DBA8448-F7AF-4771-BDCF-357D667B9CA7}" presName="spacer" presStyleCnt="0"/>
      <dgm:spPr/>
    </dgm:pt>
    <dgm:pt modelId="{7C4394F9-D56D-42E3-8E56-C2C91E9BF9B7}" type="pres">
      <dgm:prSet presAssocID="{C63325B7-A0B7-4655-8E43-2A95EED3162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6BE1F97-E257-499D-AE2B-01240C71B9FE}" type="pres">
      <dgm:prSet presAssocID="{317642DC-772B-4F4E-A874-0A94C039D0D8}" presName="spacer" presStyleCnt="0"/>
      <dgm:spPr/>
    </dgm:pt>
    <dgm:pt modelId="{1763428E-2F9C-4103-9B82-4610F6AE7946}" type="pres">
      <dgm:prSet presAssocID="{06DD8002-FA30-40F2-B383-F5EF62DFC83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8B0264A-A1A2-463E-91E3-A5077AC782BA}" type="pres">
      <dgm:prSet presAssocID="{FECE5AC3-6294-4D64-8113-7AE9D69D4148}" presName="spacer" presStyleCnt="0"/>
      <dgm:spPr/>
    </dgm:pt>
    <dgm:pt modelId="{F3731289-6394-4D1D-9B68-5443FCB01485}" type="pres">
      <dgm:prSet presAssocID="{A3BEB425-44B2-4718-8EFC-6053B94E9F8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BFA8F58-2C89-428D-9134-D7CCD633F55A}" type="pres">
      <dgm:prSet presAssocID="{4127EFA3-9759-4AEE-889E-C5AEAE561C04}" presName="spacer" presStyleCnt="0"/>
      <dgm:spPr/>
    </dgm:pt>
    <dgm:pt modelId="{1B9A36A4-0F04-4780-BB47-876B88DF462F}" type="pres">
      <dgm:prSet presAssocID="{DD09AA2E-2F98-46C2-8B12-DA4D56BA805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DE58920-9AE1-409C-9BBD-3AF7C7B7AA18}" srcId="{A32BD631-3726-4846-9D63-EBFC634E9EF9}" destId="{DD09AA2E-2F98-46C2-8B12-DA4D56BA805E}" srcOrd="4" destOrd="0" parTransId="{68085D16-5044-43D5-9C89-BF34CA0FF87D}" sibTransId="{4B585402-1AF6-4F44-ACAF-60DB34A6B5EE}"/>
    <dgm:cxn modelId="{C8FF8E80-A219-4806-B2E1-B6DF05F03D79}" type="presOf" srcId="{C63325B7-A0B7-4655-8E43-2A95EED3162F}" destId="{7C4394F9-D56D-42E3-8E56-C2C91E9BF9B7}" srcOrd="0" destOrd="0" presId="urn:microsoft.com/office/officeart/2005/8/layout/vList2"/>
    <dgm:cxn modelId="{FACF6782-24BB-4818-A02E-2EC0715989B6}" srcId="{A32BD631-3726-4846-9D63-EBFC634E9EF9}" destId="{A3BEB425-44B2-4718-8EFC-6053B94E9F8A}" srcOrd="3" destOrd="0" parTransId="{DCDFB128-0B7F-4911-AC0E-EA3C4442BEE0}" sibTransId="{4127EFA3-9759-4AEE-889E-C5AEAE561C04}"/>
    <dgm:cxn modelId="{D435C098-EEAE-4F25-BE7C-0A87CCE54C75}" type="presOf" srcId="{A3BEB425-44B2-4718-8EFC-6053B94E9F8A}" destId="{F3731289-6394-4D1D-9B68-5443FCB01485}" srcOrd="0" destOrd="0" presId="urn:microsoft.com/office/officeart/2005/8/layout/vList2"/>
    <dgm:cxn modelId="{6A0E1AA0-D000-42A5-B63A-251DD3FB16B8}" type="presOf" srcId="{06DD8002-FA30-40F2-B383-F5EF62DFC837}" destId="{1763428E-2F9C-4103-9B82-4610F6AE7946}" srcOrd="0" destOrd="0" presId="urn:microsoft.com/office/officeart/2005/8/layout/vList2"/>
    <dgm:cxn modelId="{0147B1AD-E8E7-4383-B33D-09E2040C5887}" srcId="{A32BD631-3726-4846-9D63-EBFC634E9EF9}" destId="{06DD8002-FA30-40F2-B383-F5EF62DFC837}" srcOrd="2" destOrd="0" parTransId="{6980E9B4-318A-4212-AEC2-B85A941DB1D5}" sibTransId="{FECE5AC3-6294-4D64-8113-7AE9D69D4148}"/>
    <dgm:cxn modelId="{860FFBB9-C0AB-4F47-84E3-E46F77EF2E04}" srcId="{A32BD631-3726-4846-9D63-EBFC634E9EF9}" destId="{C63325B7-A0B7-4655-8E43-2A95EED3162F}" srcOrd="1" destOrd="0" parTransId="{5767EA32-7DA0-4BA5-B227-CAEEC67EC65B}" sibTransId="{317642DC-772B-4F4E-A874-0A94C039D0D8}"/>
    <dgm:cxn modelId="{5F3A1EC5-7B96-486B-A3FF-5477F5DAA5BD}" srcId="{A32BD631-3726-4846-9D63-EBFC634E9EF9}" destId="{EC3FC84D-CFF1-4278-A6D3-D633FC6345AA}" srcOrd="0" destOrd="0" parTransId="{60DF8F79-BC1E-4031-B802-5F887452A123}" sibTransId="{0DBA8448-F7AF-4771-BDCF-357D667B9CA7}"/>
    <dgm:cxn modelId="{2A8088D0-6E71-4801-B45A-B753C97ED6A9}" type="presOf" srcId="{EC3FC84D-CFF1-4278-A6D3-D633FC6345AA}" destId="{C4152E09-1918-4685-8A65-06E311BA076D}" srcOrd="0" destOrd="0" presId="urn:microsoft.com/office/officeart/2005/8/layout/vList2"/>
    <dgm:cxn modelId="{6DB4FCD0-1BED-44A8-A7D8-62D938D154D5}" type="presOf" srcId="{DD09AA2E-2F98-46C2-8B12-DA4D56BA805E}" destId="{1B9A36A4-0F04-4780-BB47-876B88DF462F}" srcOrd="0" destOrd="0" presId="urn:microsoft.com/office/officeart/2005/8/layout/vList2"/>
    <dgm:cxn modelId="{536E14F3-3664-4213-A5AF-47EB5BEDAC45}" type="presOf" srcId="{A32BD631-3726-4846-9D63-EBFC634E9EF9}" destId="{027BC824-4EE1-4431-84BA-EDC9CE715E5B}" srcOrd="0" destOrd="0" presId="urn:microsoft.com/office/officeart/2005/8/layout/vList2"/>
    <dgm:cxn modelId="{80574A5A-13F2-40B5-80E1-02A6EC126617}" type="presParOf" srcId="{027BC824-4EE1-4431-84BA-EDC9CE715E5B}" destId="{C4152E09-1918-4685-8A65-06E311BA076D}" srcOrd="0" destOrd="0" presId="urn:microsoft.com/office/officeart/2005/8/layout/vList2"/>
    <dgm:cxn modelId="{F502965B-9602-4B5E-B8DC-BE676EA39303}" type="presParOf" srcId="{027BC824-4EE1-4431-84BA-EDC9CE715E5B}" destId="{01E2F7DA-0623-4826-9D24-68A13C2FEED7}" srcOrd="1" destOrd="0" presId="urn:microsoft.com/office/officeart/2005/8/layout/vList2"/>
    <dgm:cxn modelId="{C5C5735E-AFE9-4951-8F77-5BD9EA24F206}" type="presParOf" srcId="{027BC824-4EE1-4431-84BA-EDC9CE715E5B}" destId="{7C4394F9-D56D-42E3-8E56-C2C91E9BF9B7}" srcOrd="2" destOrd="0" presId="urn:microsoft.com/office/officeart/2005/8/layout/vList2"/>
    <dgm:cxn modelId="{1C001339-B46A-40E2-86ED-7FDF061E4EC8}" type="presParOf" srcId="{027BC824-4EE1-4431-84BA-EDC9CE715E5B}" destId="{56BE1F97-E257-499D-AE2B-01240C71B9FE}" srcOrd="3" destOrd="0" presId="urn:microsoft.com/office/officeart/2005/8/layout/vList2"/>
    <dgm:cxn modelId="{80C9EC44-3515-4539-B7E9-9AD8A9017B22}" type="presParOf" srcId="{027BC824-4EE1-4431-84BA-EDC9CE715E5B}" destId="{1763428E-2F9C-4103-9B82-4610F6AE7946}" srcOrd="4" destOrd="0" presId="urn:microsoft.com/office/officeart/2005/8/layout/vList2"/>
    <dgm:cxn modelId="{3EBE513F-8610-4BCC-A8E3-FD3E6117CEC1}" type="presParOf" srcId="{027BC824-4EE1-4431-84BA-EDC9CE715E5B}" destId="{38B0264A-A1A2-463E-91E3-A5077AC782BA}" srcOrd="5" destOrd="0" presId="urn:microsoft.com/office/officeart/2005/8/layout/vList2"/>
    <dgm:cxn modelId="{E8EFC943-F3D7-4068-A49B-D5C936B30B66}" type="presParOf" srcId="{027BC824-4EE1-4431-84BA-EDC9CE715E5B}" destId="{F3731289-6394-4D1D-9B68-5443FCB01485}" srcOrd="6" destOrd="0" presId="urn:microsoft.com/office/officeart/2005/8/layout/vList2"/>
    <dgm:cxn modelId="{6D5D1C64-57E6-4B80-BACE-2DFD660DDC06}" type="presParOf" srcId="{027BC824-4EE1-4431-84BA-EDC9CE715E5B}" destId="{9BFA8F58-2C89-428D-9134-D7CCD633F55A}" srcOrd="7" destOrd="0" presId="urn:microsoft.com/office/officeart/2005/8/layout/vList2"/>
    <dgm:cxn modelId="{04184C0C-D93F-4AC1-AD62-F12A7CE1AB12}" type="presParOf" srcId="{027BC824-4EE1-4431-84BA-EDC9CE715E5B}" destId="{1B9A36A4-0F04-4780-BB47-876B88DF462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FC2615-0B6D-4DAE-9E1D-B59EB0CDAFD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52178E-B49A-4AF1-BB34-94962C5B7DA4}">
      <dgm:prSet/>
      <dgm:spPr/>
      <dgm:t>
        <a:bodyPr/>
        <a:lstStyle/>
        <a:p>
          <a:pPr>
            <a:lnSpc>
              <a:spcPct val="100000"/>
            </a:lnSpc>
          </a:pPr>
          <a:r>
            <a:rPr lang="es-PA"/>
            <a:t>El uso de sensores multiespectrales y drones permite obtener mapas detallados del estado de salud de los cultivos.</a:t>
          </a:r>
          <a:endParaRPr lang="en-US"/>
        </a:p>
      </dgm:t>
    </dgm:pt>
    <dgm:pt modelId="{0CA190F5-3078-492D-9072-EAE5C67919A6}" type="parTrans" cxnId="{AC48FE6B-BC50-4194-9A03-487A97D7BC6D}">
      <dgm:prSet/>
      <dgm:spPr/>
      <dgm:t>
        <a:bodyPr/>
        <a:lstStyle/>
        <a:p>
          <a:endParaRPr lang="en-US"/>
        </a:p>
      </dgm:t>
    </dgm:pt>
    <dgm:pt modelId="{F40A11A8-4651-48E9-BA10-D6EB1BC5BF50}" type="sibTrans" cxnId="{AC48FE6B-BC50-4194-9A03-487A97D7BC6D}">
      <dgm:prSet/>
      <dgm:spPr/>
      <dgm:t>
        <a:bodyPr/>
        <a:lstStyle/>
        <a:p>
          <a:endParaRPr lang="en-US"/>
        </a:p>
      </dgm:t>
    </dgm:pt>
    <dgm:pt modelId="{06FDC8D7-D39E-47C7-A8E1-8BBCC85266DB}">
      <dgm:prSet/>
      <dgm:spPr/>
      <dgm:t>
        <a:bodyPr/>
        <a:lstStyle/>
        <a:p>
          <a:pPr>
            <a:lnSpc>
              <a:spcPct val="100000"/>
            </a:lnSpc>
          </a:pPr>
          <a:r>
            <a:rPr lang="es-PA"/>
            <a:t>Índices como NDVI, OSAVI y SAVI ofrecen una herramienta objetiva para la toma de decisiones agronómicas.</a:t>
          </a:r>
          <a:endParaRPr lang="en-US"/>
        </a:p>
      </dgm:t>
    </dgm:pt>
    <dgm:pt modelId="{DD04D9B7-01EC-453C-8A14-0B94A2CE89CC}" type="parTrans" cxnId="{D6931A2C-EAB3-4F3C-9380-FC0118DD0F6F}">
      <dgm:prSet/>
      <dgm:spPr/>
      <dgm:t>
        <a:bodyPr/>
        <a:lstStyle/>
        <a:p>
          <a:endParaRPr lang="en-US"/>
        </a:p>
      </dgm:t>
    </dgm:pt>
    <dgm:pt modelId="{51683C7D-BBD9-47F1-97E7-D7373B051326}" type="sibTrans" cxnId="{D6931A2C-EAB3-4F3C-9380-FC0118DD0F6F}">
      <dgm:prSet/>
      <dgm:spPr/>
      <dgm:t>
        <a:bodyPr/>
        <a:lstStyle/>
        <a:p>
          <a:endParaRPr lang="en-US"/>
        </a:p>
      </dgm:t>
    </dgm:pt>
    <dgm:pt modelId="{D8D6545D-007F-44DD-914B-7BF42278E0DE}">
      <dgm:prSet/>
      <dgm:spPr/>
      <dgm:t>
        <a:bodyPr/>
        <a:lstStyle/>
        <a:p>
          <a:pPr>
            <a:lnSpc>
              <a:spcPct val="100000"/>
            </a:lnSpc>
          </a:pPr>
          <a:r>
            <a:rPr lang="es-PA"/>
            <a:t>La incorporación de software libre en el procesamiento de imágenes reduce costos y democratiza el acceso a estas tecnologías.</a:t>
          </a:r>
          <a:endParaRPr lang="en-US"/>
        </a:p>
      </dgm:t>
    </dgm:pt>
    <dgm:pt modelId="{5718C81A-33DD-45AD-BD88-1EAD5FEFC118}" type="parTrans" cxnId="{0ACC6EB6-CC8F-40F6-9563-00643DE45017}">
      <dgm:prSet/>
      <dgm:spPr/>
      <dgm:t>
        <a:bodyPr/>
        <a:lstStyle/>
        <a:p>
          <a:endParaRPr lang="en-US"/>
        </a:p>
      </dgm:t>
    </dgm:pt>
    <dgm:pt modelId="{15B10F3B-7360-4FC1-A7DC-0462C5027FC5}" type="sibTrans" cxnId="{0ACC6EB6-CC8F-40F6-9563-00643DE45017}">
      <dgm:prSet/>
      <dgm:spPr/>
      <dgm:t>
        <a:bodyPr/>
        <a:lstStyle/>
        <a:p>
          <a:endParaRPr lang="en-US"/>
        </a:p>
      </dgm:t>
    </dgm:pt>
    <dgm:pt modelId="{70C573D1-8B2D-4137-967F-1E4EB1DEBACD}">
      <dgm:prSet/>
      <dgm:spPr/>
      <dgm:t>
        <a:bodyPr/>
        <a:lstStyle/>
        <a:p>
          <a:pPr>
            <a:lnSpc>
              <a:spcPct val="100000"/>
            </a:lnSpc>
          </a:pPr>
          <a:r>
            <a:rPr lang="es-PA"/>
            <a:t>El análisis multitemporal permite identificar patrones, anticiparse a problemas y optimizar el uso de recursos.</a:t>
          </a:r>
          <a:endParaRPr lang="en-US"/>
        </a:p>
      </dgm:t>
    </dgm:pt>
    <dgm:pt modelId="{3CF04084-7855-4D45-AF1C-AAF76E897204}" type="parTrans" cxnId="{5FA96DDA-83A5-403F-A34D-FE16960EADB6}">
      <dgm:prSet/>
      <dgm:spPr/>
      <dgm:t>
        <a:bodyPr/>
        <a:lstStyle/>
        <a:p>
          <a:endParaRPr lang="en-US"/>
        </a:p>
      </dgm:t>
    </dgm:pt>
    <dgm:pt modelId="{51CF63B8-140A-4A36-941B-1D4554873F45}" type="sibTrans" cxnId="{5FA96DDA-83A5-403F-A34D-FE16960EADB6}">
      <dgm:prSet/>
      <dgm:spPr/>
      <dgm:t>
        <a:bodyPr/>
        <a:lstStyle/>
        <a:p>
          <a:endParaRPr lang="en-US"/>
        </a:p>
      </dgm:t>
    </dgm:pt>
    <dgm:pt modelId="{491332E4-D493-4060-B54C-44300169202B}">
      <dgm:prSet/>
      <dgm:spPr/>
      <dgm:t>
        <a:bodyPr/>
        <a:lstStyle/>
        <a:p>
          <a:pPr>
            <a:lnSpc>
              <a:spcPct val="100000"/>
            </a:lnSpc>
          </a:pPr>
          <a:r>
            <a:rPr lang="es-PA"/>
            <a:t>La tecnología aplicada a la agricultura de precisión es clave para una producción más eficiente, sostenible y rentable.</a:t>
          </a:r>
          <a:endParaRPr lang="en-US"/>
        </a:p>
      </dgm:t>
    </dgm:pt>
    <dgm:pt modelId="{43AD1BB3-4B75-4138-B2CB-A2527946AD56}" type="parTrans" cxnId="{A6258360-BC6B-4D0A-91E8-AC6D9E65C465}">
      <dgm:prSet/>
      <dgm:spPr/>
      <dgm:t>
        <a:bodyPr/>
        <a:lstStyle/>
        <a:p>
          <a:endParaRPr lang="en-US"/>
        </a:p>
      </dgm:t>
    </dgm:pt>
    <dgm:pt modelId="{DA275E58-3AB0-4E02-925C-ED8255BDF511}" type="sibTrans" cxnId="{A6258360-BC6B-4D0A-91E8-AC6D9E65C465}">
      <dgm:prSet/>
      <dgm:spPr/>
      <dgm:t>
        <a:bodyPr/>
        <a:lstStyle/>
        <a:p>
          <a:endParaRPr lang="en-US"/>
        </a:p>
      </dgm:t>
    </dgm:pt>
    <dgm:pt modelId="{E2EDEEE7-AE07-43B0-B1E2-19BEF3E361B5}" type="pres">
      <dgm:prSet presAssocID="{54FC2615-0B6D-4DAE-9E1D-B59EB0CDAFDA}" presName="root" presStyleCnt="0">
        <dgm:presLayoutVars>
          <dgm:dir/>
          <dgm:resizeHandles val="exact"/>
        </dgm:presLayoutVars>
      </dgm:prSet>
      <dgm:spPr/>
    </dgm:pt>
    <dgm:pt modelId="{E3EB6071-45C5-4F94-9BFD-636C87EC6734}" type="pres">
      <dgm:prSet presAssocID="{B652178E-B49A-4AF1-BB34-94962C5B7DA4}" presName="compNode" presStyleCnt="0"/>
      <dgm:spPr/>
    </dgm:pt>
    <dgm:pt modelId="{4097F82B-629A-4978-BE92-B150C042AB06}" type="pres">
      <dgm:prSet presAssocID="{B652178E-B49A-4AF1-BB34-94962C5B7DA4}" presName="bgRect" presStyleLbl="bgShp" presStyleIdx="0" presStyleCnt="5"/>
      <dgm:spPr/>
    </dgm:pt>
    <dgm:pt modelId="{D3E34208-5F5F-424B-9381-207AE3D13970}" type="pres">
      <dgm:prSet presAssocID="{B652178E-B49A-4AF1-BB34-94962C5B7DA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dor"/>
        </a:ext>
      </dgm:extLst>
    </dgm:pt>
    <dgm:pt modelId="{E00887A0-597E-4623-963C-165AF09BA1F8}" type="pres">
      <dgm:prSet presAssocID="{B652178E-B49A-4AF1-BB34-94962C5B7DA4}" presName="spaceRect" presStyleCnt="0"/>
      <dgm:spPr/>
    </dgm:pt>
    <dgm:pt modelId="{81D9E2AE-71B7-45C1-81F2-6A6D2974C1D1}" type="pres">
      <dgm:prSet presAssocID="{B652178E-B49A-4AF1-BB34-94962C5B7DA4}" presName="parTx" presStyleLbl="revTx" presStyleIdx="0" presStyleCnt="5">
        <dgm:presLayoutVars>
          <dgm:chMax val="0"/>
          <dgm:chPref val="0"/>
        </dgm:presLayoutVars>
      </dgm:prSet>
      <dgm:spPr/>
    </dgm:pt>
    <dgm:pt modelId="{639024EB-A897-424C-B2B4-C34360D383F4}" type="pres">
      <dgm:prSet presAssocID="{F40A11A8-4651-48E9-BA10-D6EB1BC5BF50}" presName="sibTrans" presStyleCnt="0"/>
      <dgm:spPr/>
    </dgm:pt>
    <dgm:pt modelId="{84F9A39F-29BF-4BB7-8295-A5328A52B0CE}" type="pres">
      <dgm:prSet presAssocID="{06FDC8D7-D39E-47C7-A8E1-8BBCC85266DB}" presName="compNode" presStyleCnt="0"/>
      <dgm:spPr/>
    </dgm:pt>
    <dgm:pt modelId="{4036C3E7-46E3-49EF-8565-2C1661764BCC}" type="pres">
      <dgm:prSet presAssocID="{06FDC8D7-D39E-47C7-A8E1-8BBCC85266DB}" presName="bgRect" presStyleLbl="bgShp" presStyleIdx="1" presStyleCnt="5"/>
      <dgm:spPr/>
    </dgm:pt>
    <dgm:pt modelId="{CCA37077-123E-480D-AF63-8B0EDB648B3C}" type="pres">
      <dgm:prSet presAssocID="{06FDC8D7-D39E-47C7-A8E1-8BBCC85266D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FD790E8F-CBBD-4C2D-BAA8-0234DCF0DD41}" type="pres">
      <dgm:prSet presAssocID="{06FDC8D7-D39E-47C7-A8E1-8BBCC85266DB}" presName="spaceRect" presStyleCnt="0"/>
      <dgm:spPr/>
    </dgm:pt>
    <dgm:pt modelId="{B9C68DFF-4D7B-4A42-BF84-3534815A7B87}" type="pres">
      <dgm:prSet presAssocID="{06FDC8D7-D39E-47C7-A8E1-8BBCC85266DB}" presName="parTx" presStyleLbl="revTx" presStyleIdx="1" presStyleCnt="5">
        <dgm:presLayoutVars>
          <dgm:chMax val="0"/>
          <dgm:chPref val="0"/>
        </dgm:presLayoutVars>
      </dgm:prSet>
      <dgm:spPr/>
    </dgm:pt>
    <dgm:pt modelId="{16A637BA-B25E-4840-A686-27D3CE81D3B2}" type="pres">
      <dgm:prSet presAssocID="{51683C7D-BBD9-47F1-97E7-D7373B051326}" presName="sibTrans" presStyleCnt="0"/>
      <dgm:spPr/>
    </dgm:pt>
    <dgm:pt modelId="{B1EFC44F-FEE1-4B94-AA77-F01B3E0922E6}" type="pres">
      <dgm:prSet presAssocID="{D8D6545D-007F-44DD-914B-7BF42278E0DE}" presName="compNode" presStyleCnt="0"/>
      <dgm:spPr/>
    </dgm:pt>
    <dgm:pt modelId="{7E0CA46C-4EAF-406C-823E-4D921CD90C3E}" type="pres">
      <dgm:prSet presAssocID="{D8D6545D-007F-44DD-914B-7BF42278E0DE}" presName="bgRect" presStyleLbl="bgShp" presStyleIdx="2" presStyleCnt="5"/>
      <dgm:spPr/>
    </dgm:pt>
    <dgm:pt modelId="{45E420FF-E691-438B-A021-B4A4D4AF3F6E}" type="pres">
      <dgm:prSet presAssocID="{D8D6545D-007F-44DD-914B-7BF42278E0D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ador"/>
        </a:ext>
      </dgm:extLst>
    </dgm:pt>
    <dgm:pt modelId="{86735EC7-A6E8-4D93-81E8-7F4D8C6A4C68}" type="pres">
      <dgm:prSet presAssocID="{D8D6545D-007F-44DD-914B-7BF42278E0DE}" presName="spaceRect" presStyleCnt="0"/>
      <dgm:spPr/>
    </dgm:pt>
    <dgm:pt modelId="{958C681B-2610-4C64-BB6F-DE82DC1213AC}" type="pres">
      <dgm:prSet presAssocID="{D8D6545D-007F-44DD-914B-7BF42278E0DE}" presName="parTx" presStyleLbl="revTx" presStyleIdx="2" presStyleCnt="5">
        <dgm:presLayoutVars>
          <dgm:chMax val="0"/>
          <dgm:chPref val="0"/>
        </dgm:presLayoutVars>
      </dgm:prSet>
      <dgm:spPr/>
    </dgm:pt>
    <dgm:pt modelId="{10C10D98-FFD6-4323-993E-CE63BB79D2B3}" type="pres">
      <dgm:prSet presAssocID="{15B10F3B-7360-4FC1-A7DC-0462C5027FC5}" presName="sibTrans" presStyleCnt="0"/>
      <dgm:spPr/>
    </dgm:pt>
    <dgm:pt modelId="{6293E989-61C0-4302-B997-D800E8AE63A6}" type="pres">
      <dgm:prSet presAssocID="{70C573D1-8B2D-4137-967F-1E4EB1DEBACD}" presName="compNode" presStyleCnt="0"/>
      <dgm:spPr/>
    </dgm:pt>
    <dgm:pt modelId="{72A60468-8C99-4977-BEE2-5A9E18702321}" type="pres">
      <dgm:prSet presAssocID="{70C573D1-8B2D-4137-967F-1E4EB1DEBACD}" presName="bgRect" presStyleLbl="bgShp" presStyleIdx="3" presStyleCnt="5"/>
      <dgm:spPr/>
    </dgm:pt>
    <dgm:pt modelId="{F03AE580-89EB-4B16-8001-CFAC9A43729F}" type="pres">
      <dgm:prSet presAssocID="{70C573D1-8B2D-4137-967F-1E4EB1DEBAC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817F0FC-E596-4CC8-B73E-3B6C8FDE71A8}" type="pres">
      <dgm:prSet presAssocID="{70C573D1-8B2D-4137-967F-1E4EB1DEBACD}" presName="spaceRect" presStyleCnt="0"/>
      <dgm:spPr/>
    </dgm:pt>
    <dgm:pt modelId="{0283C181-0364-4F1A-8E11-5B4227C94DF5}" type="pres">
      <dgm:prSet presAssocID="{70C573D1-8B2D-4137-967F-1E4EB1DEBACD}" presName="parTx" presStyleLbl="revTx" presStyleIdx="3" presStyleCnt="5">
        <dgm:presLayoutVars>
          <dgm:chMax val="0"/>
          <dgm:chPref val="0"/>
        </dgm:presLayoutVars>
      </dgm:prSet>
      <dgm:spPr/>
    </dgm:pt>
    <dgm:pt modelId="{008F4DC0-30ED-4741-B0A6-5E6BE24AADE1}" type="pres">
      <dgm:prSet presAssocID="{51CF63B8-140A-4A36-941B-1D4554873F45}" presName="sibTrans" presStyleCnt="0"/>
      <dgm:spPr/>
    </dgm:pt>
    <dgm:pt modelId="{8D7E1428-C897-416A-91EF-4336A3589C8D}" type="pres">
      <dgm:prSet presAssocID="{491332E4-D493-4060-B54C-44300169202B}" presName="compNode" presStyleCnt="0"/>
      <dgm:spPr/>
    </dgm:pt>
    <dgm:pt modelId="{0C7621E4-865E-44AC-B954-BACF24429BCE}" type="pres">
      <dgm:prSet presAssocID="{491332E4-D493-4060-B54C-44300169202B}" presName="bgRect" presStyleLbl="bgShp" presStyleIdx="4" presStyleCnt="5"/>
      <dgm:spPr/>
    </dgm:pt>
    <dgm:pt modelId="{4AE0063E-48D7-4655-A091-9EA5E8086644}" type="pres">
      <dgm:prSet presAssocID="{491332E4-D493-4060-B54C-44300169202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AE36B883-19AD-400E-898D-9BB152ED19B5}" type="pres">
      <dgm:prSet presAssocID="{491332E4-D493-4060-B54C-44300169202B}" presName="spaceRect" presStyleCnt="0"/>
      <dgm:spPr/>
    </dgm:pt>
    <dgm:pt modelId="{3AF2D499-F760-4AFD-B85E-E694F8BACA0F}" type="pres">
      <dgm:prSet presAssocID="{491332E4-D493-4060-B54C-44300169202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6931A2C-EAB3-4F3C-9380-FC0118DD0F6F}" srcId="{54FC2615-0B6D-4DAE-9E1D-B59EB0CDAFDA}" destId="{06FDC8D7-D39E-47C7-A8E1-8BBCC85266DB}" srcOrd="1" destOrd="0" parTransId="{DD04D9B7-01EC-453C-8A14-0B94A2CE89CC}" sibTransId="{51683C7D-BBD9-47F1-97E7-D7373B051326}"/>
    <dgm:cxn modelId="{C21E2E30-F331-4156-AB05-11F63A19D36F}" type="presOf" srcId="{06FDC8D7-D39E-47C7-A8E1-8BBCC85266DB}" destId="{B9C68DFF-4D7B-4A42-BF84-3534815A7B87}" srcOrd="0" destOrd="0" presId="urn:microsoft.com/office/officeart/2018/2/layout/IconVerticalSolidList"/>
    <dgm:cxn modelId="{A6258360-BC6B-4D0A-91E8-AC6D9E65C465}" srcId="{54FC2615-0B6D-4DAE-9E1D-B59EB0CDAFDA}" destId="{491332E4-D493-4060-B54C-44300169202B}" srcOrd="4" destOrd="0" parTransId="{43AD1BB3-4B75-4138-B2CB-A2527946AD56}" sibTransId="{DA275E58-3AB0-4E02-925C-ED8255BDF511}"/>
    <dgm:cxn modelId="{AC48FE6B-BC50-4194-9A03-487A97D7BC6D}" srcId="{54FC2615-0B6D-4DAE-9E1D-B59EB0CDAFDA}" destId="{B652178E-B49A-4AF1-BB34-94962C5B7DA4}" srcOrd="0" destOrd="0" parTransId="{0CA190F5-3078-492D-9072-EAE5C67919A6}" sibTransId="{F40A11A8-4651-48E9-BA10-D6EB1BC5BF50}"/>
    <dgm:cxn modelId="{2DB5F54C-F7DC-4109-A961-9381CB70F0D1}" type="presOf" srcId="{491332E4-D493-4060-B54C-44300169202B}" destId="{3AF2D499-F760-4AFD-B85E-E694F8BACA0F}" srcOrd="0" destOrd="0" presId="urn:microsoft.com/office/officeart/2018/2/layout/IconVerticalSolidList"/>
    <dgm:cxn modelId="{145EFE82-9FBE-40D5-B31D-8A0D4E2FC1DD}" type="presOf" srcId="{D8D6545D-007F-44DD-914B-7BF42278E0DE}" destId="{958C681B-2610-4C64-BB6F-DE82DC1213AC}" srcOrd="0" destOrd="0" presId="urn:microsoft.com/office/officeart/2018/2/layout/IconVerticalSolidList"/>
    <dgm:cxn modelId="{E13CD7A8-2E1B-4396-8FAE-1C7705F5D84F}" type="presOf" srcId="{70C573D1-8B2D-4137-967F-1E4EB1DEBACD}" destId="{0283C181-0364-4F1A-8E11-5B4227C94DF5}" srcOrd="0" destOrd="0" presId="urn:microsoft.com/office/officeart/2018/2/layout/IconVerticalSolidList"/>
    <dgm:cxn modelId="{0ACC6EB6-CC8F-40F6-9563-00643DE45017}" srcId="{54FC2615-0B6D-4DAE-9E1D-B59EB0CDAFDA}" destId="{D8D6545D-007F-44DD-914B-7BF42278E0DE}" srcOrd="2" destOrd="0" parTransId="{5718C81A-33DD-45AD-BD88-1EAD5FEFC118}" sibTransId="{15B10F3B-7360-4FC1-A7DC-0462C5027FC5}"/>
    <dgm:cxn modelId="{9175DAD9-CF18-454D-96A3-80920E55C000}" type="presOf" srcId="{B652178E-B49A-4AF1-BB34-94962C5B7DA4}" destId="{81D9E2AE-71B7-45C1-81F2-6A6D2974C1D1}" srcOrd="0" destOrd="0" presId="urn:microsoft.com/office/officeart/2018/2/layout/IconVerticalSolidList"/>
    <dgm:cxn modelId="{5FA96DDA-83A5-403F-A34D-FE16960EADB6}" srcId="{54FC2615-0B6D-4DAE-9E1D-B59EB0CDAFDA}" destId="{70C573D1-8B2D-4137-967F-1E4EB1DEBACD}" srcOrd="3" destOrd="0" parTransId="{3CF04084-7855-4D45-AF1C-AAF76E897204}" sibTransId="{51CF63B8-140A-4A36-941B-1D4554873F45}"/>
    <dgm:cxn modelId="{B8D381F1-5CB4-4BA9-A7EB-8AE44955E2BB}" type="presOf" srcId="{54FC2615-0B6D-4DAE-9E1D-B59EB0CDAFDA}" destId="{E2EDEEE7-AE07-43B0-B1E2-19BEF3E361B5}" srcOrd="0" destOrd="0" presId="urn:microsoft.com/office/officeart/2018/2/layout/IconVerticalSolidList"/>
    <dgm:cxn modelId="{D0420CA6-1B30-4236-9CA1-DEE29D64CDE4}" type="presParOf" srcId="{E2EDEEE7-AE07-43B0-B1E2-19BEF3E361B5}" destId="{E3EB6071-45C5-4F94-9BFD-636C87EC6734}" srcOrd="0" destOrd="0" presId="urn:microsoft.com/office/officeart/2018/2/layout/IconVerticalSolidList"/>
    <dgm:cxn modelId="{E242BE2F-5B27-4590-A48B-DA90AE71AAB9}" type="presParOf" srcId="{E3EB6071-45C5-4F94-9BFD-636C87EC6734}" destId="{4097F82B-629A-4978-BE92-B150C042AB06}" srcOrd="0" destOrd="0" presId="urn:microsoft.com/office/officeart/2018/2/layout/IconVerticalSolidList"/>
    <dgm:cxn modelId="{EC16FFD3-5034-456F-8207-6604E931D06C}" type="presParOf" srcId="{E3EB6071-45C5-4F94-9BFD-636C87EC6734}" destId="{D3E34208-5F5F-424B-9381-207AE3D13970}" srcOrd="1" destOrd="0" presId="urn:microsoft.com/office/officeart/2018/2/layout/IconVerticalSolidList"/>
    <dgm:cxn modelId="{2F53C7A1-6AD7-4AF5-BCFC-E096DFB883F9}" type="presParOf" srcId="{E3EB6071-45C5-4F94-9BFD-636C87EC6734}" destId="{E00887A0-597E-4623-963C-165AF09BA1F8}" srcOrd="2" destOrd="0" presId="urn:microsoft.com/office/officeart/2018/2/layout/IconVerticalSolidList"/>
    <dgm:cxn modelId="{C7A5EB64-1DF5-4304-8D07-03F57B1B948B}" type="presParOf" srcId="{E3EB6071-45C5-4F94-9BFD-636C87EC6734}" destId="{81D9E2AE-71B7-45C1-81F2-6A6D2974C1D1}" srcOrd="3" destOrd="0" presId="urn:microsoft.com/office/officeart/2018/2/layout/IconVerticalSolidList"/>
    <dgm:cxn modelId="{520301DC-F1C1-42F1-A299-6FA8B8E9BA03}" type="presParOf" srcId="{E2EDEEE7-AE07-43B0-B1E2-19BEF3E361B5}" destId="{639024EB-A897-424C-B2B4-C34360D383F4}" srcOrd="1" destOrd="0" presId="urn:microsoft.com/office/officeart/2018/2/layout/IconVerticalSolidList"/>
    <dgm:cxn modelId="{DA9A3BD6-9234-41E6-B3C0-F8586A1EFED6}" type="presParOf" srcId="{E2EDEEE7-AE07-43B0-B1E2-19BEF3E361B5}" destId="{84F9A39F-29BF-4BB7-8295-A5328A52B0CE}" srcOrd="2" destOrd="0" presId="urn:microsoft.com/office/officeart/2018/2/layout/IconVerticalSolidList"/>
    <dgm:cxn modelId="{5687F0D1-47AA-442A-B467-BD14DA64226A}" type="presParOf" srcId="{84F9A39F-29BF-4BB7-8295-A5328A52B0CE}" destId="{4036C3E7-46E3-49EF-8565-2C1661764BCC}" srcOrd="0" destOrd="0" presId="urn:microsoft.com/office/officeart/2018/2/layout/IconVerticalSolidList"/>
    <dgm:cxn modelId="{9FCD0B7F-6403-4899-B240-58A8F03F2D87}" type="presParOf" srcId="{84F9A39F-29BF-4BB7-8295-A5328A52B0CE}" destId="{CCA37077-123E-480D-AF63-8B0EDB648B3C}" srcOrd="1" destOrd="0" presId="urn:microsoft.com/office/officeart/2018/2/layout/IconVerticalSolidList"/>
    <dgm:cxn modelId="{A021F362-3A1C-47DD-BB0E-72C7EA4D99A7}" type="presParOf" srcId="{84F9A39F-29BF-4BB7-8295-A5328A52B0CE}" destId="{FD790E8F-CBBD-4C2D-BAA8-0234DCF0DD41}" srcOrd="2" destOrd="0" presId="urn:microsoft.com/office/officeart/2018/2/layout/IconVerticalSolidList"/>
    <dgm:cxn modelId="{F23F014D-2251-446C-83D0-85AA923B33CD}" type="presParOf" srcId="{84F9A39F-29BF-4BB7-8295-A5328A52B0CE}" destId="{B9C68DFF-4D7B-4A42-BF84-3534815A7B87}" srcOrd="3" destOrd="0" presId="urn:microsoft.com/office/officeart/2018/2/layout/IconVerticalSolidList"/>
    <dgm:cxn modelId="{3CC23D89-7F16-4C1A-B9BB-CE36A4BE2056}" type="presParOf" srcId="{E2EDEEE7-AE07-43B0-B1E2-19BEF3E361B5}" destId="{16A637BA-B25E-4840-A686-27D3CE81D3B2}" srcOrd="3" destOrd="0" presId="urn:microsoft.com/office/officeart/2018/2/layout/IconVerticalSolidList"/>
    <dgm:cxn modelId="{78A9622D-0047-44D0-AA46-DDF19333C5FC}" type="presParOf" srcId="{E2EDEEE7-AE07-43B0-B1E2-19BEF3E361B5}" destId="{B1EFC44F-FEE1-4B94-AA77-F01B3E0922E6}" srcOrd="4" destOrd="0" presId="urn:microsoft.com/office/officeart/2018/2/layout/IconVerticalSolidList"/>
    <dgm:cxn modelId="{6CCBE60B-01FA-4F55-A477-FE68418516CB}" type="presParOf" srcId="{B1EFC44F-FEE1-4B94-AA77-F01B3E0922E6}" destId="{7E0CA46C-4EAF-406C-823E-4D921CD90C3E}" srcOrd="0" destOrd="0" presId="urn:microsoft.com/office/officeart/2018/2/layout/IconVerticalSolidList"/>
    <dgm:cxn modelId="{EC54DDD1-E924-4D4E-A31D-B315A0488C06}" type="presParOf" srcId="{B1EFC44F-FEE1-4B94-AA77-F01B3E0922E6}" destId="{45E420FF-E691-438B-A021-B4A4D4AF3F6E}" srcOrd="1" destOrd="0" presId="urn:microsoft.com/office/officeart/2018/2/layout/IconVerticalSolidList"/>
    <dgm:cxn modelId="{DC40F6CC-ADA8-4FD2-B14F-B8733D88E112}" type="presParOf" srcId="{B1EFC44F-FEE1-4B94-AA77-F01B3E0922E6}" destId="{86735EC7-A6E8-4D93-81E8-7F4D8C6A4C68}" srcOrd="2" destOrd="0" presId="urn:microsoft.com/office/officeart/2018/2/layout/IconVerticalSolidList"/>
    <dgm:cxn modelId="{E63CDA4B-1B1F-4370-89B6-FAC5B608C09D}" type="presParOf" srcId="{B1EFC44F-FEE1-4B94-AA77-F01B3E0922E6}" destId="{958C681B-2610-4C64-BB6F-DE82DC1213AC}" srcOrd="3" destOrd="0" presId="urn:microsoft.com/office/officeart/2018/2/layout/IconVerticalSolidList"/>
    <dgm:cxn modelId="{D97007DA-0E8A-4AD9-8A8C-F9EFEB723BA9}" type="presParOf" srcId="{E2EDEEE7-AE07-43B0-B1E2-19BEF3E361B5}" destId="{10C10D98-FFD6-4323-993E-CE63BB79D2B3}" srcOrd="5" destOrd="0" presId="urn:microsoft.com/office/officeart/2018/2/layout/IconVerticalSolidList"/>
    <dgm:cxn modelId="{2DD15ED8-8408-4BF1-95EF-554837FFA0E3}" type="presParOf" srcId="{E2EDEEE7-AE07-43B0-B1E2-19BEF3E361B5}" destId="{6293E989-61C0-4302-B997-D800E8AE63A6}" srcOrd="6" destOrd="0" presId="urn:microsoft.com/office/officeart/2018/2/layout/IconVerticalSolidList"/>
    <dgm:cxn modelId="{F3B3E61E-3B85-4E35-8A5F-FCF22791313E}" type="presParOf" srcId="{6293E989-61C0-4302-B997-D800E8AE63A6}" destId="{72A60468-8C99-4977-BEE2-5A9E18702321}" srcOrd="0" destOrd="0" presId="urn:microsoft.com/office/officeart/2018/2/layout/IconVerticalSolidList"/>
    <dgm:cxn modelId="{C69FCD55-B71C-47D2-A303-033557E580EE}" type="presParOf" srcId="{6293E989-61C0-4302-B997-D800E8AE63A6}" destId="{F03AE580-89EB-4B16-8001-CFAC9A43729F}" srcOrd="1" destOrd="0" presId="urn:microsoft.com/office/officeart/2018/2/layout/IconVerticalSolidList"/>
    <dgm:cxn modelId="{FBD916CA-5528-4C3B-890C-BAB6AB861D84}" type="presParOf" srcId="{6293E989-61C0-4302-B997-D800E8AE63A6}" destId="{5817F0FC-E596-4CC8-B73E-3B6C8FDE71A8}" srcOrd="2" destOrd="0" presId="urn:microsoft.com/office/officeart/2018/2/layout/IconVerticalSolidList"/>
    <dgm:cxn modelId="{4EBD0846-85EA-44C7-8835-BF80F19EABFA}" type="presParOf" srcId="{6293E989-61C0-4302-B997-D800E8AE63A6}" destId="{0283C181-0364-4F1A-8E11-5B4227C94DF5}" srcOrd="3" destOrd="0" presId="urn:microsoft.com/office/officeart/2018/2/layout/IconVerticalSolidList"/>
    <dgm:cxn modelId="{80193F64-256E-47ED-847C-915E575DF822}" type="presParOf" srcId="{E2EDEEE7-AE07-43B0-B1E2-19BEF3E361B5}" destId="{008F4DC0-30ED-4741-B0A6-5E6BE24AADE1}" srcOrd="7" destOrd="0" presId="urn:microsoft.com/office/officeart/2018/2/layout/IconVerticalSolidList"/>
    <dgm:cxn modelId="{6C86A4DF-C0A8-4FCC-8BAC-927D87B9E00C}" type="presParOf" srcId="{E2EDEEE7-AE07-43B0-B1E2-19BEF3E361B5}" destId="{8D7E1428-C897-416A-91EF-4336A3589C8D}" srcOrd="8" destOrd="0" presId="urn:microsoft.com/office/officeart/2018/2/layout/IconVerticalSolidList"/>
    <dgm:cxn modelId="{ABCBFF31-5B0F-4138-A239-2ED63832ECE2}" type="presParOf" srcId="{8D7E1428-C897-416A-91EF-4336A3589C8D}" destId="{0C7621E4-865E-44AC-B954-BACF24429BCE}" srcOrd="0" destOrd="0" presId="urn:microsoft.com/office/officeart/2018/2/layout/IconVerticalSolidList"/>
    <dgm:cxn modelId="{486F001B-F10D-4909-8F18-C25B62D0583D}" type="presParOf" srcId="{8D7E1428-C897-416A-91EF-4336A3589C8D}" destId="{4AE0063E-48D7-4655-A091-9EA5E8086644}" srcOrd="1" destOrd="0" presId="urn:microsoft.com/office/officeart/2018/2/layout/IconVerticalSolidList"/>
    <dgm:cxn modelId="{9B174E60-ECEF-4EAB-962B-794AE83DC2A4}" type="presParOf" srcId="{8D7E1428-C897-416A-91EF-4336A3589C8D}" destId="{AE36B883-19AD-400E-898D-9BB152ED19B5}" srcOrd="2" destOrd="0" presId="urn:microsoft.com/office/officeart/2018/2/layout/IconVerticalSolidList"/>
    <dgm:cxn modelId="{32720A97-9235-4691-8840-F668275BEDA0}" type="presParOf" srcId="{8D7E1428-C897-416A-91EF-4336A3589C8D}" destId="{3AF2D499-F760-4AFD-B85E-E694F8BACA0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B0D7CB-775E-4344-A3B0-9995230A038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C2B5FF9-64D2-4370-8A81-43C2A47126E3}">
      <dgm:prSet/>
      <dgm:spPr/>
      <dgm:t>
        <a:bodyPr/>
        <a:lstStyle/>
        <a:p>
          <a:r>
            <a:rPr lang="es-PA"/>
            <a:t>Promover el uso de tecnologías de monitoreo en fincas pequeñas y medianas, mediante formación técnica y acceso a equipos.</a:t>
          </a:r>
          <a:endParaRPr lang="en-US"/>
        </a:p>
      </dgm:t>
    </dgm:pt>
    <dgm:pt modelId="{01EDA713-00B4-447D-B13B-ECBF4D6FCBFF}" type="parTrans" cxnId="{A71546F0-1420-4032-AF6C-AD623AB6F075}">
      <dgm:prSet/>
      <dgm:spPr/>
      <dgm:t>
        <a:bodyPr/>
        <a:lstStyle/>
        <a:p>
          <a:endParaRPr lang="en-US"/>
        </a:p>
      </dgm:t>
    </dgm:pt>
    <dgm:pt modelId="{C7BFC249-ED75-40D7-B712-18AE2DB4ABF3}" type="sibTrans" cxnId="{A71546F0-1420-4032-AF6C-AD623AB6F075}">
      <dgm:prSet/>
      <dgm:spPr/>
      <dgm:t>
        <a:bodyPr/>
        <a:lstStyle/>
        <a:p>
          <a:endParaRPr lang="en-US"/>
        </a:p>
      </dgm:t>
    </dgm:pt>
    <dgm:pt modelId="{A39B7B7F-7F02-4371-B7F6-ADB320FB945D}">
      <dgm:prSet/>
      <dgm:spPr/>
      <dgm:t>
        <a:bodyPr/>
        <a:lstStyle/>
        <a:p>
          <a:r>
            <a:rPr lang="es-PA"/>
            <a:t>Fomentar la investigación colaborativa entre instituciones académicas y el sector agrícola para validar y adaptar estas herramientas.</a:t>
          </a:r>
          <a:endParaRPr lang="en-US"/>
        </a:p>
      </dgm:t>
    </dgm:pt>
    <dgm:pt modelId="{BEB8910F-9249-4425-B358-EF03E820BBD5}" type="parTrans" cxnId="{A74440CB-A0DA-4ECC-9600-33390A966E9A}">
      <dgm:prSet/>
      <dgm:spPr/>
      <dgm:t>
        <a:bodyPr/>
        <a:lstStyle/>
        <a:p>
          <a:endParaRPr lang="en-US"/>
        </a:p>
      </dgm:t>
    </dgm:pt>
    <dgm:pt modelId="{C81B1201-CDDF-42B7-9FF9-47468F58AE64}" type="sibTrans" cxnId="{A74440CB-A0DA-4ECC-9600-33390A966E9A}">
      <dgm:prSet/>
      <dgm:spPr/>
      <dgm:t>
        <a:bodyPr/>
        <a:lstStyle/>
        <a:p>
          <a:endParaRPr lang="en-US"/>
        </a:p>
      </dgm:t>
    </dgm:pt>
    <dgm:pt modelId="{19BB99E3-7000-4901-934B-17CB9037C0F4}">
      <dgm:prSet/>
      <dgm:spPr/>
      <dgm:t>
        <a:bodyPr/>
        <a:lstStyle/>
        <a:p>
          <a:r>
            <a:rPr lang="es-PA"/>
            <a:t>Incentivar políticas públicas que apoyen la adopción de agricultura de precisión como eje de innovación y sostenibilidad rural.</a:t>
          </a:r>
          <a:endParaRPr lang="en-US"/>
        </a:p>
      </dgm:t>
    </dgm:pt>
    <dgm:pt modelId="{FA4BC36D-3908-4878-9EB5-0138FE1C4D71}" type="parTrans" cxnId="{0F66DA03-E5F7-4A0E-9363-78DE9E49E1CA}">
      <dgm:prSet/>
      <dgm:spPr/>
      <dgm:t>
        <a:bodyPr/>
        <a:lstStyle/>
        <a:p>
          <a:endParaRPr lang="en-US"/>
        </a:p>
      </dgm:t>
    </dgm:pt>
    <dgm:pt modelId="{F2ABFCFF-2ACD-4442-907B-A01D1D4DBDB1}" type="sibTrans" cxnId="{0F66DA03-E5F7-4A0E-9363-78DE9E49E1CA}">
      <dgm:prSet/>
      <dgm:spPr/>
      <dgm:t>
        <a:bodyPr/>
        <a:lstStyle/>
        <a:p>
          <a:endParaRPr lang="en-US"/>
        </a:p>
      </dgm:t>
    </dgm:pt>
    <dgm:pt modelId="{012DB7C5-8377-4D65-91E2-AF60340D1984}" type="pres">
      <dgm:prSet presAssocID="{ACB0D7CB-775E-4344-A3B0-9995230A038D}" presName="root" presStyleCnt="0">
        <dgm:presLayoutVars>
          <dgm:dir/>
          <dgm:resizeHandles val="exact"/>
        </dgm:presLayoutVars>
      </dgm:prSet>
      <dgm:spPr/>
    </dgm:pt>
    <dgm:pt modelId="{FC69C815-CCDD-42A3-AB29-70B50F4C0532}" type="pres">
      <dgm:prSet presAssocID="{4C2B5FF9-64D2-4370-8A81-43C2A47126E3}" presName="compNode" presStyleCnt="0"/>
      <dgm:spPr/>
    </dgm:pt>
    <dgm:pt modelId="{F6B282F1-1CBD-449D-8D3C-73F86EA2B407}" type="pres">
      <dgm:prSet presAssocID="{4C2B5FF9-64D2-4370-8A81-43C2A47126E3}" presName="bgRect" presStyleLbl="bgShp" presStyleIdx="0" presStyleCnt="3"/>
      <dgm:spPr/>
    </dgm:pt>
    <dgm:pt modelId="{AA7F36B3-0C03-48B2-A42F-C00D9DF5000D}" type="pres">
      <dgm:prSet presAssocID="{4C2B5FF9-64D2-4370-8A81-43C2A47126E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46B7E98A-27FD-461E-AADD-4FAAF0D3F3B1}" type="pres">
      <dgm:prSet presAssocID="{4C2B5FF9-64D2-4370-8A81-43C2A47126E3}" presName="spaceRect" presStyleCnt="0"/>
      <dgm:spPr/>
    </dgm:pt>
    <dgm:pt modelId="{760B43CB-D1FE-4195-B728-670FF6621682}" type="pres">
      <dgm:prSet presAssocID="{4C2B5FF9-64D2-4370-8A81-43C2A47126E3}" presName="parTx" presStyleLbl="revTx" presStyleIdx="0" presStyleCnt="3">
        <dgm:presLayoutVars>
          <dgm:chMax val="0"/>
          <dgm:chPref val="0"/>
        </dgm:presLayoutVars>
      </dgm:prSet>
      <dgm:spPr/>
    </dgm:pt>
    <dgm:pt modelId="{3BE9B6B2-4F32-4205-808F-28B303471FC7}" type="pres">
      <dgm:prSet presAssocID="{C7BFC249-ED75-40D7-B712-18AE2DB4ABF3}" presName="sibTrans" presStyleCnt="0"/>
      <dgm:spPr/>
    </dgm:pt>
    <dgm:pt modelId="{EB638A40-9FD6-4200-AA6F-152249FA06CA}" type="pres">
      <dgm:prSet presAssocID="{A39B7B7F-7F02-4371-B7F6-ADB320FB945D}" presName="compNode" presStyleCnt="0"/>
      <dgm:spPr/>
    </dgm:pt>
    <dgm:pt modelId="{0E14C49F-F927-457E-8375-64358A543FAD}" type="pres">
      <dgm:prSet presAssocID="{A39B7B7F-7F02-4371-B7F6-ADB320FB945D}" presName="bgRect" presStyleLbl="bgShp" presStyleIdx="1" presStyleCnt="3"/>
      <dgm:spPr/>
    </dgm:pt>
    <dgm:pt modelId="{90F1B320-42DF-4BF7-B524-0661D2CD347B}" type="pres">
      <dgm:prSet presAssocID="{A39B7B7F-7F02-4371-B7F6-ADB320FB945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io"/>
        </a:ext>
      </dgm:extLst>
    </dgm:pt>
    <dgm:pt modelId="{37D553ED-EDEB-46FC-ADC3-939D2F4DF29B}" type="pres">
      <dgm:prSet presAssocID="{A39B7B7F-7F02-4371-B7F6-ADB320FB945D}" presName="spaceRect" presStyleCnt="0"/>
      <dgm:spPr/>
    </dgm:pt>
    <dgm:pt modelId="{946ECA79-50CB-4A7F-8663-CFE156CB6033}" type="pres">
      <dgm:prSet presAssocID="{A39B7B7F-7F02-4371-B7F6-ADB320FB945D}" presName="parTx" presStyleLbl="revTx" presStyleIdx="1" presStyleCnt="3">
        <dgm:presLayoutVars>
          <dgm:chMax val="0"/>
          <dgm:chPref val="0"/>
        </dgm:presLayoutVars>
      </dgm:prSet>
      <dgm:spPr/>
    </dgm:pt>
    <dgm:pt modelId="{7FA8FC73-5D5D-4C04-9C64-FC0459BA11AE}" type="pres">
      <dgm:prSet presAssocID="{C81B1201-CDDF-42B7-9FF9-47468F58AE64}" presName="sibTrans" presStyleCnt="0"/>
      <dgm:spPr/>
    </dgm:pt>
    <dgm:pt modelId="{E333D180-0499-4027-981D-FAB5B2C8F63B}" type="pres">
      <dgm:prSet presAssocID="{19BB99E3-7000-4901-934B-17CB9037C0F4}" presName="compNode" presStyleCnt="0"/>
      <dgm:spPr/>
    </dgm:pt>
    <dgm:pt modelId="{AF77B37B-5B1C-4C5F-9AB1-68E60519393C}" type="pres">
      <dgm:prSet presAssocID="{19BB99E3-7000-4901-934B-17CB9037C0F4}" presName="bgRect" presStyleLbl="bgShp" presStyleIdx="2" presStyleCnt="3"/>
      <dgm:spPr/>
    </dgm:pt>
    <dgm:pt modelId="{0AA3BC1E-20C0-49F1-8ED0-B7795221AA48}" type="pres">
      <dgm:prSet presAssocID="{19BB99E3-7000-4901-934B-17CB9037C0F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a"/>
        </a:ext>
      </dgm:extLst>
    </dgm:pt>
    <dgm:pt modelId="{AEB38FBB-3906-4A62-8932-43C771AECE29}" type="pres">
      <dgm:prSet presAssocID="{19BB99E3-7000-4901-934B-17CB9037C0F4}" presName="spaceRect" presStyleCnt="0"/>
      <dgm:spPr/>
    </dgm:pt>
    <dgm:pt modelId="{7184F98F-B618-47C9-9924-BA50C3A52F92}" type="pres">
      <dgm:prSet presAssocID="{19BB99E3-7000-4901-934B-17CB9037C0F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F66DA03-E5F7-4A0E-9363-78DE9E49E1CA}" srcId="{ACB0D7CB-775E-4344-A3B0-9995230A038D}" destId="{19BB99E3-7000-4901-934B-17CB9037C0F4}" srcOrd="2" destOrd="0" parTransId="{FA4BC36D-3908-4878-9EB5-0138FE1C4D71}" sibTransId="{F2ABFCFF-2ACD-4442-907B-A01D1D4DBDB1}"/>
    <dgm:cxn modelId="{EE700A0B-F549-449F-89DA-7582325B16DC}" type="presOf" srcId="{ACB0D7CB-775E-4344-A3B0-9995230A038D}" destId="{012DB7C5-8377-4D65-91E2-AF60340D1984}" srcOrd="0" destOrd="0" presId="urn:microsoft.com/office/officeart/2018/2/layout/IconVerticalSolidList"/>
    <dgm:cxn modelId="{E1B4FE0B-CA6D-4DCB-9719-4120F8C9A507}" type="presOf" srcId="{A39B7B7F-7F02-4371-B7F6-ADB320FB945D}" destId="{946ECA79-50CB-4A7F-8663-CFE156CB6033}" srcOrd="0" destOrd="0" presId="urn:microsoft.com/office/officeart/2018/2/layout/IconVerticalSolidList"/>
    <dgm:cxn modelId="{8A8A8D76-5F8C-4BB8-8AFF-DD07A69545C1}" type="presOf" srcId="{4C2B5FF9-64D2-4370-8A81-43C2A47126E3}" destId="{760B43CB-D1FE-4195-B728-670FF6621682}" srcOrd="0" destOrd="0" presId="urn:microsoft.com/office/officeart/2018/2/layout/IconVerticalSolidList"/>
    <dgm:cxn modelId="{6BC0F480-558D-4A3D-A042-A7CF099E5DEB}" type="presOf" srcId="{19BB99E3-7000-4901-934B-17CB9037C0F4}" destId="{7184F98F-B618-47C9-9924-BA50C3A52F92}" srcOrd="0" destOrd="0" presId="urn:microsoft.com/office/officeart/2018/2/layout/IconVerticalSolidList"/>
    <dgm:cxn modelId="{A74440CB-A0DA-4ECC-9600-33390A966E9A}" srcId="{ACB0D7CB-775E-4344-A3B0-9995230A038D}" destId="{A39B7B7F-7F02-4371-B7F6-ADB320FB945D}" srcOrd="1" destOrd="0" parTransId="{BEB8910F-9249-4425-B358-EF03E820BBD5}" sibTransId="{C81B1201-CDDF-42B7-9FF9-47468F58AE64}"/>
    <dgm:cxn modelId="{A71546F0-1420-4032-AF6C-AD623AB6F075}" srcId="{ACB0D7CB-775E-4344-A3B0-9995230A038D}" destId="{4C2B5FF9-64D2-4370-8A81-43C2A47126E3}" srcOrd="0" destOrd="0" parTransId="{01EDA713-00B4-447D-B13B-ECBF4D6FCBFF}" sibTransId="{C7BFC249-ED75-40D7-B712-18AE2DB4ABF3}"/>
    <dgm:cxn modelId="{1FDEE24D-004F-4D98-859B-1508E6B02721}" type="presParOf" srcId="{012DB7C5-8377-4D65-91E2-AF60340D1984}" destId="{FC69C815-CCDD-42A3-AB29-70B50F4C0532}" srcOrd="0" destOrd="0" presId="urn:microsoft.com/office/officeart/2018/2/layout/IconVerticalSolidList"/>
    <dgm:cxn modelId="{C3B7AB36-1B22-4792-9D3F-D7426BCE157C}" type="presParOf" srcId="{FC69C815-CCDD-42A3-AB29-70B50F4C0532}" destId="{F6B282F1-1CBD-449D-8D3C-73F86EA2B407}" srcOrd="0" destOrd="0" presId="urn:microsoft.com/office/officeart/2018/2/layout/IconVerticalSolidList"/>
    <dgm:cxn modelId="{E75BD15F-B2FB-49E6-8EA1-7160A0C8E0C7}" type="presParOf" srcId="{FC69C815-CCDD-42A3-AB29-70B50F4C0532}" destId="{AA7F36B3-0C03-48B2-A42F-C00D9DF5000D}" srcOrd="1" destOrd="0" presId="urn:microsoft.com/office/officeart/2018/2/layout/IconVerticalSolidList"/>
    <dgm:cxn modelId="{F159BB92-55BF-429F-B6C4-CA40D4477B9C}" type="presParOf" srcId="{FC69C815-CCDD-42A3-AB29-70B50F4C0532}" destId="{46B7E98A-27FD-461E-AADD-4FAAF0D3F3B1}" srcOrd="2" destOrd="0" presId="urn:microsoft.com/office/officeart/2018/2/layout/IconVerticalSolidList"/>
    <dgm:cxn modelId="{A91C6172-E7D8-44D4-BFC0-7CF5117476DE}" type="presParOf" srcId="{FC69C815-CCDD-42A3-AB29-70B50F4C0532}" destId="{760B43CB-D1FE-4195-B728-670FF6621682}" srcOrd="3" destOrd="0" presId="urn:microsoft.com/office/officeart/2018/2/layout/IconVerticalSolidList"/>
    <dgm:cxn modelId="{AB0EF320-1E2F-4933-9097-EDB201D42D9F}" type="presParOf" srcId="{012DB7C5-8377-4D65-91E2-AF60340D1984}" destId="{3BE9B6B2-4F32-4205-808F-28B303471FC7}" srcOrd="1" destOrd="0" presId="urn:microsoft.com/office/officeart/2018/2/layout/IconVerticalSolidList"/>
    <dgm:cxn modelId="{A9DBC774-DE67-4450-987B-4D9A51531F12}" type="presParOf" srcId="{012DB7C5-8377-4D65-91E2-AF60340D1984}" destId="{EB638A40-9FD6-4200-AA6F-152249FA06CA}" srcOrd="2" destOrd="0" presId="urn:microsoft.com/office/officeart/2018/2/layout/IconVerticalSolidList"/>
    <dgm:cxn modelId="{7306B638-933D-46ED-B243-5A9D94963FB4}" type="presParOf" srcId="{EB638A40-9FD6-4200-AA6F-152249FA06CA}" destId="{0E14C49F-F927-457E-8375-64358A543FAD}" srcOrd="0" destOrd="0" presId="urn:microsoft.com/office/officeart/2018/2/layout/IconVerticalSolidList"/>
    <dgm:cxn modelId="{D775720D-9E0C-4E1E-8307-18B64FF43E88}" type="presParOf" srcId="{EB638A40-9FD6-4200-AA6F-152249FA06CA}" destId="{90F1B320-42DF-4BF7-B524-0661D2CD347B}" srcOrd="1" destOrd="0" presId="urn:microsoft.com/office/officeart/2018/2/layout/IconVerticalSolidList"/>
    <dgm:cxn modelId="{DABC1C69-B4B4-402B-A4F3-A4E25E03772B}" type="presParOf" srcId="{EB638A40-9FD6-4200-AA6F-152249FA06CA}" destId="{37D553ED-EDEB-46FC-ADC3-939D2F4DF29B}" srcOrd="2" destOrd="0" presId="urn:microsoft.com/office/officeart/2018/2/layout/IconVerticalSolidList"/>
    <dgm:cxn modelId="{628CD9EE-21DE-4600-A5A3-32673C3433A9}" type="presParOf" srcId="{EB638A40-9FD6-4200-AA6F-152249FA06CA}" destId="{946ECA79-50CB-4A7F-8663-CFE156CB6033}" srcOrd="3" destOrd="0" presId="urn:microsoft.com/office/officeart/2018/2/layout/IconVerticalSolidList"/>
    <dgm:cxn modelId="{A5EE4A98-F6EB-4084-8E44-B4001E461A55}" type="presParOf" srcId="{012DB7C5-8377-4D65-91E2-AF60340D1984}" destId="{7FA8FC73-5D5D-4C04-9C64-FC0459BA11AE}" srcOrd="3" destOrd="0" presId="urn:microsoft.com/office/officeart/2018/2/layout/IconVerticalSolidList"/>
    <dgm:cxn modelId="{4703839D-7E9D-4E7C-ABFE-2809394D0343}" type="presParOf" srcId="{012DB7C5-8377-4D65-91E2-AF60340D1984}" destId="{E333D180-0499-4027-981D-FAB5B2C8F63B}" srcOrd="4" destOrd="0" presId="urn:microsoft.com/office/officeart/2018/2/layout/IconVerticalSolidList"/>
    <dgm:cxn modelId="{0F8E2756-A35F-4DA9-9A24-7CF5C8C6349B}" type="presParOf" srcId="{E333D180-0499-4027-981D-FAB5B2C8F63B}" destId="{AF77B37B-5B1C-4C5F-9AB1-68E60519393C}" srcOrd="0" destOrd="0" presId="urn:microsoft.com/office/officeart/2018/2/layout/IconVerticalSolidList"/>
    <dgm:cxn modelId="{DEA502B0-46A9-4EA4-B58C-3F7554A39CCB}" type="presParOf" srcId="{E333D180-0499-4027-981D-FAB5B2C8F63B}" destId="{0AA3BC1E-20C0-49F1-8ED0-B7795221AA48}" srcOrd="1" destOrd="0" presId="urn:microsoft.com/office/officeart/2018/2/layout/IconVerticalSolidList"/>
    <dgm:cxn modelId="{50BFC958-61F9-46BC-9CC3-130E4197043A}" type="presParOf" srcId="{E333D180-0499-4027-981D-FAB5B2C8F63B}" destId="{AEB38FBB-3906-4A62-8932-43C771AECE29}" srcOrd="2" destOrd="0" presId="urn:microsoft.com/office/officeart/2018/2/layout/IconVerticalSolidList"/>
    <dgm:cxn modelId="{86F2F75B-05B0-41D5-B8CC-75D1DBBB9852}" type="presParOf" srcId="{E333D180-0499-4027-981D-FAB5B2C8F63B}" destId="{7184F98F-B618-47C9-9924-BA50C3A52F9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22590-8E87-4641-94CB-CB690A63C6AF}">
      <dsp:nvSpPr>
        <dsp:cNvPr id="0" name=""/>
        <dsp:cNvSpPr/>
      </dsp:nvSpPr>
      <dsp:spPr>
        <a:xfrm>
          <a:off x="0" y="3072"/>
          <a:ext cx="10058399" cy="4907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B4BC3F-889C-4824-9CD7-271C0FCE7135}">
      <dsp:nvSpPr>
        <dsp:cNvPr id="0" name=""/>
        <dsp:cNvSpPr/>
      </dsp:nvSpPr>
      <dsp:spPr>
        <a:xfrm>
          <a:off x="148437" y="113480"/>
          <a:ext cx="270149" cy="2698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AEBB52-546E-455B-8B2B-3495187B7BF5}">
      <dsp:nvSpPr>
        <dsp:cNvPr id="0" name=""/>
        <dsp:cNvSpPr/>
      </dsp:nvSpPr>
      <dsp:spPr>
        <a:xfrm>
          <a:off x="567024" y="3072"/>
          <a:ext cx="9474201" cy="521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178" tIns="55178" rIns="55178" bIns="5517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400" i="0" kern="1200" baseline="0"/>
            <a:t>Introducción a la agricultura de precisión y monitoreo aéreo</a:t>
          </a:r>
          <a:br>
            <a:rPr lang="es-PA" sz="1400" i="0" kern="1200" baseline="0"/>
          </a:br>
          <a:endParaRPr lang="en-US" sz="1400" kern="1200"/>
        </a:p>
      </dsp:txBody>
      <dsp:txXfrm>
        <a:off x="567024" y="3072"/>
        <a:ext cx="9474201" cy="521370"/>
      </dsp:txXfrm>
    </dsp:sp>
    <dsp:sp modelId="{48223B12-749E-480C-B503-4D7E8C397A40}">
      <dsp:nvSpPr>
        <dsp:cNvPr id="0" name=""/>
        <dsp:cNvSpPr/>
      </dsp:nvSpPr>
      <dsp:spPr>
        <a:xfrm>
          <a:off x="0" y="654785"/>
          <a:ext cx="10058399" cy="4907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0317B7-78B1-4AEB-A52C-1802A3DF533F}">
      <dsp:nvSpPr>
        <dsp:cNvPr id="0" name=""/>
        <dsp:cNvSpPr/>
      </dsp:nvSpPr>
      <dsp:spPr>
        <a:xfrm>
          <a:off x="148437" y="765193"/>
          <a:ext cx="270149" cy="2698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596BAB-86A9-4D85-A943-203F52315A3B}">
      <dsp:nvSpPr>
        <dsp:cNvPr id="0" name=""/>
        <dsp:cNvSpPr/>
      </dsp:nvSpPr>
      <dsp:spPr>
        <a:xfrm>
          <a:off x="567024" y="654785"/>
          <a:ext cx="9474201" cy="521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178" tIns="55178" rIns="55178" bIns="5517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400" i="0" kern="1200" baseline="0"/>
            <a:t>Espectros de luz y sensores multiespectrales</a:t>
          </a:r>
          <a:br>
            <a:rPr lang="es-PA" sz="1400" i="0" kern="1200" baseline="0"/>
          </a:br>
          <a:endParaRPr lang="en-US" sz="1400" kern="1200"/>
        </a:p>
      </dsp:txBody>
      <dsp:txXfrm>
        <a:off x="567024" y="654785"/>
        <a:ext cx="9474201" cy="521370"/>
      </dsp:txXfrm>
    </dsp:sp>
    <dsp:sp modelId="{A371B243-2BC6-4212-AD19-59438981F9F5}">
      <dsp:nvSpPr>
        <dsp:cNvPr id="0" name=""/>
        <dsp:cNvSpPr/>
      </dsp:nvSpPr>
      <dsp:spPr>
        <a:xfrm>
          <a:off x="0" y="1306498"/>
          <a:ext cx="10058399" cy="49070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9BAF85-525A-44C9-A656-79659993CDDC}">
      <dsp:nvSpPr>
        <dsp:cNvPr id="0" name=""/>
        <dsp:cNvSpPr/>
      </dsp:nvSpPr>
      <dsp:spPr>
        <a:xfrm>
          <a:off x="148437" y="1416906"/>
          <a:ext cx="270149" cy="2698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31DF93-85D6-43BB-A750-09C0E50BAB5D}">
      <dsp:nvSpPr>
        <dsp:cNvPr id="0" name=""/>
        <dsp:cNvSpPr/>
      </dsp:nvSpPr>
      <dsp:spPr>
        <a:xfrm>
          <a:off x="567024" y="1306498"/>
          <a:ext cx="9474201" cy="521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178" tIns="55178" rIns="55178" bIns="5517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400" i="0" kern="1200" baseline="0"/>
            <a:t>Índices de vegetación</a:t>
          </a:r>
          <a:br>
            <a:rPr lang="es-PA" sz="1400" i="0" kern="1200" baseline="0"/>
          </a:br>
          <a:endParaRPr lang="en-US" sz="1400" kern="1200"/>
        </a:p>
      </dsp:txBody>
      <dsp:txXfrm>
        <a:off x="567024" y="1306498"/>
        <a:ext cx="9474201" cy="521370"/>
      </dsp:txXfrm>
    </dsp:sp>
    <dsp:sp modelId="{83E14648-87D7-458A-AD2B-786E749EC760}">
      <dsp:nvSpPr>
        <dsp:cNvPr id="0" name=""/>
        <dsp:cNvSpPr/>
      </dsp:nvSpPr>
      <dsp:spPr>
        <a:xfrm>
          <a:off x="0" y="1958211"/>
          <a:ext cx="10058399" cy="49070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D4331-CF46-4513-A4CF-A39B8C0434B1}">
      <dsp:nvSpPr>
        <dsp:cNvPr id="0" name=""/>
        <dsp:cNvSpPr/>
      </dsp:nvSpPr>
      <dsp:spPr>
        <a:xfrm>
          <a:off x="148437" y="2068619"/>
          <a:ext cx="270149" cy="26988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DAFB56-9664-4CD2-9FE0-21D1BE494F56}">
      <dsp:nvSpPr>
        <dsp:cNvPr id="0" name=""/>
        <dsp:cNvSpPr/>
      </dsp:nvSpPr>
      <dsp:spPr>
        <a:xfrm>
          <a:off x="567024" y="1958211"/>
          <a:ext cx="9474201" cy="521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178" tIns="55178" rIns="55178" bIns="5517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400" i="0" kern="1200" baseline="0"/>
            <a:t>Procesamiento de imágenes con software libre</a:t>
          </a:r>
          <a:br>
            <a:rPr lang="es-PA" sz="1400" i="0" kern="1200" baseline="0"/>
          </a:br>
          <a:endParaRPr lang="en-US" sz="1400" kern="1200"/>
        </a:p>
      </dsp:txBody>
      <dsp:txXfrm>
        <a:off x="567024" y="1958211"/>
        <a:ext cx="9474201" cy="521370"/>
      </dsp:txXfrm>
    </dsp:sp>
    <dsp:sp modelId="{6C0453FE-2425-4262-ABFD-4C5D7A6ADDC0}">
      <dsp:nvSpPr>
        <dsp:cNvPr id="0" name=""/>
        <dsp:cNvSpPr/>
      </dsp:nvSpPr>
      <dsp:spPr>
        <a:xfrm>
          <a:off x="0" y="2609924"/>
          <a:ext cx="10058399" cy="49070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6A2BF6-C3BF-492E-8A32-6E82B656762D}">
      <dsp:nvSpPr>
        <dsp:cNvPr id="0" name=""/>
        <dsp:cNvSpPr/>
      </dsp:nvSpPr>
      <dsp:spPr>
        <a:xfrm>
          <a:off x="148437" y="2720332"/>
          <a:ext cx="270149" cy="26988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82415-3511-4189-BDBF-C429A6C4B01E}">
      <dsp:nvSpPr>
        <dsp:cNvPr id="0" name=""/>
        <dsp:cNvSpPr/>
      </dsp:nvSpPr>
      <dsp:spPr>
        <a:xfrm>
          <a:off x="567024" y="2609924"/>
          <a:ext cx="9474201" cy="521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178" tIns="55178" rIns="55178" bIns="5517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400" i="0" kern="1200" baseline="0"/>
            <a:t>Estudios de caso y resultados</a:t>
          </a:r>
          <a:br>
            <a:rPr lang="es-PA" sz="1400" i="0" kern="1200" baseline="0"/>
          </a:br>
          <a:endParaRPr lang="en-US" sz="1400" kern="1200"/>
        </a:p>
      </dsp:txBody>
      <dsp:txXfrm>
        <a:off x="567024" y="2609924"/>
        <a:ext cx="9474201" cy="521370"/>
      </dsp:txXfrm>
    </dsp:sp>
    <dsp:sp modelId="{7E38969A-36D2-480D-9B5A-C137F32495BE}">
      <dsp:nvSpPr>
        <dsp:cNvPr id="0" name=""/>
        <dsp:cNvSpPr/>
      </dsp:nvSpPr>
      <dsp:spPr>
        <a:xfrm>
          <a:off x="0" y="3261637"/>
          <a:ext cx="10058399" cy="4907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B61C1D-3FBA-4A6C-8444-4C01D122101C}">
      <dsp:nvSpPr>
        <dsp:cNvPr id="0" name=""/>
        <dsp:cNvSpPr/>
      </dsp:nvSpPr>
      <dsp:spPr>
        <a:xfrm>
          <a:off x="148437" y="3372045"/>
          <a:ext cx="270149" cy="26988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F1759-C9C0-4E26-A505-4023C72921D0}">
      <dsp:nvSpPr>
        <dsp:cNvPr id="0" name=""/>
        <dsp:cNvSpPr/>
      </dsp:nvSpPr>
      <dsp:spPr>
        <a:xfrm>
          <a:off x="567024" y="3261637"/>
          <a:ext cx="9474201" cy="521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178" tIns="55178" rIns="55178" bIns="5517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400" i="0" kern="1200" baseline="0"/>
            <a:t>Conclusiones</a:t>
          </a:r>
          <a:endParaRPr lang="en-US" sz="1400" kern="1200"/>
        </a:p>
      </dsp:txBody>
      <dsp:txXfrm>
        <a:off x="567024" y="3261637"/>
        <a:ext cx="9474201" cy="5213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152E09-1918-4685-8A65-06E311BA076D}">
      <dsp:nvSpPr>
        <dsp:cNvPr id="0" name=""/>
        <dsp:cNvSpPr/>
      </dsp:nvSpPr>
      <dsp:spPr>
        <a:xfrm>
          <a:off x="0" y="57771"/>
          <a:ext cx="10058399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600" b="0" i="0" kern="1200" baseline="0"/>
            <a:t>La evaluación visual del estado de los cultivos sigue siendo subjetiva, limitada y poco precisa.</a:t>
          </a:r>
          <a:endParaRPr lang="en-US" sz="1600" kern="1200"/>
        </a:p>
      </dsp:txBody>
      <dsp:txXfrm>
        <a:off x="31028" y="88799"/>
        <a:ext cx="9996343" cy="573546"/>
      </dsp:txXfrm>
    </dsp:sp>
    <dsp:sp modelId="{7C4394F9-D56D-42E3-8E56-C2C91E9BF9B7}">
      <dsp:nvSpPr>
        <dsp:cNvPr id="0" name=""/>
        <dsp:cNvSpPr/>
      </dsp:nvSpPr>
      <dsp:spPr>
        <a:xfrm>
          <a:off x="0" y="739453"/>
          <a:ext cx="10058399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600" b="0" i="0" kern="1200" baseline="0"/>
            <a:t>El uso inadecuado de fertilizantes y plaguicidas incrementa los costos y el impacto ambiental.</a:t>
          </a:r>
          <a:endParaRPr lang="en-US" sz="1600" kern="1200"/>
        </a:p>
      </dsp:txBody>
      <dsp:txXfrm>
        <a:off x="31028" y="770481"/>
        <a:ext cx="9996343" cy="573546"/>
      </dsp:txXfrm>
    </dsp:sp>
    <dsp:sp modelId="{1763428E-2F9C-4103-9B82-4610F6AE7946}">
      <dsp:nvSpPr>
        <dsp:cNvPr id="0" name=""/>
        <dsp:cNvSpPr/>
      </dsp:nvSpPr>
      <dsp:spPr>
        <a:xfrm>
          <a:off x="0" y="1421136"/>
          <a:ext cx="10058399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600" b="0" i="0" kern="1200" baseline="0"/>
            <a:t>Muchos pequeños y medianos productores no tienen acceso a tecnologías de monitoreo vegetal.</a:t>
          </a:r>
          <a:endParaRPr lang="en-US" sz="1600" kern="1200"/>
        </a:p>
      </dsp:txBody>
      <dsp:txXfrm>
        <a:off x="31028" y="1452164"/>
        <a:ext cx="9996343" cy="573546"/>
      </dsp:txXfrm>
    </dsp:sp>
    <dsp:sp modelId="{F3731289-6394-4D1D-9B68-5443FCB01485}">
      <dsp:nvSpPr>
        <dsp:cNvPr id="0" name=""/>
        <dsp:cNvSpPr/>
      </dsp:nvSpPr>
      <dsp:spPr>
        <a:xfrm>
          <a:off x="0" y="2102818"/>
          <a:ext cx="10058399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600" b="0" i="0" kern="1200" baseline="0"/>
            <a:t>La falta de estudios multitemporales impide detectar tendencias y tomar decisiones oportunas.</a:t>
          </a:r>
          <a:endParaRPr lang="en-US" sz="1600" kern="1200"/>
        </a:p>
      </dsp:txBody>
      <dsp:txXfrm>
        <a:off x="31028" y="2133846"/>
        <a:ext cx="9996343" cy="573546"/>
      </dsp:txXfrm>
    </dsp:sp>
    <dsp:sp modelId="{1B9A36A4-0F04-4780-BB47-876B88DF462F}">
      <dsp:nvSpPr>
        <dsp:cNvPr id="0" name=""/>
        <dsp:cNvSpPr/>
      </dsp:nvSpPr>
      <dsp:spPr>
        <a:xfrm>
          <a:off x="0" y="2784501"/>
          <a:ext cx="10058399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600" b="0" i="0" kern="1200" baseline="0"/>
            <a:t>Existe una necesidad urgente de integrar sensores multiespectrales, análisis multitemporal y software libre para generar mapas precisos del estado de salud de los cultivos.</a:t>
          </a:r>
          <a:endParaRPr lang="en-US" sz="1600" kern="1200"/>
        </a:p>
      </dsp:txBody>
      <dsp:txXfrm>
        <a:off x="31028" y="2815529"/>
        <a:ext cx="9996343" cy="5735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7F82B-629A-4978-BE92-B150C042AB06}">
      <dsp:nvSpPr>
        <dsp:cNvPr id="0" name=""/>
        <dsp:cNvSpPr/>
      </dsp:nvSpPr>
      <dsp:spPr>
        <a:xfrm>
          <a:off x="0" y="3438"/>
          <a:ext cx="10058399" cy="7323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E34208-5F5F-424B-9381-207AE3D13970}">
      <dsp:nvSpPr>
        <dsp:cNvPr id="0" name=""/>
        <dsp:cNvSpPr/>
      </dsp:nvSpPr>
      <dsp:spPr>
        <a:xfrm>
          <a:off x="221547" y="168225"/>
          <a:ext cx="402813" cy="4028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9E2AE-71B7-45C1-81F2-6A6D2974C1D1}">
      <dsp:nvSpPr>
        <dsp:cNvPr id="0" name=""/>
        <dsp:cNvSpPr/>
      </dsp:nvSpPr>
      <dsp:spPr>
        <a:xfrm>
          <a:off x="845908" y="3438"/>
          <a:ext cx="9212491" cy="732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1" tIns="77511" rIns="77511" bIns="7751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800" kern="1200"/>
            <a:t>El uso de sensores multiespectrales y drones permite obtener mapas detallados del estado de salud de los cultivos.</a:t>
          </a:r>
          <a:endParaRPr lang="en-US" sz="1800" kern="1200"/>
        </a:p>
      </dsp:txBody>
      <dsp:txXfrm>
        <a:off x="845908" y="3438"/>
        <a:ext cx="9212491" cy="732388"/>
      </dsp:txXfrm>
    </dsp:sp>
    <dsp:sp modelId="{4036C3E7-46E3-49EF-8565-2C1661764BCC}">
      <dsp:nvSpPr>
        <dsp:cNvPr id="0" name=""/>
        <dsp:cNvSpPr/>
      </dsp:nvSpPr>
      <dsp:spPr>
        <a:xfrm>
          <a:off x="0" y="918923"/>
          <a:ext cx="10058399" cy="7323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37077-123E-480D-AF63-8B0EDB648B3C}">
      <dsp:nvSpPr>
        <dsp:cNvPr id="0" name=""/>
        <dsp:cNvSpPr/>
      </dsp:nvSpPr>
      <dsp:spPr>
        <a:xfrm>
          <a:off x="221547" y="1083710"/>
          <a:ext cx="402813" cy="4028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C68DFF-4D7B-4A42-BF84-3534815A7B87}">
      <dsp:nvSpPr>
        <dsp:cNvPr id="0" name=""/>
        <dsp:cNvSpPr/>
      </dsp:nvSpPr>
      <dsp:spPr>
        <a:xfrm>
          <a:off x="845908" y="918923"/>
          <a:ext cx="9212491" cy="732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1" tIns="77511" rIns="77511" bIns="7751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800" kern="1200"/>
            <a:t>Índices como NDVI, OSAVI y SAVI ofrecen una herramienta objetiva para la toma de decisiones agronómicas.</a:t>
          </a:r>
          <a:endParaRPr lang="en-US" sz="1800" kern="1200"/>
        </a:p>
      </dsp:txBody>
      <dsp:txXfrm>
        <a:off x="845908" y="918923"/>
        <a:ext cx="9212491" cy="732388"/>
      </dsp:txXfrm>
    </dsp:sp>
    <dsp:sp modelId="{7E0CA46C-4EAF-406C-823E-4D921CD90C3E}">
      <dsp:nvSpPr>
        <dsp:cNvPr id="0" name=""/>
        <dsp:cNvSpPr/>
      </dsp:nvSpPr>
      <dsp:spPr>
        <a:xfrm>
          <a:off x="0" y="1834408"/>
          <a:ext cx="10058399" cy="7323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420FF-E691-438B-A021-B4A4D4AF3F6E}">
      <dsp:nvSpPr>
        <dsp:cNvPr id="0" name=""/>
        <dsp:cNvSpPr/>
      </dsp:nvSpPr>
      <dsp:spPr>
        <a:xfrm>
          <a:off x="221547" y="1999195"/>
          <a:ext cx="402813" cy="4028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C681B-2610-4C64-BB6F-DE82DC1213AC}">
      <dsp:nvSpPr>
        <dsp:cNvPr id="0" name=""/>
        <dsp:cNvSpPr/>
      </dsp:nvSpPr>
      <dsp:spPr>
        <a:xfrm>
          <a:off x="845908" y="1834408"/>
          <a:ext cx="9212491" cy="732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1" tIns="77511" rIns="77511" bIns="7751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800" kern="1200"/>
            <a:t>La incorporación de software libre en el procesamiento de imágenes reduce costos y democratiza el acceso a estas tecnologías.</a:t>
          </a:r>
          <a:endParaRPr lang="en-US" sz="1800" kern="1200"/>
        </a:p>
      </dsp:txBody>
      <dsp:txXfrm>
        <a:off x="845908" y="1834408"/>
        <a:ext cx="9212491" cy="732388"/>
      </dsp:txXfrm>
    </dsp:sp>
    <dsp:sp modelId="{72A60468-8C99-4977-BEE2-5A9E18702321}">
      <dsp:nvSpPr>
        <dsp:cNvPr id="0" name=""/>
        <dsp:cNvSpPr/>
      </dsp:nvSpPr>
      <dsp:spPr>
        <a:xfrm>
          <a:off x="0" y="2749893"/>
          <a:ext cx="10058399" cy="7323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3AE580-89EB-4B16-8001-CFAC9A43729F}">
      <dsp:nvSpPr>
        <dsp:cNvPr id="0" name=""/>
        <dsp:cNvSpPr/>
      </dsp:nvSpPr>
      <dsp:spPr>
        <a:xfrm>
          <a:off x="221547" y="2914680"/>
          <a:ext cx="402813" cy="4028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83C181-0364-4F1A-8E11-5B4227C94DF5}">
      <dsp:nvSpPr>
        <dsp:cNvPr id="0" name=""/>
        <dsp:cNvSpPr/>
      </dsp:nvSpPr>
      <dsp:spPr>
        <a:xfrm>
          <a:off x="845908" y="2749893"/>
          <a:ext cx="9212491" cy="732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1" tIns="77511" rIns="77511" bIns="7751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800" kern="1200"/>
            <a:t>El análisis multitemporal permite identificar patrones, anticiparse a problemas y optimizar el uso de recursos.</a:t>
          </a:r>
          <a:endParaRPr lang="en-US" sz="1800" kern="1200"/>
        </a:p>
      </dsp:txBody>
      <dsp:txXfrm>
        <a:off x="845908" y="2749893"/>
        <a:ext cx="9212491" cy="732388"/>
      </dsp:txXfrm>
    </dsp:sp>
    <dsp:sp modelId="{0C7621E4-865E-44AC-B954-BACF24429BCE}">
      <dsp:nvSpPr>
        <dsp:cNvPr id="0" name=""/>
        <dsp:cNvSpPr/>
      </dsp:nvSpPr>
      <dsp:spPr>
        <a:xfrm>
          <a:off x="0" y="3665378"/>
          <a:ext cx="10058399" cy="7323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0063E-48D7-4655-A091-9EA5E8086644}">
      <dsp:nvSpPr>
        <dsp:cNvPr id="0" name=""/>
        <dsp:cNvSpPr/>
      </dsp:nvSpPr>
      <dsp:spPr>
        <a:xfrm>
          <a:off x="221547" y="3830165"/>
          <a:ext cx="402813" cy="40281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2D499-F760-4AFD-B85E-E694F8BACA0F}">
      <dsp:nvSpPr>
        <dsp:cNvPr id="0" name=""/>
        <dsp:cNvSpPr/>
      </dsp:nvSpPr>
      <dsp:spPr>
        <a:xfrm>
          <a:off x="845908" y="3665378"/>
          <a:ext cx="9212491" cy="732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511" tIns="77511" rIns="77511" bIns="7751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800" kern="1200"/>
            <a:t>La tecnología aplicada a la agricultura de precisión es clave para una producción más eficiente, sostenible y rentable.</a:t>
          </a:r>
          <a:endParaRPr lang="en-US" sz="1800" kern="1200"/>
        </a:p>
      </dsp:txBody>
      <dsp:txXfrm>
        <a:off x="845908" y="3665378"/>
        <a:ext cx="9212491" cy="7323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282F1-1CBD-449D-8D3C-73F86EA2B407}">
      <dsp:nvSpPr>
        <dsp:cNvPr id="0" name=""/>
        <dsp:cNvSpPr/>
      </dsp:nvSpPr>
      <dsp:spPr>
        <a:xfrm>
          <a:off x="0" y="616"/>
          <a:ext cx="6910387" cy="14429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F36B3-0C03-48B2-A42F-C00D9DF5000D}">
      <dsp:nvSpPr>
        <dsp:cNvPr id="0" name=""/>
        <dsp:cNvSpPr/>
      </dsp:nvSpPr>
      <dsp:spPr>
        <a:xfrm>
          <a:off x="436480" y="325271"/>
          <a:ext cx="793601" cy="7936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0B43CB-D1FE-4195-B728-670FF6621682}">
      <dsp:nvSpPr>
        <dsp:cNvPr id="0" name=""/>
        <dsp:cNvSpPr/>
      </dsp:nvSpPr>
      <dsp:spPr>
        <a:xfrm>
          <a:off x="1666563" y="616"/>
          <a:ext cx="5243823" cy="144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8" tIns="152708" rIns="152708" bIns="15270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100" kern="1200"/>
            <a:t>Promover el uso de tecnologías de monitoreo en fincas pequeñas y medianas, mediante formación técnica y acceso a equipos.</a:t>
          </a:r>
          <a:endParaRPr lang="en-US" sz="2100" kern="1200"/>
        </a:p>
      </dsp:txBody>
      <dsp:txXfrm>
        <a:off x="1666563" y="616"/>
        <a:ext cx="5243823" cy="1442911"/>
      </dsp:txXfrm>
    </dsp:sp>
    <dsp:sp modelId="{0E14C49F-F927-457E-8375-64358A543FAD}">
      <dsp:nvSpPr>
        <dsp:cNvPr id="0" name=""/>
        <dsp:cNvSpPr/>
      </dsp:nvSpPr>
      <dsp:spPr>
        <a:xfrm>
          <a:off x="0" y="1804256"/>
          <a:ext cx="6910387" cy="14429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1B320-42DF-4BF7-B524-0661D2CD347B}">
      <dsp:nvSpPr>
        <dsp:cNvPr id="0" name=""/>
        <dsp:cNvSpPr/>
      </dsp:nvSpPr>
      <dsp:spPr>
        <a:xfrm>
          <a:off x="436480" y="2128911"/>
          <a:ext cx="793601" cy="7936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ECA79-50CB-4A7F-8663-CFE156CB6033}">
      <dsp:nvSpPr>
        <dsp:cNvPr id="0" name=""/>
        <dsp:cNvSpPr/>
      </dsp:nvSpPr>
      <dsp:spPr>
        <a:xfrm>
          <a:off x="1666563" y="1804256"/>
          <a:ext cx="5243823" cy="144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8" tIns="152708" rIns="152708" bIns="15270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100" kern="1200"/>
            <a:t>Fomentar la investigación colaborativa entre instituciones académicas y el sector agrícola para validar y adaptar estas herramientas.</a:t>
          </a:r>
          <a:endParaRPr lang="en-US" sz="2100" kern="1200"/>
        </a:p>
      </dsp:txBody>
      <dsp:txXfrm>
        <a:off x="1666563" y="1804256"/>
        <a:ext cx="5243823" cy="1442911"/>
      </dsp:txXfrm>
    </dsp:sp>
    <dsp:sp modelId="{AF77B37B-5B1C-4C5F-9AB1-68E60519393C}">
      <dsp:nvSpPr>
        <dsp:cNvPr id="0" name=""/>
        <dsp:cNvSpPr/>
      </dsp:nvSpPr>
      <dsp:spPr>
        <a:xfrm>
          <a:off x="0" y="3607896"/>
          <a:ext cx="6910387" cy="144291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3BC1E-20C0-49F1-8ED0-B7795221AA48}">
      <dsp:nvSpPr>
        <dsp:cNvPr id="0" name=""/>
        <dsp:cNvSpPr/>
      </dsp:nvSpPr>
      <dsp:spPr>
        <a:xfrm>
          <a:off x="436480" y="3932551"/>
          <a:ext cx="793601" cy="7936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4F98F-B618-47C9-9924-BA50C3A52F92}">
      <dsp:nvSpPr>
        <dsp:cNvPr id="0" name=""/>
        <dsp:cNvSpPr/>
      </dsp:nvSpPr>
      <dsp:spPr>
        <a:xfrm>
          <a:off x="1666563" y="3607896"/>
          <a:ext cx="5243823" cy="144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8" tIns="152708" rIns="152708" bIns="15270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2100" kern="1200"/>
            <a:t>Incentivar políticas públicas que apoyen la adopción de agricultura de precisión como eje de innovación y sostenibilidad rural.</a:t>
          </a:r>
          <a:endParaRPr lang="en-US" sz="2100" kern="1200"/>
        </a:p>
      </dsp:txBody>
      <dsp:txXfrm>
        <a:off x="1666563" y="3607896"/>
        <a:ext cx="5243823" cy="14429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5/7/2025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20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897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29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u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rtlCol="0"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s-ES" noProof="0"/>
              <a:t>Haga clic para agregar un título</a:t>
            </a:r>
          </a:p>
        </p:txBody>
      </p:sp>
      <p:sp>
        <p:nvSpPr>
          <p:cNvPr id="6" name="Marcador de posición de imagen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/>
            </a:lvl1pPr>
          </a:lstStyle>
          <a:p>
            <a:pPr rtl="0"/>
            <a:r>
              <a:rPr lang="es-ES" noProof="0"/>
              <a:t>Haga clic para agregar una foto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s-PA" noProof="0"/>
              <a:t>2024</a:t>
            </a:r>
            <a:endParaRPr lang="es-ES" noProof="0"/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48040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elo de negocio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s-ES" noProof="0"/>
              <a:t>Haga clic para agregar foto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Agregar título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36" name="Marcador de texto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35" name="Marcador de texto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39" name="Marcador de texto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38" name="Marcador de texto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8" name="Marcador de fecha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s-PA" noProof="0"/>
              <a:t>2024</a:t>
            </a:r>
            <a:endParaRPr lang="es-ES" noProof="0"/>
          </a:p>
        </p:txBody>
      </p:sp>
      <p:sp>
        <p:nvSpPr>
          <p:cNvPr id="9" name="Marcador de pie de página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2458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615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1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00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79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6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111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6E86A4C-8E40-4F87-A4F0-01A0687C5742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214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13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5/7/2025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97280" y="1838738"/>
            <a:ext cx="10058400" cy="2486373"/>
          </a:xfrm>
        </p:spPr>
        <p:txBody>
          <a:bodyPr>
            <a:noAutofit/>
          </a:bodyPr>
          <a:lstStyle/>
          <a:p>
            <a:r>
              <a:rPr lang="es-MX" sz="5400" dirty="0"/>
              <a:t>Uso de drones para determinar el estado fitosanitario de los cultivos y la reducción del uso de fertilizantes</a:t>
            </a:r>
            <a:endParaRPr lang="es-PA" sz="5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0051" y="4455619"/>
            <a:ext cx="10058400" cy="1408467"/>
          </a:xfrm>
        </p:spPr>
        <p:txBody>
          <a:bodyPr>
            <a:normAutofit/>
          </a:bodyPr>
          <a:lstStyle/>
          <a:p>
            <a:r>
              <a:rPr lang="es-MX" sz="2800" b="1" dirty="0"/>
              <a:t>Ing. Luis Aparicio, M.Sc.</a:t>
            </a:r>
          </a:p>
          <a:p>
            <a:r>
              <a:rPr lang="es-MX" sz="1900" dirty="0" err="1"/>
              <a:t>Drongis</a:t>
            </a:r>
            <a:r>
              <a:rPr lang="es-MX" sz="1900" dirty="0"/>
              <a:t> ingeniería </a:t>
            </a:r>
            <a:r>
              <a:rPr lang="es-MX" sz="1900" dirty="0" err="1"/>
              <a:t>s.ep</a:t>
            </a:r>
            <a:r>
              <a:rPr lang="es-MX" sz="1900" dirty="0"/>
              <a:t>.</a:t>
            </a:r>
          </a:p>
          <a:p>
            <a:r>
              <a:rPr lang="es-MX" sz="1900" dirty="0"/>
              <a:t>La@drongis.com</a:t>
            </a:r>
            <a:endParaRPr lang="es-PA" sz="1900" dirty="0"/>
          </a:p>
        </p:txBody>
      </p:sp>
      <p:pic>
        <p:nvPicPr>
          <p:cNvPr id="10" name="Imagen 9" descr="Un dibujo de un reloj&#10;&#10;El contenido generado por IA puede ser incorrecto.">
            <a:extLst>
              <a:ext uri="{FF2B5EF4-FFF2-40B4-BE49-F238E27FC236}">
                <a16:creationId xmlns:a16="http://schemas.microsoft.com/office/drawing/2014/main" id="{0E9C406A-BFB9-BF35-9198-9C7A3CDF4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159" y="0"/>
            <a:ext cx="1780282" cy="1869640"/>
          </a:xfrm>
          <a:prstGeom prst="rect">
            <a:avLst/>
          </a:prstGeom>
        </p:spPr>
      </p:pic>
      <p:pic>
        <p:nvPicPr>
          <p:cNvPr id="12" name="Imagen 11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774402DE-C0FF-76FE-0BA3-5EAB7655F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"/>
            <a:ext cx="1828800" cy="1838325"/>
          </a:xfrm>
          <a:prstGeom prst="rect">
            <a:avLst/>
          </a:prstGeom>
        </p:spPr>
      </p:pic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D2C477B9-F620-4B49-8EA1-9BA9498CE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26" y="577230"/>
            <a:ext cx="4402347" cy="68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26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B8C5E-4CCF-E967-F96C-F29B71402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0B404F2-1624-6198-C805-891C2DB10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526385" cy="635092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4FC96F-7B23-D171-A2CB-BF53904AD58D}"/>
              </a:ext>
            </a:extLst>
          </p:cNvPr>
          <p:cNvSpPr txBox="1">
            <a:spLocks/>
          </p:cNvSpPr>
          <p:nvPr/>
        </p:nvSpPr>
        <p:spPr>
          <a:xfrm>
            <a:off x="9526385" y="2295406"/>
            <a:ext cx="2414847" cy="176010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/>
              <a:t>ÍNDICE DE VEGETACIÓN DE DIFERENCIA NORMALIZADA</a:t>
            </a:r>
            <a:endParaRPr lang="en-US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758FC4-417E-38A5-1A6F-F2DA264AA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385" y="5552900"/>
            <a:ext cx="2348897" cy="7980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4471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C5A93-AC3F-490C-1433-F2DD4D1F5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BC1C723-859F-8733-AB61-AE04FCA85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26483" cy="639486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C242F11-4193-8460-B8AA-EAAC1B5A293D}"/>
              </a:ext>
            </a:extLst>
          </p:cNvPr>
          <p:cNvSpPr txBox="1"/>
          <p:nvPr/>
        </p:nvSpPr>
        <p:spPr>
          <a:xfrm>
            <a:off x="8787740" y="2828835"/>
            <a:ext cx="3233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PA" b="1" dirty="0">
                <a:solidFill>
                  <a:srgbClr val="C00000"/>
                </a:solidFill>
                <a:latin typeface="Tenorite "/>
              </a:rPr>
              <a:t>RESULTADO:</a:t>
            </a:r>
          </a:p>
          <a:p>
            <a:pPr defTabSz="914400"/>
            <a:endParaRPr lang="es-PA" dirty="0">
              <a:solidFill>
                <a:prstClr val="black"/>
              </a:solidFill>
              <a:latin typeface="Tenorite "/>
            </a:endParaRPr>
          </a:p>
          <a:p>
            <a:pPr defTabSz="914400"/>
            <a:r>
              <a:rPr lang="es-PA" dirty="0">
                <a:solidFill>
                  <a:prstClr val="black"/>
                </a:solidFill>
                <a:latin typeface="Tenorite "/>
              </a:rPr>
              <a:t>Plano del estado de salud del cultivo </a:t>
            </a:r>
          </a:p>
        </p:txBody>
      </p:sp>
    </p:spTree>
    <p:extLst>
      <p:ext uri="{BB962C8B-B14F-4D97-AF65-F5344CB8AC3E}">
        <p14:creationId xmlns:p14="http://schemas.microsoft.com/office/powerpoint/2010/main" val="273940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77D49-9B78-BE07-6E02-6BD2A0077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7CEECE3-F418-02C7-5B3D-11D7E99E48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3150" y="0"/>
            <a:ext cx="8490256" cy="636769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AD53F8A-F292-1738-E819-8593F7F66453}"/>
              </a:ext>
            </a:extLst>
          </p:cNvPr>
          <p:cNvSpPr txBox="1"/>
          <p:nvPr/>
        </p:nvSpPr>
        <p:spPr>
          <a:xfrm>
            <a:off x="9144000" y="136525"/>
            <a:ext cx="274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PA" b="1" dirty="0">
                <a:solidFill>
                  <a:srgbClr val="C00000"/>
                </a:solidFill>
                <a:latin typeface="Tenorite "/>
              </a:rPr>
              <a:t>RESULTADO:</a:t>
            </a:r>
          </a:p>
          <a:p>
            <a:pPr defTabSz="914400"/>
            <a:endParaRPr lang="es-PA" dirty="0">
              <a:solidFill>
                <a:prstClr val="black"/>
              </a:solidFill>
              <a:latin typeface="Tenorite "/>
            </a:endParaRPr>
          </a:p>
          <a:p>
            <a:pPr defTabSz="914400"/>
            <a:r>
              <a:rPr lang="es-PA" dirty="0">
                <a:solidFill>
                  <a:srgbClr val="07212F"/>
                </a:solidFill>
                <a:latin typeface="Tenorite "/>
              </a:rPr>
              <a:t>Plano del estado de salud del cultivo caracterizado.</a:t>
            </a:r>
          </a:p>
          <a:p>
            <a:pPr defTabSz="914400"/>
            <a:endParaRPr lang="es-PA" dirty="0">
              <a:solidFill>
                <a:srgbClr val="07212F"/>
              </a:solidFill>
              <a:latin typeface="Tenorite "/>
            </a:endParaRPr>
          </a:p>
          <a:p>
            <a:pPr defTabSz="914400"/>
            <a:r>
              <a:rPr lang="es-PA" dirty="0">
                <a:solidFill>
                  <a:srgbClr val="07212F"/>
                </a:solidFill>
                <a:latin typeface="Tenorite "/>
              </a:rPr>
              <a:t>Análisis estadístico para determinar los cuartiles.</a:t>
            </a:r>
          </a:p>
          <a:p>
            <a:pPr defTabSz="914400"/>
            <a:endParaRPr lang="es-PA" dirty="0">
              <a:solidFill>
                <a:srgbClr val="07212F"/>
              </a:solidFill>
              <a:latin typeface="Tenorite "/>
            </a:endParaRPr>
          </a:p>
          <a:p>
            <a:pPr defTabSz="914400"/>
            <a:r>
              <a:rPr lang="es-PA" dirty="0">
                <a:solidFill>
                  <a:srgbClr val="07212F"/>
                </a:solidFill>
                <a:latin typeface="Tenorite "/>
              </a:rPr>
              <a:t>El rango </a:t>
            </a:r>
            <a:r>
              <a:rPr lang="es-PA" dirty="0" err="1">
                <a:solidFill>
                  <a:srgbClr val="07212F"/>
                </a:solidFill>
                <a:latin typeface="Tenorite "/>
              </a:rPr>
              <a:t>intercuartil</a:t>
            </a:r>
            <a:r>
              <a:rPr lang="es-PA" dirty="0">
                <a:solidFill>
                  <a:srgbClr val="07212F"/>
                </a:solidFill>
                <a:latin typeface="Tenorite "/>
              </a:rPr>
              <a:t> representa el comportamiento típico del cultivo.</a:t>
            </a:r>
          </a:p>
        </p:txBody>
      </p:sp>
    </p:spTree>
    <p:extLst>
      <p:ext uri="{BB962C8B-B14F-4D97-AF65-F5344CB8AC3E}">
        <p14:creationId xmlns:p14="http://schemas.microsoft.com/office/powerpoint/2010/main" val="1591440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5B6CA-9A63-478A-06FE-869B5A6B9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5D46DBE-17BB-0516-616E-838767F426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8478982" cy="635923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85F41B1-6681-96AC-6421-053518795926}"/>
              </a:ext>
            </a:extLst>
          </p:cNvPr>
          <p:cNvSpPr txBox="1"/>
          <p:nvPr/>
        </p:nvSpPr>
        <p:spPr>
          <a:xfrm>
            <a:off x="9144000" y="136525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enorite "/>
                <a:ea typeface="+mn-ea"/>
                <a:cs typeface="+mn-cs"/>
              </a:rPr>
              <a:t>RESULTADO: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1800" b="0" i="0" u="none" strike="noStrike" kern="1200" cap="none" spc="0" normalizeH="0" baseline="0" noProof="0" dirty="0">
                <a:ln>
                  <a:noFill/>
                </a:ln>
                <a:solidFill>
                  <a:srgbClr val="07212F"/>
                </a:solidFill>
                <a:effectLst/>
                <a:uLnTx/>
                <a:uFillTx/>
                <a:latin typeface="Tenorite "/>
                <a:ea typeface="+mn-ea"/>
                <a:cs typeface="+mn-cs"/>
              </a:rPr>
              <a:t>Plano del estado de salud del cultivo caracterizado resumido.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A" sz="1800" b="0" i="0" u="none" strike="noStrike" kern="1200" cap="none" spc="0" normalizeH="0" baseline="0" noProof="0" dirty="0">
              <a:ln>
                <a:noFill/>
              </a:ln>
              <a:solidFill>
                <a:srgbClr val="07212F"/>
              </a:solidFill>
              <a:effectLst/>
              <a:uLnTx/>
              <a:uFillTx/>
              <a:latin typeface="Tenorite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A" sz="1800" b="0" i="0" u="none" strike="noStrike" kern="1200" cap="none" spc="0" normalizeH="0" baseline="0" noProof="0" dirty="0">
              <a:ln>
                <a:noFill/>
              </a:ln>
              <a:solidFill>
                <a:srgbClr val="07212F"/>
              </a:solidFill>
              <a:effectLst/>
              <a:uLnTx/>
              <a:uFillTx/>
              <a:latin typeface="Tenorite 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1800" b="0" i="0" u="none" strike="noStrike" kern="1200" cap="none" spc="0" normalizeH="0" baseline="0" noProof="0" dirty="0">
                <a:ln>
                  <a:noFill/>
                </a:ln>
                <a:solidFill>
                  <a:srgbClr val="07212F"/>
                </a:solidFill>
                <a:effectLst/>
                <a:highlight>
                  <a:srgbClr val="FFFF00"/>
                </a:highlight>
                <a:uLnTx/>
                <a:uFillTx/>
                <a:latin typeface="Tenorite "/>
                <a:ea typeface="+mn-ea"/>
                <a:cs typeface="+mn-cs"/>
              </a:rPr>
              <a:t>25% del cultivo</a:t>
            </a:r>
          </a:p>
        </p:txBody>
      </p:sp>
    </p:spTree>
    <p:extLst>
      <p:ext uri="{BB962C8B-B14F-4D97-AF65-F5344CB8AC3E}">
        <p14:creationId xmlns:p14="http://schemas.microsoft.com/office/powerpoint/2010/main" val="4045379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1DBCA7-2586-11B5-0B02-4E2AF6723BE1}"/>
              </a:ext>
            </a:extLst>
          </p:cNvPr>
          <p:cNvSpPr txBox="1">
            <a:spLocks/>
          </p:cNvSpPr>
          <p:nvPr/>
        </p:nvSpPr>
        <p:spPr>
          <a:xfrm>
            <a:off x="1963329" y="994449"/>
            <a:ext cx="8265340" cy="640698"/>
          </a:xfrm>
          <a:prstGeom prst="rect">
            <a:avLst/>
          </a:prstGeom>
          <a:ln w="28575">
            <a:solidFill>
              <a:srgbClr val="476977"/>
            </a:solidFill>
          </a:ln>
        </p:spPr>
        <p:txBody>
          <a:bodyPr rtlCol="0" anchor="ctr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2400" b="0" i="0" u="none" strike="noStrike" kern="1200" cap="all" spc="100" normalizeH="0" baseline="0" noProof="0">
                <a:ln>
                  <a:noFill/>
                </a:ln>
                <a:solidFill>
                  <a:srgbClr val="476977"/>
                </a:solidFill>
                <a:effectLst/>
                <a:uLnTx/>
                <a:uFillTx/>
                <a:latin typeface="Tenorite Bold"/>
                <a:ea typeface="+mj-ea"/>
                <a:cs typeface="+mj-cs"/>
              </a:rPr>
              <a:t>Análisis multitemporal de una finca de café</a:t>
            </a:r>
            <a:endParaRPr kumimoji="0" lang="es-PA" sz="2400" b="0" i="0" u="none" strike="noStrike" kern="1200" cap="all" spc="100" normalizeH="0" baseline="0" noProof="0" dirty="0">
              <a:ln>
                <a:noFill/>
              </a:ln>
              <a:solidFill>
                <a:srgbClr val="476977"/>
              </a:solidFill>
              <a:effectLst/>
              <a:uLnTx/>
              <a:uFillTx/>
              <a:latin typeface="Tenorite Bold"/>
              <a:ea typeface="+mj-ea"/>
              <a:cs typeface="+mj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D97CA50-F97A-9270-5257-1E6914979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23" y="2479565"/>
            <a:ext cx="6134697" cy="36873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D80BA0-C69C-9D3C-8F97-96C698818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120" y="2400299"/>
            <a:ext cx="5619705" cy="376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87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1A63F6-3B33-A662-697F-EDF8A65F3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284805" cy="638194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E48FC78-3219-B9F5-3E9C-79245CF399BB}"/>
              </a:ext>
            </a:extLst>
          </p:cNvPr>
          <p:cNvSpPr txBox="1"/>
          <p:nvPr/>
        </p:nvSpPr>
        <p:spPr>
          <a:xfrm>
            <a:off x="8663232" y="2729307"/>
            <a:ext cx="3167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/>
              <a:t>MAPA DE PRESCRIPCIÓN</a:t>
            </a:r>
          </a:p>
          <a:p>
            <a:endParaRPr lang="es-PA" dirty="0"/>
          </a:p>
          <a:p>
            <a:r>
              <a:rPr lang="es-PA" dirty="0"/>
              <a:t>USO DE DRON DE ASPERSIÓN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F689A06-C9FE-4772-3416-39E0ECD34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232" y="3907748"/>
            <a:ext cx="2896004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0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/>
              <a:t>Conclusiones</a:t>
            </a:r>
            <a:endParaRPr lang="es-PA" b="1" dirty="0"/>
          </a:p>
        </p:txBody>
      </p:sp>
      <p:graphicFrame>
        <p:nvGraphicFramePr>
          <p:cNvPr id="13" name="CuadroTexto 6">
            <a:extLst>
              <a:ext uri="{FF2B5EF4-FFF2-40B4-BE49-F238E27FC236}">
                <a16:creationId xmlns:a16="http://schemas.microsoft.com/office/drawing/2014/main" id="{3995E755-F2AA-0601-59A2-49537D188383}"/>
              </a:ext>
            </a:extLst>
          </p:cNvPr>
          <p:cNvGraphicFramePr/>
          <p:nvPr/>
        </p:nvGraphicFramePr>
        <p:xfrm>
          <a:off x="1036320" y="1737360"/>
          <a:ext cx="10058400" cy="440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8221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A6B16355-27FB-445B-B646-02AB73637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es-MX" sz="3400" b="1"/>
              <a:t>Recomendaciones</a:t>
            </a:r>
            <a:endParaRPr lang="es-PA" sz="3400" b="1"/>
          </a:p>
        </p:txBody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06DA680F-F6AC-453E-A8BF-C5BDED285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2">
            <a:extLst>
              <a:ext uri="{FF2B5EF4-FFF2-40B4-BE49-F238E27FC236}">
                <a16:creationId xmlns:a16="http://schemas.microsoft.com/office/drawing/2014/main" id="{6B3BF2E5-C3AB-441F-A430-491119C56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A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DD07C90B-B81A-473B-8919-CA924E61F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A"/>
          </a:p>
        </p:txBody>
      </p:sp>
      <p:graphicFrame>
        <p:nvGraphicFramePr>
          <p:cNvPr id="21" name="Marcador de contenido 2">
            <a:extLst>
              <a:ext uri="{FF2B5EF4-FFF2-40B4-BE49-F238E27FC236}">
                <a16:creationId xmlns:a16="http://schemas.microsoft.com/office/drawing/2014/main" id="{F95F05FA-9201-351C-0409-AD35348217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6792584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8973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Agradecimientos</a:t>
            </a:r>
            <a:endParaRPr lang="es-PA" b="1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F824EDA1-FDC3-2A3A-E6A3-17ED1B0A475B}"/>
              </a:ext>
            </a:extLst>
          </p:cNvPr>
          <p:cNvSpPr txBox="1">
            <a:spLocks/>
          </p:cNvSpPr>
          <p:nvPr/>
        </p:nvSpPr>
        <p:spPr>
          <a:xfrm>
            <a:off x="1022158" y="2364332"/>
            <a:ext cx="10936858" cy="684278"/>
          </a:xfrm>
          <a:prstGeom prst="rect">
            <a:avLst/>
          </a:prstGeom>
        </p:spPr>
        <p:txBody>
          <a:bodyPr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A" sz="4000" b="1">
                <a:solidFill>
                  <a:srgbClr val="09506D"/>
                </a:solidFill>
              </a:rPr>
              <a:t>Recibimos financiamiento y asesoría técnica.</a:t>
            </a:r>
            <a:endParaRPr lang="es-ES" sz="4000" b="1" dirty="0">
              <a:solidFill>
                <a:srgbClr val="09506D"/>
              </a:solidFill>
            </a:endParaRP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9715104D-6700-1C66-2EE7-44CA2BB54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28" y="3507951"/>
            <a:ext cx="4522626" cy="1288962"/>
          </a:xfrm>
          <a:prstGeom prst="rect">
            <a:avLst/>
          </a:prstGeom>
        </p:spPr>
      </p:pic>
      <p:pic>
        <p:nvPicPr>
          <p:cNvPr id="12" name="Imagen 11" descr="Logotipo&#10;&#10;Descripción generada automáticamente">
            <a:extLst>
              <a:ext uri="{FF2B5EF4-FFF2-40B4-BE49-F238E27FC236}">
                <a16:creationId xmlns:a16="http://schemas.microsoft.com/office/drawing/2014/main" id="{C2EC65B2-2C79-9AE6-34F0-F1ED9A1E1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53610"/>
            <a:ext cx="2259525" cy="1597643"/>
          </a:xfrm>
          <a:prstGeom prst="rect">
            <a:avLst/>
          </a:prstGeom>
        </p:spPr>
      </p:pic>
      <p:pic>
        <p:nvPicPr>
          <p:cNvPr id="13" name="Imagen 12" descr="Forma&#10;&#10;Descripción generada automáticamente con confianza media">
            <a:extLst>
              <a:ext uri="{FF2B5EF4-FFF2-40B4-BE49-F238E27FC236}">
                <a16:creationId xmlns:a16="http://schemas.microsoft.com/office/drawing/2014/main" id="{7E5BA6B5-52FA-AC2E-386E-ED0667F65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413" y="5410594"/>
            <a:ext cx="4402347" cy="684278"/>
          </a:xfrm>
          <a:prstGeom prst="rect">
            <a:avLst/>
          </a:prstGeom>
        </p:spPr>
      </p:pic>
      <p:pic>
        <p:nvPicPr>
          <p:cNvPr id="14" name="Imagen 13" descr="Logotipo&#10;&#10;Descripción generada automáticamente">
            <a:extLst>
              <a:ext uri="{FF2B5EF4-FFF2-40B4-BE49-F238E27FC236}">
                <a16:creationId xmlns:a16="http://schemas.microsoft.com/office/drawing/2014/main" id="{CDC9A44F-8BE1-8A69-4F2B-F63203D44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8778" y="3429000"/>
            <a:ext cx="1349188" cy="127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93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2B8762-61F0-4F1B-9364-D633EE9D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7675C8-1328-460C-9EBF-6B446B67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A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4EE78B-AF71-4195-A01B-F1165D923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36764-CEC5-462E-AEA9-4AA1CF15E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E2F1EB-DD93-49F9-8F7D-3DE282902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A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>
                <a:solidFill>
                  <a:srgbClr val="FFFFFF"/>
                </a:solidFill>
              </a:rPr>
              <a:t>¡Gracias por su atención!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D82C66-EAC6-46C6-AC04-27A5632D4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F2CA89-CD8C-40CF-8273-C3FA6690B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112A3EE-6761-38A1-2A07-6867F87E1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565" y="600666"/>
            <a:ext cx="3328416" cy="311697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A82F9E0-1CBD-4E82-B740-B329F65F5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534" y="321732"/>
            <a:ext cx="3088456" cy="2108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EE5F1E-8455-462D-8415-D85B2D4B9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6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404E500-F0A1-42F1-8F1A-179948E39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EC4EBEB-B016-57D0-4371-9B633381AA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879" b="11134"/>
          <a:stretch/>
        </p:blipFill>
        <p:spPr>
          <a:xfrm>
            <a:off x="9032365" y="2780204"/>
            <a:ext cx="2600546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20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s-MX" b="1"/>
              <a:t>Contenido de la conferencia</a:t>
            </a:r>
            <a:endParaRPr lang="es-PA" b="1"/>
          </a:p>
        </p:txBody>
      </p:sp>
      <p:graphicFrame>
        <p:nvGraphicFramePr>
          <p:cNvPr id="6" name="Rectangle 1">
            <a:extLst>
              <a:ext uri="{FF2B5EF4-FFF2-40B4-BE49-F238E27FC236}">
                <a16:creationId xmlns:a16="http://schemas.microsoft.com/office/drawing/2014/main" id="{612FAB78-0E1B-1EA8-E227-7DFF45BF16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7294225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3124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Planteamiento del problema</a:t>
            </a:r>
            <a:endParaRPr lang="es-PA" b="1" dirty="0"/>
          </a:p>
        </p:txBody>
      </p:sp>
      <p:graphicFrame>
        <p:nvGraphicFramePr>
          <p:cNvPr id="9" name="Rectangle 2">
            <a:extLst>
              <a:ext uri="{FF2B5EF4-FFF2-40B4-BE49-F238E27FC236}">
                <a16:creationId xmlns:a16="http://schemas.microsoft.com/office/drawing/2014/main" id="{FCB1C638-EBEC-7CA8-E12D-F211DEB5413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7280" y="1975973"/>
          <a:ext cx="10058400" cy="347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9233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43AFC8-D8D0-4784-B08C-6324FA88E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4B1A56-8AFB-4D4F-8D98-1E832D6FF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1163" y="1111753"/>
            <a:ext cx="3720353" cy="4634494"/>
          </a:xfrm>
          <a:ln w="25400" cap="sq">
            <a:noFill/>
            <a:miter lim="800000"/>
          </a:ln>
        </p:spPr>
        <p:txBody>
          <a:bodyPr anchor="ctr">
            <a:normAutofit/>
          </a:bodyPr>
          <a:lstStyle/>
          <a:p>
            <a:pPr algn="ctr"/>
            <a:r>
              <a:rPr lang="es-MX" sz="3200" b="1">
                <a:solidFill>
                  <a:srgbClr val="FFFFFF"/>
                </a:solidFill>
              </a:rPr>
              <a:t>Objetivo</a:t>
            </a:r>
            <a:endParaRPr lang="es-PA" sz="3200" b="1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E828FC-05B4-4BA4-92D3-3DF79D42D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70206" y="1111753"/>
            <a:ext cx="5057396" cy="4628275"/>
          </a:xfrm>
        </p:spPr>
        <p:txBody>
          <a:bodyPr anchor="ctr">
            <a:normAutofit/>
          </a:bodyPr>
          <a:lstStyle/>
          <a:p>
            <a:r>
              <a:rPr lang="es-PA">
                <a:solidFill>
                  <a:schemeClr val="tx1">
                    <a:lumMod val="85000"/>
                    <a:lumOff val="15000"/>
                  </a:schemeClr>
                </a:solidFill>
              </a:rPr>
              <a:t>Obtener mapas de índices de vegetación que permitan utilizar fertilizantes y plaguicidas de manera eficiente en el campo, utilizando imágenes aéreas multiespectrales procesadas con software de código abierto.</a:t>
            </a:r>
          </a:p>
        </p:txBody>
      </p:sp>
    </p:spTree>
    <p:extLst>
      <p:ext uri="{BB962C8B-B14F-4D97-AF65-F5344CB8AC3E}">
        <p14:creationId xmlns:p14="http://schemas.microsoft.com/office/powerpoint/2010/main" val="52301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64768F-10F9-BF0E-86E4-46B078D93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PA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EDC8F1-9A92-326B-96AF-50DF21AF52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83" b="2061"/>
          <a:stretch/>
        </p:blipFill>
        <p:spPr>
          <a:xfrm>
            <a:off x="20" y="10"/>
            <a:ext cx="12191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4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6FE90C-EBB1-F5B0-12B3-10F0BF06C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05" y="2333580"/>
            <a:ext cx="3944790" cy="939353"/>
          </a:xfrm>
        </p:spPr>
        <p:txBody>
          <a:bodyPr/>
          <a:lstStyle/>
          <a:p>
            <a:r>
              <a:rPr lang="es-PA" dirty="0"/>
              <a:t>INFRARROJO REFLEJADO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11948F4-12BC-EA7C-6912-1BF9E2EEBC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68483" y="1"/>
            <a:ext cx="7723517" cy="3272932"/>
          </a:xfrm>
        </p:spPr>
        <p:txBody>
          <a:bodyPr/>
          <a:lstStyle/>
          <a:p>
            <a:r>
              <a:rPr lang="es-PA" dirty="0"/>
              <a:t>La región del infrarrojo cubre una parte del espectro 100 veces más grande que la del visible.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BC646F3-415E-FFFE-D3CE-737E805E2F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321"/>
          <a:stretch/>
        </p:blipFill>
        <p:spPr>
          <a:xfrm>
            <a:off x="3099969" y="3373293"/>
            <a:ext cx="5992061" cy="288269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8539390-AF34-9146-973B-1659A74F957F}"/>
              </a:ext>
            </a:extLst>
          </p:cNvPr>
          <p:cNvSpPr txBox="1"/>
          <p:nvPr/>
        </p:nvSpPr>
        <p:spPr>
          <a:xfrm>
            <a:off x="4684143" y="1384673"/>
            <a:ext cx="75078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A" sz="2000" dirty="0"/>
              <a:t>▪ El infrarrojo próximo </a:t>
            </a:r>
            <a:r>
              <a:rPr lang="es-PA" sz="2000" dirty="0">
                <a:highlight>
                  <a:srgbClr val="46B1A0"/>
                </a:highlight>
              </a:rPr>
              <a:t>(NIR o </a:t>
            </a:r>
            <a:r>
              <a:rPr lang="es-PA" sz="2000" dirty="0" err="1">
                <a:highlight>
                  <a:srgbClr val="46B1A0"/>
                </a:highlight>
              </a:rPr>
              <a:t>Near</a:t>
            </a:r>
            <a:r>
              <a:rPr lang="es-PA" sz="2000" dirty="0">
                <a:highlight>
                  <a:srgbClr val="46B1A0"/>
                </a:highlight>
              </a:rPr>
              <a:t> </a:t>
            </a:r>
            <a:r>
              <a:rPr lang="es-PA" sz="2000" dirty="0" err="1">
                <a:highlight>
                  <a:srgbClr val="46B1A0"/>
                </a:highlight>
              </a:rPr>
              <a:t>Infrared</a:t>
            </a:r>
            <a:r>
              <a:rPr lang="es-PA" sz="2000" dirty="0">
                <a:highlight>
                  <a:srgbClr val="46B1A0"/>
                </a:highlight>
              </a:rPr>
              <a:t>) </a:t>
            </a:r>
            <a:r>
              <a:rPr lang="es-PA" sz="2000" dirty="0"/>
              <a:t>entre 0,7 µm y 3,0 µm.</a:t>
            </a:r>
          </a:p>
          <a:p>
            <a:endParaRPr lang="es-PA" sz="2000" dirty="0"/>
          </a:p>
          <a:p>
            <a:r>
              <a:rPr lang="es-PA" sz="2000" dirty="0"/>
              <a:t>▪ El infrarrojo medio (MIR o </a:t>
            </a:r>
            <a:r>
              <a:rPr lang="es-PA" sz="2000" dirty="0" err="1"/>
              <a:t>Middle</a:t>
            </a:r>
            <a:r>
              <a:rPr lang="es-PA" sz="2000" dirty="0"/>
              <a:t> </a:t>
            </a:r>
            <a:r>
              <a:rPr lang="es-PA" sz="2000" dirty="0" err="1"/>
              <a:t>Infrared</a:t>
            </a:r>
            <a:r>
              <a:rPr lang="es-PA" sz="2000" dirty="0"/>
              <a:t>) entre 3,0 µm y 15 µm.</a:t>
            </a:r>
          </a:p>
          <a:p>
            <a:endParaRPr lang="es-PA" sz="2000" dirty="0"/>
          </a:p>
          <a:p>
            <a:r>
              <a:rPr lang="es-PA" sz="2000" dirty="0"/>
              <a:t>▪ El infrarrojo lejano (FIR o Far </a:t>
            </a:r>
            <a:r>
              <a:rPr lang="es-PA" sz="2000" dirty="0" err="1"/>
              <a:t>Infrared</a:t>
            </a:r>
            <a:r>
              <a:rPr lang="es-PA" sz="2000" dirty="0"/>
              <a:t>) entre 15 µm y 1 </a:t>
            </a:r>
            <a:r>
              <a:rPr lang="es-PA" sz="2000" dirty="0" err="1"/>
              <a:t>mm.</a:t>
            </a:r>
            <a:endParaRPr lang="es-PA" sz="2000" dirty="0"/>
          </a:p>
        </p:txBody>
      </p:sp>
    </p:spTree>
    <p:extLst>
      <p:ext uri="{BB962C8B-B14F-4D97-AF65-F5344CB8AC3E}">
        <p14:creationId xmlns:p14="http://schemas.microsoft.com/office/powerpoint/2010/main" val="3157176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C0F1681A-C9A6-6552-C6C5-7C1285BBB8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2969" r="12969" b="7705"/>
          <a:stretch/>
        </p:blipFill>
        <p:spPr>
          <a:xfrm>
            <a:off x="0" y="0"/>
            <a:ext cx="6772231" cy="6329548"/>
          </a:xfrm>
          <a:noFill/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6C615FDB-D506-32D5-22F7-2614D621A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540" y="397353"/>
            <a:ext cx="4675517" cy="640698"/>
          </a:xfrm>
        </p:spPr>
        <p:txBody>
          <a:bodyPr>
            <a:normAutofit fontScale="90000"/>
          </a:bodyPr>
          <a:lstStyle/>
          <a:p>
            <a:r>
              <a:rPr lang="es-PA" dirty="0">
                <a:solidFill>
                  <a:srgbClr val="07212F"/>
                </a:solidFill>
              </a:rPr>
              <a:t>Comportamiento</a:t>
            </a:r>
            <a:r>
              <a:rPr lang="en-US" dirty="0">
                <a:solidFill>
                  <a:srgbClr val="07212F"/>
                </a:solidFill>
              </a:rPr>
              <a:t> del </a:t>
            </a:r>
            <a:r>
              <a:rPr lang="en-US" dirty="0" err="1">
                <a:solidFill>
                  <a:srgbClr val="07212F"/>
                </a:solidFill>
              </a:rPr>
              <a:t>nir</a:t>
            </a:r>
            <a:r>
              <a:rPr lang="en-US" dirty="0">
                <a:solidFill>
                  <a:srgbClr val="07212F"/>
                </a:solidFill>
              </a:rPr>
              <a:t> </a:t>
            </a:r>
            <a:r>
              <a:rPr lang="en-US" dirty="0" err="1">
                <a:solidFill>
                  <a:srgbClr val="07212F"/>
                </a:solidFill>
              </a:rPr>
              <a:t>en</a:t>
            </a:r>
            <a:r>
              <a:rPr lang="en-US" dirty="0">
                <a:solidFill>
                  <a:srgbClr val="07212F"/>
                </a:solidFill>
              </a:rPr>
              <a:t> las </a:t>
            </a:r>
            <a:r>
              <a:rPr lang="es-PA" dirty="0">
                <a:solidFill>
                  <a:srgbClr val="07212F"/>
                </a:solidFill>
              </a:rPr>
              <a:t>plantas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ED0AF1C-7279-20AD-59EB-092ADCD3FB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45208" y="2402407"/>
            <a:ext cx="3421103" cy="1634755"/>
          </a:xfrm>
        </p:spPr>
        <p:txBody>
          <a:bodyPr/>
          <a:lstStyle/>
          <a:p>
            <a:r>
              <a:rPr lang="es-PA" dirty="0"/>
              <a:t>En el visible, las moléculas de clorofila absorben la luz roja y azul para realizar la fotosíntesis. La luz verde es reflejada.</a:t>
            </a:r>
            <a:endParaRPr lang="en-U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A74B67F-6FCF-6957-3F35-C2FE18A43FD6}"/>
              </a:ext>
            </a:extLst>
          </p:cNvPr>
          <p:cNvSpPr txBox="1"/>
          <p:nvPr/>
        </p:nvSpPr>
        <p:spPr>
          <a:xfrm>
            <a:off x="323760" y="256037"/>
            <a:ext cx="61247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A" dirty="0"/>
              <a:t>En el NIR, la reflexión de la hoja no está controlada por los pigmentos de plantas, sino por la estructura del tejido esponjoso.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AE9AF79-169A-D945-FE44-1335DFF8A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719" y="4241601"/>
            <a:ext cx="2633157" cy="17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91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2C155442-187E-AAF8-CFA2-31D3D255CD0D}"/>
              </a:ext>
            </a:extLst>
          </p:cNvPr>
          <p:cNvSpPr txBox="1">
            <a:spLocks/>
          </p:cNvSpPr>
          <p:nvPr/>
        </p:nvSpPr>
        <p:spPr>
          <a:xfrm>
            <a:off x="725359" y="1114771"/>
            <a:ext cx="4743298" cy="640698"/>
          </a:xfrm>
          <a:prstGeom prst="rect">
            <a:avLst/>
          </a:prstGeom>
          <a:ln w="28575">
            <a:solidFill>
              <a:srgbClr val="476977"/>
            </a:solidFill>
          </a:ln>
        </p:spPr>
        <p:txBody>
          <a:bodyPr rtlCol="0" anchor="ctr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2400" b="0" i="0" u="none" strike="noStrike" kern="1200" cap="all" spc="100" normalizeH="0" baseline="0" noProof="0">
                <a:ln>
                  <a:noFill/>
                </a:ln>
                <a:solidFill>
                  <a:srgbClr val="476977"/>
                </a:solidFill>
                <a:effectLst/>
                <a:uLnTx/>
                <a:uFillTx/>
                <a:latin typeface="Tenorite Bold"/>
                <a:ea typeface="+mj-ea"/>
                <a:cs typeface="+mj-cs"/>
              </a:rPr>
              <a:t>Cámaras multiespectrales </a:t>
            </a:r>
            <a:endParaRPr kumimoji="0" lang="es-PA" sz="2400" b="0" i="0" u="none" strike="noStrike" kern="1200" cap="all" spc="100" normalizeH="0" baseline="0" noProof="0" dirty="0">
              <a:ln>
                <a:noFill/>
              </a:ln>
              <a:solidFill>
                <a:srgbClr val="476977"/>
              </a:solidFill>
              <a:effectLst/>
              <a:uLnTx/>
              <a:uFillTx/>
              <a:latin typeface="Tenorite Bold"/>
              <a:ea typeface="+mj-ea"/>
              <a:cs typeface="+mj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B442CDC-C2E7-54A6-2E0E-6937CCBE40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37747" y="2673715"/>
            <a:ext cx="5187770" cy="331379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A155D71-FEDE-A15F-8F02-FE57DC11E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2" y="2720461"/>
            <a:ext cx="5084972" cy="329350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41F5D01B-D192-441A-9309-AAEEC90A6353}"/>
                  </a:ext>
                </a:extLst>
              </p:cNvPr>
              <p:cNvSpPr txBox="1"/>
              <p:nvPr/>
            </p:nvSpPr>
            <p:spPr>
              <a:xfrm>
                <a:off x="8475896" y="910746"/>
                <a:ext cx="1716817" cy="524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:r>
                  <a:rPr lang="es-PA" sz="2400" dirty="0">
                    <a:solidFill>
                      <a:prstClr val="black"/>
                    </a:solidFill>
                    <a:latin typeface="Tenorite "/>
                  </a:rPr>
                  <a:t>NDVI</a:t>
                </a:r>
                <a14:m>
                  <m:oMath xmlns:m="http://schemas.openxmlformats.org/officeDocument/2006/math">
                    <m:r>
                      <a:rPr lang="es-PA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PA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A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𝑁𝐼𝑅</m:t>
                        </m:r>
                        <m:r>
                          <a:rPr lang="es-PA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PA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s-PA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𝑁𝐼𝑅</m:t>
                        </m:r>
                        <m:r>
                          <a:rPr lang="es-PA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s-PA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es-PA" sz="2400" dirty="0">
                  <a:solidFill>
                    <a:prstClr val="black"/>
                  </a:solidFill>
                  <a:latin typeface="Tenorite "/>
                </a:endParaRPr>
              </a:p>
            </p:txBody>
          </p:sp>
        </mc:Choice>
        <mc:Fallback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41F5D01B-D192-441A-9309-AAEEC90A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5896" y="910746"/>
                <a:ext cx="1716817" cy="524374"/>
              </a:xfrm>
              <a:prstGeom prst="rect">
                <a:avLst/>
              </a:prstGeom>
              <a:blipFill>
                <a:blip r:embed="rId4"/>
                <a:stretch>
                  <a:fillRect l="-10638" t="-3488" b="-19767"/>
                </a:stretch>
              </a:blipFill>
            </p:spPr>
            <p:txBody>
              <a:bodyPr/>
              <a:lstStyle/>
              <a:p>
                <a:r>
                  <a:rPr lang="es-P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F74755ED-A830-E18A-B4BE-5C24C0C34DA7}"/>
                  </a:ext>
                </a:extLst>
              </p:cNvPr>
              <p:cNvSpPr txBox="1"/>
              <p:nvPr/>
            </p:nvSpPr>
            <p:spPr>
              <a:xfrm>
                <a:off x="8475896" y="1755469"/>
                <a:ext cx="2877904" cy="552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:r>
                  <a:rPr lang="es-PA" sz="2400" dirty="0">
                    <a:solidFill>
                      <a:prstClr val="black"/>
                    </a:solidFill>
                    <a:latin typeface="Tenorite "/>
                  </a:rPr>
                  <a:t>SAVI</a:t>
                </a:r>
                <a14:m>
                  <m:oMath xmlns:m="http://schemas.openxmlformats.org/officeDocument/2006/math">
                    <m:r>
                      <a:rPr lang="es-PA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=1.5</m:t>
                    </m:r>
                    <m:d>
                      <m:dPr>
                        <m:ctrlPr>
                          <a:rPr lang="es-PA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PA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PA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𝑁𝐼𝑅</m:t>
                            </m:r>
                            <m:r>
                              <a:rPr lang="es-PA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s-PA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s-PA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𝑁𝐼𝑅</m:t>
                            </m:r>
                            <m:r>
                              <a:rPr lang="es-PA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s-PA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s-PA" sz="2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+0.5</m:t>
                            </m:r>
                          </m:den>
                        </m:f>
                      </m:e>
                    </m:d>
                  </m:oMath>
                </a14:m>
                <a:endParaRPr lang="es-PA" sz="2400" dirty="0">
                  <a:solidFill>
                    <a:prstClr val="black"/>
                  </a:solidFill>
                  <a:latin typeface="Tenorite "/>
                </a:endParaRPr>
              </a:p>
            </p:txBody>
          </p:sp>
        </mc:Choice>
        <mc:Fallback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F74755ED-A830-E18A-B4BE-5C24C0C34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5896" y="1755469"/>
                <a:ext cx="2877904" cy="552715"/>
              </a:xfrm>
              <a:prstGeom prst="rect">
                <a:avLst/>
              </a:prstGeom>
              <a:blipFill>
                <a:blip r:embed="rId5"/>
                <a:stretch>
                  <a:fillRect l="-6342" t="-1099" b="-15385"/>
                </a:stretch>
              </a:blipFill>
            </p:spPr>
            <p:txBody>
              <a:bodyPr/>
              <a:lstStyle/>
              <a:p>
                <a:r>
                  <a:rPr lang="es-P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ángulo 20">
            <a:extLst>
              <a:ext uri="{FF2B5EF4-FFF2-40B4-BE49-F238E27FC236}">
                <a16:creationId xmlns:a16="http://schemas.microsoft.com/office/drawing/2014/main" id="{AAD70BC4-73F0-A943-6A42-0F44F3CD1347}"/>
              </a:ext>
            </a:extLst>
          </p:cNvPr>
          <p:cNvSpPr/>
          <p:nvPr/>
        </p:nvSpPr>
        <p:spPr>
          <a:xfrm>
            <a:off x="7038804" y="104240"/>
            <a:ext cx="45910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s-ES" sz="3600" b="1" dirty="0">
                <a:ln w="22225">
                  <a:solidFill>
                    <a:srgbClr val="476977"/>
                  </a:solidFill>
                  <a:prstDash val="solid"/>
                </a:ln>
                <a:solidFill>
                  <a:srgbClr val="476977">
                    <a:lumMod val="40000"/>
                    <a:lumOff val="60000"/>
                  </a:srgbClr>
                </a:solidFill>
                <a:latin typeface="Tenorite "/>
              </a:rPr>
              <a:t>Índices de Vegetación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2BFE8F5-4733-8917-467E-E069459129AC}"/>
              </a:ext>
            </a:extLst>
          </p:cNvPr>
          <p:cNvSpPr txBox="1"/>
          <p:nvPr/>
        </p:nvSpPr>
        <p:spPr>
          <a:xfrm>
            <a:off x="6484034" y="2179359"/>
            <a:ext cx="199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PA" dirty="0">
                <a:solidFill>
                  <a:prstClr val="black"/>
                </a:solidFill>
                <a:latin typeface="Tenorite "/>
              </a:rPr>
              <a:t>NIR= 808 nm</a:t>
            </a:r>
          </a:p>
          <a:p>
            <a:pPr defTabSz="914400"/>
            <a:r>
              <a:rPr lang="es-PA" dirty="0">
                <a:solidFill>
                  <a:prstClr val="black"/>
                </a:solidFill>
                <a:latin typeface="Tenorite "/>
              </a:rPr>
              <a:t>O=615 nm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05FD334-BE23-C4F2-0E5A-3FE21B430001}"/>
              </a:ext>
            </a:extLst>
          </p:cNvPr>
          <p:cNvSpPr txBox="1"/>
          <p:nvPr/>
        </p:nvSpPr>
        <p:spPr>
          <a:xfrm>
            <a:off x="725358" y="2179359"/>
            <a:ext cx="208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s-PA" dirty="0">
                <a:solidFill>
                  <a:prstClr val="black"/>
                </a:solidFill>
                <a:latin typeface="Tenorite "/>
              </a:rPr>
              <a:t>NIR= 850 nm</a:t>
            </a:r>
          </a:p>
          <a:p>
            <a:pPr defTabSz="914400"/>
            <a:r>
              <a:rPr lang="es-PA" dirty="0">
                <a:solidFill>
                  <a:prstClr val="black"/>
                </a:solidFill>
                <a:latin typeface="Tenorite "/>
              </a:rPr>
              <a:t>O=660 nm</a:t>
            </a:r>
          </a:p>
        </p:txBody>
      </p:sp>
    </p:spTree>
    <p:extLst>
      <p:ext uri="{BB962C8B-B14F-4D97-AF65-F5344CB8AC3E}">
        <p14:creationId xmlns:p14="http://schemas.microsoft.com/office/powerpoint/2010/main" val="2649468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6F048-D0D8-38D2-064B-752049A9E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3AB9FD-3566-39CA-5AE9-77224688D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288"/>
            <a:ext cx="12192000" cy="31474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79E2FAF-0DCC-324D-2BDF-54EE98F10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5182"/>
            <a:ext cx="12192000" cy="314749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59A3B27-0E7E-73B0-7BDB-CDA7F8D7D95F}"/>
              </a:ext>
            </a:extLst>
          </p:cNvPr>
          <p:cNvSpPr txBox="1">
            <a:spLocks/>
          </p:cNvSpPr>
          <p:nvPr/>
        </p:nvSpPr>
        <p:spPr>
          <a:xfrm>
            <a:off x="1005901" y="3038750"/>
            <a:ext cx="2603740" cy="35286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rtlCol="0" anchor="ctr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2400" b="0" i="0" u="none" strike="noStrike" kern="1200" cap="all" spc="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norite Bold"/>
                <a:ea typeface="+mj-ea"/>
                <a:cs typeface="+mj-cs"/>
              </a:rPr>
              <a:t>comparativa</a:t>
            </a:r>
          </a:p>
        </p:txBody>
      </p:sp>
    </p:spTree>
    <p:extLst>
      <p:ext uri="{BB962C8B-B14F-4D97-AF65-F5344CB8AC3E}">
        <p14:creationId xmlns:p14="http://schemas.microsoft.com/office/powerpoint/2010/main" val="96478729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105</TotalTime>
  <Words>594</Words>
  <Application>Microsoft Office PowerPoint</Application>
  <PresentationFormat>Panorámica</PresentationFormat>
  <Paragraphs>72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Calibri</vt:lpstr>
      <vt:lpstr>Calibri Light</vt:lpstr>
      <vt:lpstr>Cambria Math</vt:lpstr>
      <vt:lpstr>Tenorite </vt:lpstr>
      <vt:lpstr>Tenorite Bold</vt:lpstr>
      <vt:lpstr>Retrospección</vt:lpstr>
      <vt:lpstr>Uso de drones para determinar el estado fitosanitario de los cultivos y la reducción del uso de fertilizantes</vt:lpstr>
      <vt:lpstr>Contenido de la conferencia</vt:lpstr>
      <vt:lpstr>Planteamiento del problema</vt:lpstr>
      <vt:lpstr>Objetivo</vt:lpstr>
      <vt:lpstr>Presentación de PowerPoint</vt:lpstr>
      <vt:lpstr>INFRARROJO REFLEJADO</vt:lpstr>
      <vt:lpstr>Comportamiento del nir en las plantas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Agradecimientos</vt:lpstr>
      <vt:lpstr>¡Gracias por su atención!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conferencia/ponencia</dc:title>
  <dc:creator>RDCG</dc:creator>
  <cp:lastModifiedBy>Luis Aparicio</cp:lastModifiedBy>
  <cp:revision>8</cp:revision>
  <cp:lastPrinted>2025-05-08T03:17:32Z</cp:lastPrinted>
  <dcterms:created xsi:type="dcterms:W3CDTF">2025-04-24T14:39:47Z</dcterms:created>
  <dcterms:modified xsi:type="dcterms:W3CDTF">2025-05-08T03:23:45Z</dcterms:modified>
</cp:coreProperties>
</file>