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4" r:id="rId1"/>
    <p:sldMasterId id="2147483686" r:id="rId2"/>
    <p:sldMasterId id="2147483698" r:id="rId3"/>
    <p:sldMasterId id="2147483710" r:id="rId4"/>
    <p:sldMasterId id="2147483722" r:id="rId5"/>
  </p:sldMasterIdLst>
  <p:notesMasterIdLst>
    <p:notesMasterId r:id="rId26"/>
  </p:notesMasterIdLst>
  <p:sldIdLst>
    <p:sldId id="256" r:id="rId6"/>
    <p:sldId id="321" r:id="rId7"/>
    <p:sldId id="277" r:id="rId8"/>
    <p:sldId id="338" r:id="rId9"/>
    <p:sldId id="374" r:id="rId10"/>
    <p:sldId id="339" r:id="rId11"/>
    <p:sldId id="440" r:id="rId12"/>
    <p:sldId id="333" r:id="rId13"/>
    <p:sldId id="442" r:id="rId14"/>
    <p:sldId id="259" r:id="rId15"/>
    <p:sldId id="400" r:id="rId16"/>
    <p:sldId id="432" r:id="rId17"/>
    <p:sldId id="393" r:id="rId18"/>
    <p:sldId id="446" r:id="rId19"/>
    <p:sldId id="384" r:id="rId20"/>
    <p:sldId id="311" r:id="rId21"/>
    <p:sldId id="444" r:id="rId22"/>
    <p:sldId id="447" r:id="rId23"/>
    <p:sldId id="309" r:id="rId24"/>
    <p:sldId id="264"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A728"/>
    <a:srgbClr val="12B0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SV"/>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C6A3B6-385E-445A-8C79-0AFA57CD1166}" type="datetimeFigureOut">
              <a:rPr lang="es-SV" smtClean="0"/>
              <a:t>14/5/2025</a:t>
            </a:fld>
            <a:endParaRPr lang="es-SV"/>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SV"/>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SV"/>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A98CC-D5AF-4EA7-95F8-45DC6F63F1F5}" type="slidenum">
              <a:rPr lang="es-SV" smtClean="0"/>
              <a:t>‹Nº›</a:t>
            </a:fld>
            <a:endParaRPr lang="es-SV"/>
          </a:p>
        </p:txBody>
      </p:sp>
    </p:spTree>
    <p:extLst>
      <p:ext uri="{BB962C8B-B14F-4D97-AF65-F5344CB8AC3E}">
        <p14:creationId xmlns:p14="http://schemas.microsoft.com/office/powerpoint/2010/main" val="4045098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F9C77-ED39-430B-86AA-80EC899DB124}"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6073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F9C77-ED39-430B-86AA-80EC899DB124}"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4990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203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128897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202529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C2A713-5468-4BD7-8394-041B8FA905A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SV"/>
          </a:p>
        </p:txBody>
      </p:sp>
      <p:sp>
        <p:nvSpPr>
          <p:cNvPr id="3" name="Subtítulo 2">
            <a:extLst>
              <a:ext uri="{FF2B5EF4-FFF2-40B4-BE49-F238E27FC236}">
                <a16:creationId xmlns:a16="http://schemas.microsoft.com/office/drawing/2014/main" id="{19554B20-0BFB-41E9-AAFF-4A326755DE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SV"/>
          </a:p>
        </p:txBody>
      </p:sp>
      <p:sp>
        <p:nvSpPr>
          <p:cNvPr id="4" name="Marcador de fecha 3">
            <a:extLst>
              <a:ext uri="{FF2B5EF4-FFF2-40B4-BE49-F238E27FC236}">
                <a16:creationId xmlns:a16="http://schemas.microsoft.com/office/drawing/2014/main" id="{A66C0C40-E3AA-4092-B059-2C91F2879978}"/>
              </a:ext>
            </a:extLst>
          </p:cNvPr>
          <p:cNvSpPr>
            <a:spLocks noGrp="1"/>
          </p:cNvSpPr>
          <p:nvPr>
            <p:ph type="dt" sz="half" idx="10"/>
          </p:nvPr>
        </p:nvSpPr>
        <p:spPr/>
        <p:txBody>
          <a:bodyPr/>
          <a:lstStyle/>
          <a:p>
            <a:fld id="{C199692E-3FD5-439D-B9C0-0E7767874450}" type="datetimeFigureOut">
              <a:rPr lang="es-SV" smtClean="0"/>
              <a:t>14/5/2025</a:t>
            </a:fld>
            <a:endParaRPr lang="es-SV"/>
          </a:p>
        </p:txBody>
      </p:sp>
      <p:sp>
        <p:nvSpPr>
          <p:cNvPr id="5" name="Marcador de pie de página 4">
            <a:extLst>
              <a:ext uri="{FF2B5EF4-FFF2-40B4-BE49-F238E27FC236}">
                <a16:creationId xmlns:a16="http://schemas.microsoft.com/office/drawing/2014/main" id="{7E4FC496-6AC2-463B-BEF7-8D7B77E89A30}"/>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E99043BD-EFA8-459E-A9BE-3C6106C15E45}"/>
              </a:ext>
            </a:extLst>
          </p:cNvPr>
          <p:cNvSpPr>
            <a:spLocks noGrp="1"/>
          </p:cNvSpPr>
          <p:nvPr>
            <p:ph type="sldNum" sz="quarter" idx="12"/>
          </p:nvPr>
        </p:nvSpPr>
        <p:spPr/>
        <p:txBody>
          <a:bodyPr/>
          <a:lstStyle/>
          <a:p>
            <a:fld id="{75E78794-CA76-4D17-90EE-24BE8E4E07AB}" type="slidenum">
              <a:rPr lang="es-SV" smtClean="0"/>
              <a:t>‹Nº›</a:t>
            </a:fld>
            <a:endParaRPr lang="es-SV"/>
          </a:p>
        </p:txBody>
      </p:sp>
    </p:spTree>
    <p:extLst>
      <p:ext uri="{BB962C8B-B14F-4D97-AF65-F5344CB8AC3E}">
        <p14:creationId xmlns:p14="http://schemas.microsoft.com/office/powerpoint/2010/main" val="1139041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A1FEB9-E2C4-4980-B157-56FF6E0BF124}"/>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0BAE9DD4-9663-4C46-880F-97A0A8C78B7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0991EA83-23DF-4D0C-A059-B9CA0059432A}"/>
              </a:ext>
            </a:extLst>
          </p:cNvPr>
          <p:cNvSpPr>
            <a:spLocks noGrp="1"/>
          </p:cNvSpPr>
          <p:nvPr>
            <p:ph type="dt" sz="half" idx="10"/>
          </p:nvPr>
        </p:nvSpPr>
        <p:spPr/>
        <p:txBody>
          <a:bodyPr/>
          <a:lstStyle/>
          <a:p>
            <a:fld id="{C199692E-3FD5-439D-B9C0-0E7767874450}" type="datetimeFigureOut">
              <a:rPr lang="es-SV" smtClean="0"/>
              <a:t>14/5/2025</a:t>
            </a:fld>
            <a:endParaRPr lang="es-SV"/>
          </a:p>
        </p:txBody>
      </p:sp>
      <p:sp>
        <p:nvSpPr>
          <p:cNvPr id="5" name="Marcador de pie de página 4">
            <a:extLst>
              <a:ext uri="{FF2B5EF4-FFF2-40B4-BE49-F238E27FC236}">
                <a16:creationId xmlns:a16="http://schemas.microsoft.com/office/drawing/2014/main" id="{537AD7AE-51A4-436D-8510-978EE29B6F5F}"/>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6EB9D34E-C08E-4F45-B22B-16BE8697A01B}"/>
              </a:ext>
            </a:extLst>
          </p:cNvPr>
          <p:cNvSpPr>
            <a:spLocks noGrp="1"/>
          </p:cNvSpPr>
          <p:nvPr>
            <p:ph type="sldNum" sz="quarter" idx="12"/>
          </p:nvPr>
        </p:nvSpPr>
        <p:spPr/>
        <p:txBody>
          <a:bodyPr/>
          <a:lstStyle/>
          <a:p>
            <a:fld id="{75E78794-CA76-4D17-90EE-24BE8E4E07AB}" type="slidenum">
              <a:rPr lang="es-SV" smtClean="0"/>
              <a:t>‹Nº›</a:t>
            </a:fld>
            <a:endParaRPr lang="es-SV"/>
          </a:p>
        </p:txBody>
      </p:sp>
    </p:spTree>
    <p:extLst>
      <p:ext uri="{BB962C8B-B14F-4D97-AF65-F5344CB8AC3E}">
        <p14:creationId xmlns:p14="http://schemas.microsoft.com/office/powerpoint/2010/main" val="3818325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CC2D2C-A57F-4015-B99A-39000AE39AD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24F8AFCC-3B9F-49F0-8066-06D72E2630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3E5BFFD-CDE7-4607-8026-8A9393EC7AF7}"/>
              </a:ext>
            </a:extLst>
          </p:cNvPr>
          <p:cNvSpPr>
            <a:spLocks noGrp="1"/>
          </p:cNvSpPr>
          <p:nvPr>
            <p:ph type="dt" sz="half" idx="10"/>
          </p:nvPr>
        </p:nvSpPr>
        <p:spPr/>
        <p:txBody>
          <a:bodyPr/>
          <a:lstStyle/>
          <a:p>
            <a:fld id="{C199692E-3FD5-439D-B9C0-0E7767874450}" type="datetimeFigureOut">
              <a:rPr lang="es-SV" smtClean="0"/>
              <a:t>14/5/2025</a:t>
            </a:fld>
            <a:endParaRPr lang="es-SV"/>
          </a:p>
        </p:txBody>
      </p:sp>
      <p:sp>
        <p:nvSpPr>
          <p:cNvPr id="5" name="Marcador de pie de página 4">
            <a:extLst>
              <a:ext uri="{FF2B5EF4-FFF2-40B4-BE49-F238E27FC236}">
                <a16:creationId xmlns:a16="http://schemas.microsoft.com/office/drawing/2014/main" id="{D3F0B2DF-202C-43E0-B5CB-5FC46A75BA71}"/>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4386793B-8C39-4E38-87A9-EA4A7AB60676}"/>
              </a:ext>
            </a:extLst>
          </p:cNvPr>
          <p:cNvSpPr>
            <a:spLocks noGrp="1"/>
          </p:cNvSpPr>
          <p:nvPr>
            <p:ph type="sldNum" sz="quarter" idx="12"/>
          </p:nvPr>
        </p:nvSpPr>
        <p:spPr/>
        <p:txBody>
          <a:bodyPr/>
          <a:lstStyle/>
          <a:p>
            <a:fld id="{75E78794-CA76-4D17-90EE-24BE8E4E07AB}" type="slidenum">
              <a:rPr lang="es-SV" smtClean="0"/>
              <a:t>‹Nº›</a:t>
            </a:fld>
            <a:endParaRPr lang="es-SV"/>
          </a:p>
        </p:txBody>
      </p:sp>
    </p:spTree>
    <p:extLst>
      <p:ext uri="{BB962C8B-B14F-4D97-AF65-F5344CB8AC3E}">
        <p14:creationId xmlns:p14="http://schemas.microsoft.com/office/powerpoint/2010/main" val="3778431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989BA4-1A86-4C66-BFF4-BF5CE69A640C}"/>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3783A89D-578E-4971-846E-80298863DC5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contenido 3">
            <a:extLst>
              <a:ext uri="{FF2B5EF4-FFF2-40B4-BE49-F238E27FC236}">
                <a16:creationId xmlns:a16="http://schemas.microsoft.com/office/drawing/2014/main" id="{B6B5B3FD-6C5F-4486-AFC7-B7D4F1C3DED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fecha 4">
            <a:extLst>
              <a:ext uri="{FF2B5EF4-FFF2-40B4-BE49-F238E27FC236}">
                <a16:creationId xmlns:a16="http://schemas.microsoft.com/office/drawing/2014/main" id="{CF60888D-46D5-4419-967B-434745657923}"/>
              </a:ext>
            </a:extLst>
          </p:cNvPr>
          <p:cNvSpPr>
            <a:spLocks noGrp="1"/>
          </p:cNvSpPr>
          <p:nvPr>
            <p:ph type="dt" sz="half" idx="10"/>
          </p:nvPr>
        </p:nvSpPr>
        <p:spPr/>
        <p:txBody>
          <a:bodyPr/>
          <a:lstStyle/>
          <a:p>
            <a:fld id="{C199692E-3FD5-439D-B9C0-0E7767874450}" type="datetimeFigureOut">
              <a:rPr lang="es-SV" smtClean="0"/>
              <a:t>14/5/2025</a:t>
            </a:fld>
            <a:endParaRPr lang="es-SV"/>
          </a:p>
        </p:txBody>
      </p:sp>
      <p:sp>
        <p:nvSpPr>
          <p:cNvPr id="6" name="Marcador de pie de página 5">
            <a:extLst>
              <a:ext uri="{FF2B5EF4-FFF2-40B4-BE49-F238E27FC236}">
                <a16:creationId xmlns:a16="http://schemas.microsoft.com/office/drawing/2014/main" id="{0BE7EB24-5158-4B58-8EA9-FF2DD569C2E2}"/>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02C1BBF2-3B52-47B9-9BAC-4CEF59D85AC6}"/>
              </a:ext>
            </a:extLst>
          </p:cNvPr>
          <p:cNvSpPr>
            <a:spLocks noGrp="1"/>
          </p:cNvSpPr>
          <p:nvPr>
            <p:ph type="sldNum" sz="quarter" idx="12"/>
          </p:nvPr>
        </p:nvSpPr>
        <p:spPr/>
        <p:txBody>
          <a:bodyPr/>
          <a:lstStyle/>
          <a:p>
            <a:fld id="{75E78794-CA76-4D17-90EE-24BE8E4E07AB}" type="slidenum">
              <a:rPr lang="es-SV" smtClean="0"/>
              <a:t>‹Nº›</a:t>
            </a:fld>
            <a:endParaRPr lang="es-SV"/>
          </a:p>
        </p:txBody>
      </p:sp>
    </p:spTree>
    <p:extLst>
      <p:ext uri="{BB962C8B-B14F-4D97-AF65-F5344CB8AC3E}">
        <p14:creationId xmlns:p14="http://schemas.microsoft.com/office/powerpoint/2010/main" val="851514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318E6C-A65D-42FD-AC3C-1C71E93EA0C2}"/>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D1A0712A-2761-472F-92AA-EB46949AEF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0693615-32CE-49D7-A5AE-647B16C7518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texto 4">
            <a:extLst>
              <a:ext uri="{FF2B5EF4-FFF2-40B4-BE49-F238E27FC236}">
                <a16:creationId xmlns:a16="http://schemas.microsoft.com/office/drawing/2014/main" id="{50711EF3-0907-4968-B052-E8F73F03FB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2B25F00-F2EC-47D8-A5CF-943B611F20D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7" name="Marcador de fecha 6">
            <a:extLst>
              <a:ext uri="{FF2B5EF4-FFF2-40B4-BE49-F238E27FC236}">
                <a16:creationId xmlns:a16="http://schemas.microsoft.com/office/drawing/2014/main" id="{65FDAEC1-9883-4BCD-B93C-75A462F3D412}"/>
              </a:ext>
            </a:extLst>
          </p:cNvPr>
          <p:cNvSpPr>
            <a:spLocks noGrp="1"/>
          </p:cNvSpPr>
          <p:nvPr>
            <p:ph type="dt" sz="half" idx="10"/>
          </p:nvPr>
        </p:nvSpPr>
        <p:spPr/>
        <p:txBody>
          <a:bodyPr/>
          <a:lstStyle/>
          <a:p>
            <a:fld id="{C199692E-3FD5-439D-B9C0-0E7767874450}" type="datetimeFigureOut">
              <a:rPr lang="es-SV" smtClean="0"/>
              <a:t>14/5/2025</a:t>
            </a:fld>
            <a:endParaRPr lang="es-SV"/>
          </a:p>
        </p:txBody>
      </p:sp>
      <p:sp>
        <p:nvSpPr>
          <p:cNvPr id="8" name="Marcador de pie de página 7">
            <a:extLst>
              <a:ext uri="{FF2B5EF4-FFF2-40B4-BE49-F238E27FC236}">
                <a16:creationId xmlns:a16="http://schemas.microsoft.com/office/drawing/2014/main" id="{DFA1B6B1-94FC-44DE-B02F-0952402EB58E}"/>
              </a:ext>
            </a:extLst>
          </p:cNvPr>
          <p:cNvSpPr>
            <a:spLocks noGrp="1"/>
          </p:cNvSpPr>
          <p:nvPr>
            <p:ph type="ftr" sz="quarter" idx="11"/>
          </p:nvPr>
        </p:nvSpPr>
        <p:spPr/>
        <p:txBody>
          <a:bodyPr/>
          <a:lstStyle/>
          <a:p>
            <a:endParaRPr lang="es-SV"/>
          </a:p>
        </p:txBody>
      </p:sp>
      <p:sp>
        <p:nvSpPr>
          <p:cNvPr id="9" name="Marcador de número de diapositiva 8">
            <a:extLst>
              <a:ext uri="{FF2B5EF4-FFF2-40B4-BE49-F238E27FC236}">
                <a16:creationId xmlns:a16="http://schemas.microsoft.com/office/drawing/2014/main" id="{45121E7C-AC3D-4277-A6F3-FEDA9F9960D2}"/>
              </a:ext>
            </a:extLst>
          </p:cNvPr>
          <p:cNvSpPr>
            <a:spLocks noGrp="1"/>
          </p:cNvSpPr>
          <p:nvPr>
            <p:ph type="sldNum" sz="quarter" idx="12"/>
          </p:nvPr>
        </p:nvSpPr>
        <p:spPr/>
        <p:txBody>
          <a:bodyPr/>
          <a:lstStyle/>
          <a:p>
            <a:fld id="{75E78794-CA76-4D17-90EE-24BE8E4E07AB}" type="slidenum">
              <a:rPr lang="es-SV" smtClean="0"/>
              <a:t>‹Nº›</a:t>
            </a:fld>
            <a:endParaRPr lang="es-SV"/>
          </a:p>
        </p:txBody>
      </p:sp>
    </p:spTree>
    <p:extLst>
      <p:ext uri="{BB962C8B-B14F-4D97-AF65-F5344CB8AC3E}">
        <p14:creationId xmlns:p14="http://schemas.microsoft.com/office/powerpoint/2010/main" val="3385694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375D98-330E-4FC6-A9A6-CAC9BBFD785F}"/>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fecha 2">
            <a:extLst>
              <a:ext uri="{FF2B5EF4-FFF2-40B4-BE49-F238E27FC236}">
                <a16:creationId xmlns:a16="http://schemas.microsoft.com/office/drawing/2014/main" id="{3531CD2E-2A24-48C2-B8BD-704001DB2C5C}"/>
              </a:ext>
            </a:extLst>
          </p:cNvPr>
          <p:cNvSpPr>
            <a:spLocks noGrp="1"/>
          </p:cNvSpPr>
          <p:nvPr>
            <p:ph type="dt" sz="half" idx="10"/>
          </p:nvPr>
        </p:nvSpPr>
        <p:spPr/>
        <p:txBody>
          <a:bodyPr/>
          <a:lstStyle/>
          <a:p>
            <a:fld id="{C199692E-3FD5-439D-B9C0-0E7767874450}" type="datetimeFigureOut">
              <a:rPr lang="es-SV" smtClean="0"/>
              <a:t>14/5/2025</a:t>
            </a:fld>
            <a:endParaRPr lang="es-SV"/>
          </a:p>
        </p:txBody>
      </p:sp>
      <p:sp>
        <p:nvSpPr>
          <p:cNvPr id="4" name="Marcador de pie de página 3">
            <a:extLst>
              <a:ext uri="{FF2B5EF4-FFF2-40B4-BE49-F238E27FC236}">
                <a16:creationId xmlns:a16="http://schemas.microsoft.com/office/drawing/2014/main" id="{B37F4DAD-12BD-4920-A155-3D8BF06E37EC}"/>
              </a:ext>
            </a:extLst>
          </p:cNvPr>
          <p:cNvSpPr>
            <a:spLocks noGrp="1"/>
          </p:cNvSpPr>
          <p:nvPr>
            <p:ph type="ftr" sz="quarter" idx="11"/>
          </p:nvPr>
        </p:nvSpPr>
        <p:spPr/>
        <p:txBody>
          <a:bodyPr/>
          <a:lstStyle/>
          <a:p>
            <a:endParaRPr lang="es-SV"/>
          </a:p>
        </p:txBody>
      </p:sp>
      <p:sp>
        <p:nvSpPr>
          <p:cNvPr id="5" name="Marcador de número de diapositiva 4">
            <a:extLst>
              <a:ext uri="{FF2B5EF4-FFF2-40B4-BE49-F238E27FC236}">
                <a16:creationId xmlns:a16="http://schemas.microsoft.com/office/drawing/2014/main" id="{9AE0163C-D0CA-42A0-BAD6-B19D08FD5F94}"/>
              </a:ext>
            </a:extLst>
          </p:cNvPr>
          <p:cNvSpPr>
            <a:spLocks noGrp="1"/>
          </p:cNvSpPr>
          <p:nvPr>
            <p:ph type="sldNum" sz="quarter" idx="12"/>
          </p:nvPr>
        </p:nvSpPr>
        <p:spPr/>
        <p:txBody>
          <a:bodyPr/>
          <a:lstStyle/>
          <a:p>
            <a:fld id="{75E78794-CA76-4D17-90EE-24BE8E4E07AB}" type="slidenum">
              <a:rPr lang="es-SV" smtClean="0"/>
              <a:t>‹Nº›</a:t>
            </a:fld>
            <a:endParaRPr lang="es-SV"/>
          </a:p>
        </p:txBody>
      </p:sp>
    </p:spTree>
    <p:extLst>
      <p:ext uri="{BB962C8B-B14F-4D97-AF65-F5344CB8AC3E}">
        <p14:creationId xmlns:p14="http://schemas.microsoft.com/office/powerpoint/2010/main" val="994034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742350C-495D-4D0A-B98D-81758DF3E4D9}"/>
              </a:ext>
            </a:extLst>
          </p:cNvPr>
          <p:cNvSpPr>
            <a:spLocks noGrp="1"/>
          </p:cNvSpPr>
          <p:nvPr>
            <p:ph type="dt" sz="half" idx="10"/>
          </p:nvPr>
        </p:nvSpPr>
        <p:spPr/>
        <p:txBody>
          <a:bodyPr/>
          <a:lstStyle/>
          <a:p>
            <a:fld id="{C199692E-3FD5-439D-B9C0-0E7767874450}" type="datetimeFigureOut">
              <a:rPr lang="es-SV" smtClean="0"/>
              <a:t>14/5/2025</a:t>
            </a:fld>
            <a:endParaRPr lang="es-SV"/>
          </a:p>
        </p:txBody>
      </p:sp>
      <p:sp>
        <p:nvSpPr>
          <p:cNvPr id="3" name="Marcador de pie de página 2">
            <a:extLst>
              <a:ext uri="{FF2B5EF4-FFF2-40B4-BE49-F238E27FC236}">
                <a16:creationId xmlns:a16="http://schemas.microsoft.com/office/drawing/2014/main" id="{0E0591C8-283D-42D2-B009-2B85BC94F40A}"/>
              </a:ext>
            </a:extLst>
          </p:cNvPr>
          <p:cNvSpPr>
            <a:spLocks noGrp="1"/>
          </p:cNvSpPr>
          <p:nvPr>
            <p:ph type="ftr" sz="quarter" idx="11"/>
          </p:nvPr>
        </p:nvSpPr>
        <p:spPr/>
        <p:txBody>
          <a:bodyPr/>
          <a:lstStyle/>
          <a:p>
            <a:endParaRPr lang="es-SV"/>
          </a:p>
        </p:txBody>
      </p:sp>
      <p:sp>
        <p:nvSpPr>
          <p:cNvPr id="4" name="Marcador de número de diapositiva 3">
            <a:extLst>
              <a:ext uri="{FF2B5EF4-FFF2-40B4-BE49-F238E27FC236}">
                <a16:creationId xmlns:a16="http://schemas.microsoft.com/office/drawing/2014/main" id="{0D5467ED-C9D3-4889-B2E5-6FBD383FF527}"/>
              </a:ext>
            </a:extLst>
          </p:cNvPr>
          <p:cNvSpPr>
            <a:spLocks noGrp="1"/>
          </p:cNvSpPr>
          <p:nvPr>
            <p:ph type="sldNum" sz="quarter" idx="12"/>
          </p:nvPr>
        </p:nvSpPr>
        <p:spPr/>
        <p:txBody>
          <a:bodyPr/>
          <a:lstStyle/>
          <a:p>
            <a:fld id="{75E78794-CA76-4D17-90EE-24BE8E4E07AB}" type="slidenum">
              <a:rPr lang="es-SV" smtClean="0"/>
              <a:t>‹Nº›</a:t>
            </a:fld>
            <a:endParaRPr lang="es-SV"/>
          </a:p>
        </p:txBody>
      </p:sp>
    </p:spTree>
    <p:extLst>
      <p:ext uri="{BB962C8B-B14F-4D97-AF65-F5344CB8AC3E}">
        <p14:creationId xmlns:p14="http://schemas.microsoft.com/office/powerpoint/2010/main" val="1383717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BF3159-2D9C-43C5-9AEE-4CE0677442A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D62EA70D-058B-4423-B844-182350ABD1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texto 3">
            <a:extLst>
              <a:ext uri="{FF2B5EF4-FFF2-40B4-BE49-F238E27FC236}">
                <a16:creationId xmlns:a16="http://schemas.microsoft.com/office/drawing/2014/main" id="{6064D919-32CB-4ED9-A745-1D20C6C046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6443CB5-80DD-4BCA-A95E-4C38CD0A1814}"/>
              </a:ext>
            </a:extLst>
          </p:cNvPr>
          <p:cNvSpPr>
            <a:spLocks noGrp="1"/>
          </p:cNvSpPr>
          <p:nvPr>
            <p:ph type="dt" sz="half" idx="10"/>
          </p:nvPr>
        </p:nvSpPr>
        <p:spPr/>
        <p:txBody>
          <a:bodyPr/>
          <a:lstStyle/>
          <a:p>
            <a:fld id="{C199692E-3FD5-439D-B9C0-0E7767874450}" type="datetimeFigureOut">
              <a:rPr lang="es-SV" smtClean="0"/>
              <a:t>14/5/2025</a:t>
            </a:fld>
            <a:endParaRPr lang="es-SV"/>
          </a:p>
        </p:txBody>
      </p:sp>
      <p:sp>
        <p:nvSpPr>
          <p:cNvPr id="6" name="Marcador de pie de página 5">
            <a:extLst>
              <a:ext uri="{FF2B5EF4-FFF2-40B4-BE49-F238E27FC236}">
                <a16:creationId xmlns:a16="http://schemas.microsoft.com/office/drawing/2014/main" id="{D4812156-0C2C-4250-93B7-A0DDC338D580}"/>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F72210A8-07F4-46DA-AF7D-DABCEBEE21FA}"/>
              </a:ext>
            </a:extLst>
          </p:cNvPr>
          <p:cNvSpPr>
            <a:spLocks noGrp="1"/>
          </p:cNvSpPr>
          <p:nvPr>
            <p:ph type="sldNum" sz="quarter" idx="12"/>
          </p:nvPr>
        </p:nvSpPr>
        <p:spPr/>
        <p:txBody>
          <a:bodyPr/>
          <a:lstStyle/>
          <a:p>
            <a:fld id="{75E78794-CA76-4D17-90EE-24BE8E4E07AB}" type="slidenum">
              <a:rPr lang="es-SV" smtClean="0"/>
              <a:t>‹Nº›</a:t>
            </a:fld>
            <a:endParaRPr lang="es-SV"/>
          </a:p>
        </p:txBody>
      </p:sp>
    </p:spTree>
    <p:extLst>
      <p:ext uri="{BB962C8B-B14F-4D97-AF65-F5344CB8AC3E}">
        <p14:creationId xmlns:p14="http://schemas.microsoft.com/office/powerpoint/2010/main" val="3105312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507615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170D1B-0CBD-4FF1-9DB5-02D3D6BBF13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SV"/>
          </a:p>
        </p:txBody>
      </p:sp>
      <p:sp>
        <p:nvSpPr>
          <p:cNvPr id="3" name="Marcador de posición de imagen 2">
            <a:extLst>
              <a:ext uri="{FF2B5EF4-FFF2-40B4-BE49-F238E27FC236}">
                <a16:creationId xmlns:a16="http://schemas.microsoft.com/office/drawing/2014/main" id="{8C423961-AE32-4FD2-83FE-C9CD3DEA72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SV"/>
          </a:p>
        </p:txBody>
      </p:sp>
      <p:sp>
        <p:nvSpPr>
          <p:cNvPr id="4" name="Marcador de texto 3">
            <a:extLst>
              <a:ext uri="{FF2B5EF4-FFF2-40B4-BE49-F238E27FC236}">
                <a16:creationId xmlns:a16="http://schemas.microsoft.com/office/drawing/2014/main" id="{3FAB080A-F32B-4A5B-B79F-E12B4F9F4E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9E948E2-9AF9-4D9F-B86C-8EF0728964C9}"/>
              </a:ext>
            </a:extLst>
          </p:cNvPr>
          <p:cNvSpPr>
            <a:spLocks noGrp="1"/>
          </p:cNvSpPr>
          <p:nvPr>
            <p:ph type="dt" sz="half" idx="10"/>
          </p:nvPr>
        </p:nvSpPr>
        <p:spPr/>
        <p:txBody>
          <a:bodyPr/>
          <a:lstStyle/>
          <a:p>
            <a:fld id="{C199692E-3FD5-439D-B9C0-0E7767874450}" type="datetimeFigureOut">
              <a:rPr lang="es-SV" smtClean="0"/>
              <a:t>14/5/2025</a:t>
            </a:fld>
            <a:endParaRPr lang="es-SV"/>
          </a:p>
        </p:txBody>
      </p:sp>
      <p:sp>
        <p:nvSpPr>
          <p:cNvPr id="6" name="Marcador de pie de página 5">
            <a:extLst>
              <a:ext uri="{FF2B5EF4-FFF2-40B4-BE49-F238E27FC236}">
                <a16:creationId xmlns:a16="http://schemas.microsoft.com/office/drawing/2014/main" id="{8ED3EF1F-9EDA-4739-B05B-3F011D77F27E}"/>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FACAD4F2-4F83-4231-879E-75B181A02C86}"/>
              </a:ext>
            </a:extLst>
          </p:cNvPr>
          <p:cNvSpPr>
            <a:spLocks noGrp="1"/>
          </p:cNvSpPr>
          <p:nvPr>
            <p:ph type="sldNum" sz="quarter" idx="12"/>
          </p:nvPr>
        </p:nvSpPr>
        <p:spPr/>
        <p:txBody>
          <a:bodyPr/>
          <a:lstStyle/>
          <a:p>
            <a:fld id="{75E78794-CA76-4D17-90EE-24BE8E4E07AB}" type="slidenum">
              <a:rPr lang="es-SV" smtClean="0"/>
              <a:t>‹Nº›</a:t>
            </a:fld>
            <a:endParaRPr lang="es-SV"/>
          </a:p>
        </p:txBody>
      </p:sp>
    </p:spTree>
    <p:extLst>
      <p:ext uri="{BB962C8B-B14F-4D97-AF65-F5344CB8AC3E}">
        <p14:creationId xmlns:p14="http://schemas.microsoft.com/office/powerpoint/2010/main" val="20505510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7FC2C8-0290-446D-A5D8-5BB0B6AF4729}"/>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43B7DC4E-902A-4D30-87DC-AB8081A0343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2E856477-36D2-4F99-9539-B5715EF3BD8A}"/>
              </a:ext>
            </a:extLst>
          </p:cNvPr>
          <p:cNvSpPr>
            <a:spLocks noGrp="1"/>
          </p:cNvSpPr>
          <p:nvPr>
            <p:ph type="dt" sz="half" idx="10"/>
          </p:nvPr>
        </p:nvSpPr>
        <p:spPr/>
        <p:txBody>
          <a:bodyPr/>
          <a:lstStyle/>
          <a:p>
            <a:fld id="{C199692E-3FD5-439D-B9C0-0E7767874450}" type="datetimeFigureOut">
              <a:rPr lang="es-SV" smtClean="0"/>
              <a:t>14/5/2025</a:t>
            </a:fld>
            <a:endParaRPr lang="es-SV"/>
          </a:p>
        </p:txBody>
      </p:sp>
      <p:sp>
        <p:nvSpPr>
          <p:cNvPr id="5" name="Marcador de pie de página 4">
            <a:extLst>
              <a:ext uri="{FF2B5EF4-FFF2-40B4-BE49-F238E27FC236}">
                <a16:creationId xmlns:a16="http://schemas.microsoft.com/office/drawing/2014/main" id="{6D785E87-F14F-4139-835D-5535C3C96243}"/>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96B208FA-8FDA-44A5-9BC3-E7C265D06521}"/>
              </a:ext>
            </a:extLst>
          </p:cNvPr>
          <p:cNvSpPr>
            <a:spLocks noGrp="1"/>
          </p:cNvSpPr>
          <p:nvPr>
            <p:ph type="sldNum" sz="quarter" idx="12"/>
          </p:nvPr>
        </p:nvSpPr>
        <p:spPr/>
        <p:txBody>
          <a:bodyPr/>
          <a:lstStyle/>
          <a:p>
            <a:fld id="{75E78794-CA76-4D17-90EE-24BE8E4E07AB}" type="slidenum">
              <a:rPr lang="es-SV" smtClean="0"/>
              <a:t>‹Nº›</a:t>
            </a:fld>
            <a:endParaRPr lang="es-SV"/>
          </a:p>
        </p:txBody>
      </p:sp>
    </p:spTree>
    <p:extLst>
      <p:ext uri="{BB962C8B-B14F-4D97-AF65-F5344CB8AC3E}">
        <p14:creationId xmlns:p14="http://schemas.microsoft.com/office/powerpoint/2010/main" val="2452535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8C899DC-88AB-4B96-A3C0-4AD1177CC5F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A59C663E-8D1A-494A-88B1-BDF0C3C1275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5DCC7B92-01B3-4022-8B70-353163BEE07B}"/>
              </a:ext>
            </a:extLst>
          </p:cNvPr>
          <p:cNvSpPr>
            <a:spLocks noGrp="1"/>
          </p:cNvSpPr>
          <p:nvPr>
            <p:ph type="dt" sz="half" idx="10"/>
          </p:nvPr>
        </p:nvSpPr>
        <p:spPr/>
        <p:txBody>
          <a:bodyPr/>
          <a:lstStyle/>
          <a:p>
            <a:fld id="{C199692E-3FD5-439D-B9C0-0E7767874450}" type="datetimeFigureOut">
              <a:rPr lang="es-SV" smtClean="0"/>
              <a:t>14/5/2025</a:t>
            </a:fld>
            <a:endParaRPr lang="es-SV"/>
          </a:p>
        </p:txBody>
      </p:sp>
      <p:sp>
        <p:nvSpPr>
          <p:cNvPr id="5" name="Marcador de pie de página 4">
            <a:extLst>
              <a:ext uri="{FF2B5EF4-FFF2-40B4-BE49-F238E27FC236}">
                <a16:creationId xmlns:a16="http://schemas.microsoft.com/office/drawing/2014/main" id="{B350CAC7-4E9A-417E-8B55-528F9B2ABFF8}"/>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0389F2D1-1ECA-4448-A0C2-3786FF020334}"/>
              </a:ext>
            </a:extLst>
          </p:cNvPr>
          <p:cNvSpPr>
            <a:spLocks noGrp="1"/>
          </p:cNvSpPr>
          <p:nvPr>
            <p:ph type="sldNum" sz="quarter" idx="12"/>
          </p:nvPr>
        </p:nvSpPr>
        <p:spPr/>
        <p:txBody>
          <a:bodyPr/>
          <a:lstStyle/>
          <a:p>
            <a:fld id="{75E78794-CA76-4D17-90EE-24BE8E4E07AB}" type="slidenum">
              <a:rPr lang="es-SV" smtClean="0"/>
              <a:t>‹Nº›</a:t>
            </a:fld>
            <a:endParaRPr lang="es-SV"/>
          </a:p>
        </p:txBody>
      </p:sp>
    </p:spTree>
    <p:extLst>
      <p:ext uri="{BB962C8B-B14F-4D97-AF65-F5344CB8AC3E}">
        <p14:creationId xmlns:p14="http://schemas.microsoft.com/office/powerpoint/2010/main" val="21133874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AE5E9F1A-6ADD-4FED-9489-388266B53BE0}" type="datetimeFigureOut">
              <a:rPr lang="es-ES" smtClean="0"/>
              <a:t>14/05/2025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731C249-245A-4BE4-8B8A-203EBE9428BB}" type="slidenum">
              <a:rPr lang="es-ES" smtClean="0"/>
              <a:t>‹Nº›</a:t>
            </a:fld>
            <a:endParaRPr lang="es-ES"/>
          </a:p>
        </p:txBody>
      </p:sp>
    </p:spTree>
    <p:extLst>
      <p:ext uri="{BB962C8B-B14F-4D97-AF65-F5344CB8AC3E}">
        <p14:creationId xmlns:p14="http://schemas.microsoft.com/office/powerpoint/2010/main" val="29545810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AE5E9F1A-6ADD-4FED-9489-388266B53BE0}" type="datetimeFigureOut">
              <a:rPr lang="es-ES" smtClean="0"/>
              <a:t>14/05/2025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731C249-245A-4BE4-8B8A-203EBE9428BB}" type="slidenum">
              <a:rPr lang="es-ES" smtClean="0"/>
              <a:t>‹Nº›</a:t>
            </a:fld>
            <a:endParaRPr lang="es-ES"/>
          </a:p>
        </p:txBody>
      </p:sp>
    </p:spTree>
    <p:extLst>
      <p:ext uri="{BB962C8B-B14F-4D97-AF65-F5344CB8AC3E}">
        <p14:creationId xmlns:p14="http://schemas.microsoft.com/office/powerpoint/2010/main" val="12915018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AE5E9F1A-6ADD-4FED-9489-388266B53BE0}" type="datetimeFigureOut">
              <a:rPr lang="es-ES" smtClean="0"/>
              <a:t>14/05/2025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731C249-245A-4BE4-8B8A-203EBE9428BB}" type="slidenum">
              <a:rPr lang="es-ES" smtClean="0"/>
              <a:t>‹Nº›</a:t>
            </a:fld>
            <a:endParaRPr lang="es-ES"/>
          </a:p>
        </p:txBody>
      </p:sp>
    </p:spTree>
    <p:extLst>
      <p:ext uri="{BB962C8B-B14F-4D97-AF65-F5344CB8AC3E}">
        <p14:creationId xmlns:p14="http://schemas.microsoft.com/office/powerpoint/2010/main" val="4026349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AE5E9F1A-6ADD-4FED-9489-388266B53BE0}" type="datetimeFigureOut">
              <a:rPr lang="es-ES" smtClean="0"/>
              <a:t>14/05/2025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731C249-245A-4BE4-8B8A-203EBE9428BB}" type="slidenum">
              <a:rPr lang="es-ES" smtClean="0"/>
              <a:t>‹Nº›</a:t>
            </a:fld>
            <a:endParaRPr lang="es-ES"/>
          </a:p>
        </p:txBody>
      </p:sp>
    </p:spTree>
    <p:extLst>
      <p:ext uri="{BB962C8B-B14F-4D97-AF65-F5344CB8AC3E}">
        <p14:creationId xmlns:p14="http://schemas.microsoft.com/office/powerpoint/2010/main" val="28111453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AE5E9F1A-6ADD-4FED-9489-388266B53BE0}" type="datetimeFigureOut">
              <a:rPr lang="es-ES" smtClean="0"/>
              <a:t>14/05/2025</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C731C249-245A-4BE4-8B8A-203EBE9428BB}" type="slidenum">
              <a:rPr lang="es-ES" smtClean="0"/>
              <a:t>‹Nº›</a:t>
            </a:fld>
            <a:endParaRPr lang="es-ES"/>
          </a:p>
        </p:txBody>
      </p:sp>
    </p:spTree>
    <p:extLst>
      <p:ext uri="{BB962C8B-B14F-4D97-AF65-F5344CB8AC3E}">
        <p14:creationId xmlns:p14="http://schemas.microsoft.com/office/powerpoint/2010/main" val="21508125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AE5E9F1A-6ADD-4FED-9489-388266B53BE0}" type="datetimeFigureOut">
              <a:rPr lang="es-ES" smtClean="0"/>
              <a:t>14/05/2025</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C731C249-245A-4BE4-8B8A-203EBE9428BB}" type="slidenum">
              <a:rPr lang="es-ES" smtClean="0"/>
              <a:t>‹Nº›</a:t>
            </a:fld>
            <a:endParaRPr lang="es-ES"/>
          </a:p>
        </p:txBody>
      </p:sp>
    </p:spTree>
    <p:extLst>
      <p:ext uri="{BB962C8B-B14F-4D97-AF65-F5344CB8AC3E}">
        <p14:creationId xmlns:p14="http://schemas.microsoft.com/office/powerpoint/2010/main" val="7423335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E5E9F1A-6ADD-4FED-9489-388266B53BE0}" type="datetimeFigureOut">
              <a:rPr lang="es-ES" smtClean="0"/>
              <a:t>14/05/2025</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C731C249-245A-4BE4-8B8A-203EBE9428BB}" type="slidenum">
              <a:rPr lang="es-ES" smtClean="0"/>
              <a:t>‹Nº›</a:t>
            </a:fld>
            <a:endParaRPr lang="es-ES"/>
          </a:p>
        </p:txBody>
      </p:sp>
    </p:spTree>
    <p:extLst>
      <p:ext uri="{BB962C8B-B14F-4D97-AF65-F5344CB8AC3E}">
        <p14:creationId xmlns:p14="http://schemas.microsoft.com/office/powerpoint/2010/main" val="2715192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F34E6425-0181-43F2-84FC-787E803FD2F8}" type="datetimeFigureOut">
              <a:rPr lang="en-US" smtClean="0"/>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410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E5E9F1A-6ADD-4FED-9489-388266B53BE0}" type="datetimeFigureOut">
              <a:rPr lang="es-ES" smtClean="0"/>
              <a:t>14/05/2025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731C249-245A-4BE4-8B8A-203EBE9428BB}" type="slidenum">
              <a:rPr lang="es-ES" smtClean="0"/>
              <a:t>‹Nº›</a:t>
            </a:fld>
            <a:endParaRPr lang="es-ES"/>
          </a:p>
        </p:txBody>
      </p:sp>
    </p:spTree>
    <p:extLst>
      <p:ext uri="{BB962C8B-B14F-4D97-AF65-F5344CB8AC3E}">
        <p14:creationId xmlns:p14="http://schemas.microsoft.com/office/powerpoint/2010/main" val="14263985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E5E9F1A-6ADD-4FED-9489-388266B53BE0}" type="datetimeFigureOut">
              <a:rPr lang="es-ES" smtClean="0"/>
              <a:t>14/05/2025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731C249-245A-4BE4-8B8A-203EBE9428BB}" type="slidenum">
              <a:rPr lang="es-ES" smtClean="0"/>
              <a:t>‹Nº›</a:t>
            </a:fld>
            <a:endParaRPr lang="es-ES"/>
          </a:p>
        </p:txBody>
      </p:sp>
    </p:spTree>
    <p:extLst>
      <p:ext uri="{BB962C8B-B14F-4D97-AF65-F5344CB8AC3E}">
        <p14:creationId xmlns:p14="http://schemas.microsoft.com/office/powerpoint/2010/main" val="15635738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AE5E9F1A-6ADD-4FED-9489-388266B53BE0}" type="datetimeFigureOut">
              <a:rPr lang="es-ES" smtClean="0"/>
              <a:t>14/05/2025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731C249-245A-4BE4-8B8A-203EBE9428BB}" type="slidenum">
              <a:rPr lang="es-ES" smtClean="0"/>
              <a:t>‹Nº›</a:t>
            </a:fld>
            <a:endParaRPr lang="es-ES"/>
          </a:p>
        </p:txBody>
      </p:sp>
    </p:spTree>
    <p:extLst>
      <p:ext uri="{BB962C8B-B14F-4D97-AF65-F5344CB8AC3E}">
        <p14:creationId xmlns:p14="http://schemas.microsoft.com/office/powerpoint/2010/main" val="11736048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AE5E9F1A-6ADD-4FED-9489-388266B53BE0}" type="datetimeFigureOut">
              <a:rPr lang="es-ES" smtClean="0"/>
              <a:t>14/05/2025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731C249-245A-4BE4-8B8A-203EBE9428BB}" type="slidenum">
              <a:rPr lang="es-ES" smtClean="0"/>
              <a:t>‹Nº›</a:t>
            </a:fld>
            <a:endParaRPr lang="es-ES"/>
          </a:p>
        </p:txBody>
      </p:sp>
    </p:spTree>
    <p:extLst>
      <p:ext uri="{BB962C8B-B14F-4D97-AF65-F5344CB8AC3E}">
        <p14:creationId xmlns:p14="http://schemas.microsoft.com/office/powerpoint/2010/main" val="2351230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14C944-9B98-4B36-8A3B-47D363692D0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6A2E576F-7D37-4E5D-955C-0B9DAF9954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B7ED57EF-8008-4583-B85C-7CE3052688EE}"/>
              </a:ext>
            </a:extLst>
          </p:cNvPr>
          <p:cNvSpPr>
            <a:spLocks noGrp="1"/>
          </p:cNvSpPr>
          <p:nvPr>
            <p:ph type="dt" sz="half" idx="10"/>
          </p:nvPr>
        </p:nvSpPr>
        <p:spPr/>
        <p:txBody>
          <a:bodyPr/>
          <a:lstStyle/>
          <a:p>
            <a:fld id="{3681D44B-A7DB-415C-A163-99D857EEA1CC}" type="datetimeFigureOut">
              <a:rPr lang="es-MX" smtClean="0"/>
              <a:t>14/05/2025</a:t>
            </a:fld>
            <a:endParaRPr lang="es-MX"/>
          </a:p>
        </p:txBody>
      </p:sp>
      <p:sp>
        <p:nvSpPr>
          <p:cNvPr id="5" name="Marcador de pie de página 4">
            <a:extLst>
              <a:ext uri="{FF2B5EF4-FFF2-40B4-BE49-F238E27FC236}">
                <a16:creationId xmlns:a16="http://schemas.microsoft.com/office/drawing/2014/main" id="{EC9B3D12-3E4B-4D40-9B78-946A114168FB}"/>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892C15-BDB2-4253-BDBB-7A3C03959526}"/>
              </a:ext>
            </a:extLst>
          </p:cNvPr>
          <p:cNvSpPr>
            <a:spLocks noGrp="1"/>
          </p:cNvSpPr>
          <p:nvPr>
            <p:ph type="sldNum" sz="quarter" idx="12"/>
          </p:nvPr>
        </p:nvSpPr>
        <p:spPr/>
        <p:txBody>
          <a:bodyPr/>
          <a:lstStyle/>
          <a:p>
            <a:fld id="{4B4B3D87-0F8C-4E48-9D69-0B185D9A1D72}" type="slidenum">
              <a:rPr lang="es-MX" smtClean="0"/>
              <a:t>‹Nº›</a:t>
            </a:fld>
            <a:endParaRPr lang="es-MX"/>
          </a:p>
        </p:txBody>
      </p:sp>
    </p:spTree>
    <p:extLst>
      <p:ext uri="{BB962C8B-B14F-4D97-AF65-F5344CB8AC3E}">
        <p14:creationId xmlns:p14="http://schemas.microsoft.com/office/powerpoint/2010/main" val="10842179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7D61A3-1E29-4DE7-81E7-61294CF430E8}"/>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5CFF0D0B-DA05-49B9-814E-0421FF62ED6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ABBE4318-2745-4677-B316-62A30A36AFA1}"/>
              </a:ext>
            </a:extLst>
          </p:cNvPr>
          <p:cNvSpPr>
            <a:spLocks noGrp="1"/>
          </p:cNvSpPr>
          <p:nvPr>
            <p:ph type="dt" sz="half" idx="10"/>
          </p:nvPr>
        </p:nvSpPr>
        <p:spPr/>
        <p:txBody>
          <a:bodyPr/>
          <a:lstStyle/>
          <a:p>
            <a:fld id="{3681D44B-A7DB-415C-A163-99D857EEA1CC}" type="datetimeFigureOut">
              <a:rPr lang="es-MX" smtClean="0"/>
              <a:t>14/05/2025</a:t>
            </a:fld>
            <a:endParaRPr lang="es-MX"/>
          </a:p>
        </p:txBody>
      </p:sp>
      <p:sp>
        <p:nvSpPr>
          <p:cNvPr id="5" name="Marcador de pie de página 4">
            <a:extLst>
              <a:ext uri="{FF2B5EF4-FFF2-40B4-BE49-F238E27FC236}">
                <a16:creationId xmlns:a16="http://schemas.microsoft.com/office/drawing/2014/main" id="{DDBBBFDF-1476-4DEA-BD57-84DC0A6B4FA1}"/>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00FF31A-AAFD-4C9B-9497-E8E02F30B215}"/>
              </a:ext>
            </a:extLst>
          </p:cNvPr>
          <p:cNvSpPr>
            <a:spLocks noGrp="1"/>
          </p:cNvSpPr>
          <p:nvPr>
            <p:ph type="sldNum" sz="quarter" idx="12"/>
          </p:nvPr>
        </p:nvSpPr>
        <p:spPr/>
        <p:txBody>
          <a:bodyPr/>
          <a:lstStyle/>
          <a:p>
            <a:fld id="{4B4B3D87-0F8C-4E48-9D69-0B185D9A1D72}" type="slidenum">
              <a:rPr lang="es-MX" smtClean="0"/>
              <a:t>‹Nº›</a:t>
            </a:fld>
            <a:endParaRPr lang="es-MX"/>
          </a:p>
        </p:txBody>
      </p:sp>
    </p:spTree>
    <p:extLst>
      <p:ext uri="{BB962C8B-B14F-4D97-AF65-F5344CB8AC3E}">
        <p14:creationId xmlns:p14="http://schemas.microsoft.com/office/powerpoint/2010/main" val="22641219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858993-1101-494C-88C9-D927C85F21F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95912AF0-EE5A-4320-97E0-8958DB3A73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CB6D87D-23EE-4278-B034-6B4A14156E07}"/>
              </a:ext>
            </a:extLst>
          </p:cNvPr>
          <p:cNvSpPr>
            <a:spLocks noGrp="1"/>
          </p:cNvSpPr>
          <p:nvPr>
            <p:ph type="dt" sz="half" idx="10"/>
          </p:nvPr>
        </p:nvSpPr>
        <p:spPr/>
        <p:txBody>
          <a:bodyPr/>
          <a:lstStyle/>
          <a:p>
            <a:fld id="{3681D44B-A7DB-415C-A163-99D857EEA1CC}" type="datetimeFigureOut">
              <a:rPr lang="es-MX" smtClean="0"/>
              <a:t>14/05/2025</a:t>
            </a:fld>
            <a:endParaRPr lang="es-MX"/>
          </a:p>
        </p:txBody>
      </p:sp>
      <p:sp>
        <p:nvSpPr>
          <p:cNvPr id="5" name="Marcador de pie de página 4">
            <a:extLst>
              <a:ext uri="{FF2B5EF4-FFF2-40B4-BE49-F238E27FC236}">
                <a16:creationId xmlns:a16="http://schemas.microsoft.com/office/drawing/2014/main" id="{08CDD5C8-B6F1-4C13-A3BB-1C21F9CFF92D}"/>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65E7702-C002-4013-AB7B-33C71982B028}"/>
              </a:ext>
            </a:extLst>
          </p:cNvPr>
          <p:cNvSpPr>
            <a:spLocks noGrp="1"/>
          </p:cNvSpPr>
          <p:nvPr>
            <p:ph type="sldNum" sz="quarter" idx="12"/>
          </p:nvPr>
        </p:nvSpPr>
        <p:spPr/>
        <p:txBody>
          <a:bodyPr/>
          <a:lstStyle/>
          <a:p>
            <a:fld id="{4B4B3D87-0F8C-4E48-9D69-0B185D9A1D72}" type="slidenum">
              <a:rPr lang="es-MX" smtClean="0"/>
              <a:t>‹Nº›</a:t>
            </a:fld>
            <a:endParaRPr lang="es-MX"/>
          </a:p>
        </p:txBody>
      </p:sp>
    </p:spTree>
    <p:extLst>
      <p:ext uri="{BB962C8B-B14F-4D97-AF65-F5344CB8AC3E}">
        <p14:creationId xmlns:p14="http://schemas.microsoft.com/office/powerpoint/2010/main" val="739491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2514A3-4D74-4426-B2DB-4D58C8C5E68E}"/>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43579C1D-659D-4446-8937-FE455F41C6B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0388E05D-C348-4B97-B395-155BE1FDAB3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00D48A4F-9324-4269-925D-BA7631893A23}"/>
              </a:ext>
            </a:extLst>
          </p:cNvPr>
          <p:cNvSpPr>
            <a:spLocks noGrp="1"/>
          </p:cNvSpPr>
          <p:nvPr>
            <p:ph type="dt" sz="half" idx="10"/>
          </p:nvPr>
        </p:nvSpPr>
        <p:spPr/>
        <p:txBody>
          <a:bodyPr/>
          <a:lstStyle/>
          <a:p>
            <a:fld id="{3681D44B-A7DB-415C-A163-99D857EEA1CC}" type="datetimeFigureOut">
              <a:rPr lang="es-MX" smtClean="0"/>
              <a:t>14/05/2025</a:t>
            </a:fld>
            <a:endParaRPr lang="es-MX"/>
          </a:p>
        </p:txBody>
      </p:sp>
      <p:sp>
        <p:nvSpPr>
          <p:cNvPr id="6" name="Marcador de pie de página 5">
            <a:extLst>
              <a:ext uri="{FF2B5EF4-FFF2-40B4-BE49-F238E27FC236}">
                <a16:creationId xmlns:a16="http://schemas.microsoft.com/office/drawing/2014/main" id="{6612D721-886E-4E96-A6EE-66211DBBB90C}"/>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7C1B6798-E4D2-4EB6-8DCB-4AE57B7F3666}"/>
              </a:ext>
            </a:extLst>
          </p:cNvPr>
          <p:cNvSpPr>
            <a:spLocks noGrp="1"/>
          </p:cNvSpPr>
          <p:nvPr>
            <p:ph type="sldNum" sz="quarter" idx="12"/>
          </p:nvPr>
        </p:nvSpPr>
        <p:spPr/>
        <p:txBody>
          <a:bodyPr/>
          <a:lstStyle/>
          <a:p>
            <a:fld id="{4B4B3D87-0F8C-4E48-9D69-0B185D9A1D72}" type="slidenum">
              <a:rPr lang="es-MX" smtClean="0"/>
              <a:t>‹Nº›</a:t>
            </a:fld>
            <a:endParaRPr lang="es-MX"/>
          </a:p>
        </p:txBody>
      </p:sp>
    </p:spTree>
    <p:extLst>
      <p:ext uri="{BB962C8B-B14F-4D97-AF65-F5344CB8AC3E}">
        <p14:creationId xmlns:p14="http://schemas.microsoft.com/office/powerpoint/2010/main" val="16859484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588BB3-1848-4321-A88F-0427005B6702}"/>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3DCEE096-5BDC-4E2A-8F8B-D4477CF3C8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38F1F46-ABE8-4F63-A537-8F4C9A53DB3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4CA40920-DADD-49F6-B3E0-8BEBC73B8A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19520BC-3517-40D0-8482-182DC2F419A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FD49E981-0C60-47CA-A566-8530AEB4E36A}"/>
              </a:ext>
            </a:extLst>
          </p:cNvPr>
          <p:cNvSpPr>
            <a:spLocks noGrp="1"/>
          </p:cNvSpPr>
          <p:nvPr>
            <p:ph type="dt" sz="half" idx="10"/>
          </p:nvPr>
        </p:nvSpPr>
        <p:spPr/>
        <p:txBody>
          <a:bodyPr/>
          <a:lstStyle/>
          <a:p>
            <a:fld id="{3681D44B-A7DB-415C-A163-99D857EEA1CC}" type="datetimeFigureOut">
              <a:rPr lang="es-MX" smtClean="0"/>
              <a:t>14/05/2025</a:t>
            </a:fld>
            <a:endParaRPr lang="es-MX"/>
          </a:p>
        </p:txBody>
      </p:sp>
      <p:sp>
        <p:nvSpPr>
          <p:cNvPr id="8" name="Marcador de pie de página 7">
            <a:extLst>
              <a:ext uri="{FF2B5EF4-FFF2-40B4-BE49-F238E27FC236}">
                <a16:creationId xmlns:a16="http://schemas.microsoft.com/office/drawing/2014/main" id="{6DEF9EC2-A172-4BAB-A095-125C1EAE8F69}"/>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57658A35-4C48-4DF6-B7C5-588000C55428}"/>
              </a:ext>
            </a:extLst>
          </p:cNvPr>
          <p:cNvSpPr>
            <a:spLocks noGrp="1"/>
          </p:cNvSpPr>
          <p:nvPr>
            <p:ph type="sldNum" sz="quarter" idx="12"/>
          </p:nvPr>
        </p:nvSpPr>
        <p:spPr/>
        <p:txBody>
          <a:bodyPr/>
          <a:lstStyle/>
          <a:p>
            <a:fld id="{4B4B3D87-0F8C-4E48-9D69-0B185D9A1D72}" type="slidenum">
              <a:rPr lang="es-MX" smtClean="0"/>
              <a:t>‹Nº›</a:t>
            </a:fld>
            <a:endParaRPr lang="es-MX"/>
          </a:p>
        </p:txBody>
      </p:sp>
    </p:spTree>
    <p:extLst>
      <p:ext uri="{BB962C8B-B14F-4D97-AF65-F5344CB8AC3E}">
        <p14:creationId xmlns:p14="http://schemas.microsoft.com/office/powerpoint/2010/main" val="10287525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C52483-83F0-47DC-8BC9-91FFD7A2CDFD}"/>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FD805AB0-D46C-4BC1-AC4A-80AD40823014}"/>
              </a:ext>
            </a:extLst>
          </p:cNvPr>
          <p:cNvSpPr>
            <a:spLocks noGrp="1"/>
          </p:cNvSpPr>
          <p:nvPr>
            <p:ph type="dt" sz="half" idx="10"/>
          </p:nvPr>
        </p:nvSpPr>
        <p:spPr/>
        <p:txBody>
          <a:bodyPr/>
          <a:lstStyle/>
          <a:p>
            <a:fld id="{3681D44B-A7DB-415C-A163-99D857EEA1CC}" type="datetimeFigureOut">
              <a:rPr lang="es-MX" smtClean="0"/>
              <a:t>14/05/2025</a:t>
            </a:fld>
            <a:endParaRPr lang="es-MX"/>
          </a:p>
        </p:txBody>
      </p:sp>
      <p:sp>
        <p:nvSpPr>
          <p:cNvPr id="4" name="Marcador de pie de página 3">
            <a:extLst>
              <a:ext uri="{FF2B5EF4-FFF2-40B4-BE49-F238E27FC236}">
                <a16:creationId xmlns:a16="http://schemas.microsoft.com/office/drawing/2014/main" id="{7A0FF943-93B0-4241-BD30-5A1C55DF6AD9}"/>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5F233FCE-3937-4887-A900-5B8BFF7E3F32}"/>
              </a:ext>
            </a:extLst>
          </p:cNvPr>
          <p:cNvSpPr>
            <a:spLocks noGrp="1"/>
          </p:cNvSpPr>
          <p:nvPr>
            <p:ph type="sldNum" sz="quarter" idx="12"/>
          </p:nvPr>
        </p:nvSpPr>
        <p:spPr/>
        <p:txBody>
          <a:bodyPr/>
          <a:lstStyle/>
          <a:p>
            <a:fld id="{4B4B3D87-0F8C-4E48-9D69-0B185D9A1D72}" type="slidenum">
              <a:rPr lang="es-MX" smtClean="0"/>
              <a:t>‹Nº›</a:t>
            </a:fld>
            <a:endParaRPr lang="es-MX"/>
          </a:p>
        </p:txBody>
      </p:sp>
    </p:spTree>
    <p:extLst>
      <p:ext uri="{BB962C8B-B14F-4D97-AF65-F5344CB8AC3E}">
        <p14:creationId xmlns:p14="http://schemas.microsoft.com/office/powerpoint/2010/main" val="3532831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5/14/2025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7489005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AFC1BA2-01A1-40F0-A1AB-4FE7140182BB}"/>
              </a:ext>
            </a:extLst>
          </p:cNvPr>
          <p:cNvSpPr>
            <a:spLocks noGrp="1"/>
          </p:cNvSpPr>
          <p:nvPr>
            <p:ph type="dt" sz="half" idx="10"/>
          </p:nvPr>
        </p:nvSpPr>
        <p:spPr/>
        <p:txBody>
          <a:bodyPr/>
          <a:lstStyle/>
          <a:p>
            <a:fld id="{3681D44B-A7DB-415C-A163-99D857EEA1CC}" type="datetimeFigureOut">
              <a:rPr lang="es-MX" smtClean="0"/>
              <a:t>14/05/2025</a:t>
            </a:fld>
            <a:endParaRPr lang="es-MX"/>
          </a:p>
        </p:txBody>
      </p:sp>
      <p:sp>
        <p:nvSpPr>
          <p:cNvPr id="3" name="Marcador de pie de página 2">
            <a:extLst>
              <a:ext uri="{FF2B5EF4-FFF2-40B4-BE49-F238E27FC236}">
                <a16:creationId xmlns:a16="http://schemas.microsoft.com/office/drawing/2014/main" id="{EB8193D5-BB40-4347-B57A-FD6E0756E06C}"/>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5A3C4A29-3CA0-4CBA-9DA9-84FD9D97DE0B}"/>
              </a:ext>
            </a:extLst>
          </p:cNvPr>
          <p:cNvSpPr>
            <a:spLocks noGrp="1"/>
          </p:cNvSpPr>
          <p:nvPr>
            <p:ph type="sldNum" sz="quarter" idx="12"/>
          </p:nvPr>
        </p:nvSpPr>
        <p:spPr/>
        <p:txBody>
          <a:bodyPr/>
          <a:lstStyle/>
          <a:p>
            <a:fld id="{4B4B3D87-0F8C-4E48-9D69-0B185D9A1D72}" type="slidenum">
              <a:rPr lang="es-MX" smtClean="0"/>
              <a:t>‹Nº›</a:t>
            </a:fld>
            <a:endParaRPr lang="es-MX"/>
          </a:p>
        </p:txBody>
      </p:sp>
    </p:spTree>
    <p:extLst>
      <p:ext uri="{BB962C8B-B14F-4D97-AF65-F5344CB8AC3E}">
        <p14:creationId xmlns:p14="http://schemas.microsoft.com/office/powerpoint/2010/main" val="22415736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3BF37C-B045-4DDA-A318-0730A6E338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A0CC7A78-FCD7-42DD-B309-1F7DF165D2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8AB4ADD8-E554-444D-B2DA-AD41F73C99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BB5CB91-8093-4D96-BB74-B68110E784BF}"/>
              </a:ext>
            </a:extLst>
          </p:cNvPr>
          <p:cNvSpPr>
            <a:spLocks noGrp="1"/>
          </p:cNvSpPr>
          <p:nvPr>
            <p:ph type="dt" sz="half" idx="10"/>
          </p:nvPr>
        </p:nvSpPr>
        <p:spPr/>
        <p:txBody>
          <a:bodyPr/>
          <a:lstStyle/>
          <a:p>
            <a:fld id="{3681D44B-A7DB-415C-A163-99D857EEA1CC}" type="datetimeFigureOut">
              <a:rPr lang="es-MX" smtClean="0"/>
              <a:t>14/05/2025</a:t>
            </a:fld>
            <a:endParaRPr lang="es-MX"/>
          </a:p>
        </p:txBody>
      </p:sp>
      <p:sp>
        <p:nvSpPr>
          <p:cNvPr id="6" name="Marcador de pie de página 5">
            <a:extLst>
              <a:ext uri="{FF2B5EF4-FFF2-40B4-BE49-F238E27FC236}">
                <a16:creationId xmlns:a16="http://schemas.microsoft.com/office/drawing/2014/main" id="{073EF36D-A00F-4CF6-873A-1DC09D8AF143}"/>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FEB71EAE-5465-4784-8D2D-4D1E657066F3}"/>
              </a:ext>
            </a:extLst>
          </p:cNvPr>
          <p:cNvSpPr>
            <a:spLocks noGrp="1"/>
          </p:cNvSpPr>
          <p:nvPr>
            <p:ph type="sldNum" sz="quarter" idx="12"/>
          </p:nvPr>
        </p:nvSpPr>
        <p:spPr/>
        <p:txBody>
          <a:bodyPr/>
          <a:lstStyle/>
          <a:p>
            <a:fld id="{4B4B3D87-0F8C-4E48-9D69-0B185D9A1D72}" type="slidenum">
              <a:rPr lang="es-MX" smtClean="0"/>
              <a:t>‹Nº›</a:t>
            </a:fld>
            <a:endParaRPr lang="es-MX"/>
          </a:p>
        </p:txBody>
      </p:sp>
    </p:spTree>
    <p:extLst>
      <p:ext uri="{BB962C8B-B14F-4D97-AF65-F5344CB8AC3E}">
        <p14:creationId xmlns:p14="http://schemas.microsoft.com/office/powerpoint/2010/main" val="12847303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CB4FFF-2F66-47AA-87E4-B7EF128EECC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314155D3-785B-45DB-BD6B-7BBC0F0CF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E14CA57F-B354-4985-9ED4-A0F0F35947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E99D3F5-0308-4713-BCCC-6192A9163873}"/>
              </a:ext>
            </a:extLst>
          </p:cNvPr>
          <p:cNvSpPr>
            <a:spLocks noGrp="1"/>
          </p:cNvSpPr>
          <p:nvPr>
            <p:ph type="dt" sz="half" idx="10"/>
          </p:nvPr>
        </p:nvSpPr>
        <p:spPr/>
        <p:txBody>
          <a:bodyPr/>
          <a:lstStyle/>
          <a:p>
            <a:fld id="{3681D44B-A7DB-415C-A163-99D857EEA1CC}" type="datetimeFigureOut">
              <a:rPr lang="es-MX" smtClean="0"/>
              <a:t>14/05/2025</a:t>
            </a:fld>
            <a:endParaRPr lang="es-MX"/>
          </a:p>
        </p:txBody>
      </p:sp>
      <p:sp>
        <p:nvSpPr>
          <p:cNvPr id="6" name="Marcador de pie de página 5">
            <a:extLst>
              <a:ext uri="{FF2B5EF4-FFF2-40B4-BE49-F238E27FC236}">
                <a16:creationId xmlns:a16="http://schemas.microsoft.com/office/drawing/2014/main" id="{B589A215-0F4F-4957-8311-2CB971D569C5}"/>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1E001827-DD99-4CB4-966D-A7971B08CEF7}"/>
              </a:ext>
            </a:extLst>
          </p:cNvPr>
          <p:cNvSpPr>
            <a:spLocks noGrp="1"/>
          </p:cNvSpPr>
          <p:nvPr>
            <p:ph type="sldNum" sz="quarter" idx="12"/>
          </p:nvPr>
        </p:nvSpPr>
        <p:spPr/>
        <p:txBody>
          <a:bodyPr/>
          <a:lstStyle/>
          <a:p>
            <a:fld id="{4B4B3D87-0F8C-4E48-9D69-0B185D9A1D72}" type="slidenum">
              <a:rPr lang="es-MX" smtClean="0"/>
              <a:t>‹Nº›</a:t>
            </a:fld>
            <a:endParaRPr lang="es-MX"/>
          </a:p>
        </p:txBody>
      </p:sp>
    </p:spTree>
    <p:extLst>
      <p:ext uri="{BB962C8B-B14F-4D97-AF65-F5344CB8AC3E}">
        <p14:creationId xmlns:p14="http://schemas.microsoft.com/office/powerpoint/2010/main" val="18790736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ED0A1D-C153-40E7-ADA0-BDC794D4A094}"/>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2034B767-5017-4582-82CE-E2C17B122D2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2DA92850-C1B5-49EE-A994-2F3D3BEADF0C}"/>
              </a:ext>
            </a:extLst>
          </p:cNvPr>
          <p:cNvSpPr>
            <a:spLocks noGrp="1"/>
          </p:cNvSpPr>
          <p:nvPr>
            <p:ph type="dt" sz="half" idx="10"/>
          </p:nvPr>
        </p:nvSpPr>
        <p:spPr/>
        <p:txBody>
          <a:bodyPr/>
          <a:lstStyle/>
          <a:p>
            <a:fld id="{3681D44B-A7DB-415C-A163-99D857EEA1CC}" type="datetimeFigureOut">
              <a:rPr lang="es-MX" smtClean="0"/>
              <a:t>14/05/2025</a:t>
            </a:fld>
            <a:endParaRPr lang="es-MX"/>
          </a:p>
        </p:txBody>
      </p:sp>
      <p:sp>
        <p:nvSpPr>
          <p:cNvPr id="5" name="Marcador de pie de página 4">
            <a:extLst>
              <a:ext uri="{FF2B5EF4-FFF2-40B4-BE49-F238E27FC236}">
                <a16:creationId xmlns:a16="http://schemas.microsoft.com/office/drawing/2014/main" id="{B41C83FB-2AB4-4ED7-BA99-051A2DBAD67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EE28228-DD1D-43A5-851C-72EF24FA5332}"/>
              </a:ext>
            </a:extLst>
          </p:cNvPr>
          <p:cNvSpPr>
            <a:spLocks noGrp="1"/>
          </p:cNvSpPr>
          <p:nvPr>
            <p:ph type="sldNum" sz="quarter" idx="12"/>
          </p:nvPr>
        </p:nvSpPr>
        <p:spPr/>
        <p:txBody>
          <a:bodyPr/>
          <a:lstStyle/>
          <a:p>
            <a:fld id="{4B4B3D87-0F8C-4E48-9D69-0B185D9A1D72}" type="slidenum">
              <a:rPr lang="es-MX" smtClean="0"/>
              <a:t>‹Nº›</a:t>
            </a:fld>
            <a:endParaRPr lang="es-MX"/>
          </a:p>
        </p:txBody>
      </p:sp>
    </p:spTree>
    <p:extLst>
      <p:ext uri="{BB962C8B-B14F-4D97-AF65-F5344CB8AC3E}">
        <p14:creationId xmlns:p14="http://schemas.microsoft.com/office/powerpoint/2010/main" val="25358126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94B8CD9-4F8F-45B2-BFC1-FFE6B0F96BC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6A1F627B-BA4F-4E6A-9EC1-2F156D10AA0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07F4A638-786D-45C9-B1BE-2E1EE0154C48}"/>
              </a:ext>
            </a:extLst>
          </p:cNvPr>
          <p:cNvSpPr>
            <a:spLocks noGrp="1"/>
          </p:cNvSpPr>
          <p:nvPr>
            <p:ph type="dt" sz="half" idx="10"/>
          </p:nvPr>
        </p:nvSpPr>
        <p:spPr/>
        <p:txBody>
          <a:bodyPr/>
          <a:lstStyle/>
          <a:p>
            <a:fld id="{3681D44B-A7DB-415C-A163-99D857EEA1CC}" type="datetimeFigureOut">
              <a:rPr lang="es-MX" smtClean="0"/>
              <a:t>14/05/2025</a:t>
            </a:fld>
            <a:endParaRPr lang="es-MX"/>
          </a:p>
        </p:txBody>
      </p:sp>
      <p:sp>
        <p:nvSpPr>
          <p:cNvPr id="5" name="Marcador de pie de página 4">
            <a:extLst>
              <a:ext uri="{FF2B5EF4-FFF2-40B4-BE49-F238E27FC236}">
                <a16:creationId xmlns:a16="http://schemas.microsoft.com/office/drawing/2014/main" id="{84842F43-192F-405E-8364-E9C664B022A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18D623B-F322-49A0-B1D4-790010B736FB}"/>
              </a:ext>
            </a:extLst>
          </p:cNvPr>
          <p:cNvSpPr>
            <a:spLocks noGrp="1"/>
          </p:cNvSpPr>
          <p:nvPr>
            <p:ph type="sldNum" sz="quarter" idx="12"/>
          </p:nvPr>
        </p:nvSpPr>
        <p:spPr/>
        <p:txBody>
          <a:bodyPr/>
          <a:lstStyle/>
          <a:p>
            <a:fld id="{4B4B3D87-0F8C-4E48-9D69-0B185D9A1D72}" type="slidenum">
              <a:rPr lang="es-MX" smtClean="0"/>
              <a:t>‹Nº›</a:t>
            </a:fld>
            <a:endParaRPr lang="es-MX"/>
          </a:p>
        </p:txBody>
      </p:sp>
    </p:spTree>
    <p:extLst>
      <p:ext uri="{BB962C8B-B14F-4D97-AF65-F5344CB8AC3E}">
        <p14:creationId xmlns:p14="http://schemas.microsoft.com/office/powerpoint/2010/main" val="38770738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88B99C93-F56F-46AB-9EB8-53614A95B15F}" type="datetime1">
              <a:rPr lang="en-US" smtClean="0"/>
              <a:pPr/>
              <a:t>5/14/2025</a:t>
            </a:fld>
            <a:endParaRPr lang="en-US" dirty="0"/>
          </a:p>
        </p:txBody>
      </p:sp>
      <p:sp>
        <p:nvSpPr>
          <p:cNvPr id="5" name="4 Marcador de pie de página"/>
          <p:cNvSpPr>
            <a:spLocks noGrp="1"/>
          </p:cNvSpPr>
          <p:nvPr>
            <p:ph type="ftr" sz="quarter" idx="11"/>
          </p:nvPr>
        </p:nvSpPr>
        <p:spPr/>
        <p:txBody>
          <a:bodyPr/>
          <a:lstStyle/>
          <a:p>
            <a:endParaRPr lang="en-US" dirty="0"/>
          </a:p>
        </p:txBody>
      </p:sp>
      <p:sp>
        <p:nvSpPr>
          <p:cNvPr id="6" name="5 Marcador de número de diapositiva"/>
          <p:cNvSpPr>
            <a:spLocks noGrp="1"/>
          </p:cNvSpPr>
          <p:nvPr>
            <p:ph type="sldNum" sz="quarter" idx="12"/>
          </p:nvPr>
        </p:nvSpPr>
        <p:spPr/>
        <p:txBody>
          <a:bodyPr/>
          <a:lstStyle/>
          <a:p>
            <a:fld id="{FA84A37A-AFC2-4A01-80A1-FC20F2C0D5BB}" type="slidenum">
              <a:rPr lang="en-US" smtClean="0"/>
              <a:pPr/>
              <a:t>‹Nº›</a:t>
            </a:fld>
            <a:endParaRPr lang="en-US" dirty="0"/>
          </a:p>
        </p:txBody>
      </p:sp>
    </p:spTree>
    <p:extLst>
      <p:ext uri="{BB962C8B-B14F-4D97-AF65-F5344CB8AC3E}">
        <p14:creationId xmlns:p14="http://schemas.microsoft.com/office/powerpoint/2010/main" val="3090817541"/>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88B99C93-F56F-46AB-9EB8-53614A95B15F}" type="datetime1">
              <a:rPr lang="en-US" smtClean="0"/>
              <a:pPr/>
              <a:t>5/14/2025</a:t>
            </a:fld>
            <a:endParaRPr lang="en-US" dirty="0"/>
          </a:p>
        </p:txBody>
      </p:sp>
      <p:sp>
        <p:nvSpPr>
          <p:cNvPr id="5" name="4 Marcador de pie de página"/>
          <p:cNvSpPr>
            <a:spLocks noGrp="1"/>
          </p:cNvSpPr>
          <p:nvPr>
            <p:ph type="ftr" sz="quarter" idx="11"/>
          </p:nvPr>
        </p:nvSpPr>
        <p:spPr/>
        <p:txBody>
          <a:bodyPr/>
          <a:lstStyle/>
          <a:p>
            <a:endParaRPr lang="en-US" dirty="0"/>
          </a:p>
        </p:txBody>
      </p:sp>
      <p:sp>
        <p:nvSpPr>
          <p:cNvPr id="6" name="5 Marcador de número de diapositiva"/>
          <p:cNvSpPr>
            <a:spLocks noGrp="1"/>
          </p:cNvSpPr>
          <p:nvPr>
            <p:ph type="sldNum" sz="quarter" idx="12"/>
          </p:nvPr>
        </p:nvSpPr>
        <p:spPr/>
        <p:txBody>
          <a:bodyPr/>
          <a:lstStyle/>
          <a:p>
            <a:fld id="{FA84A37A-AFC2-4A01-80A1-FC20F2C0D5BB}" type="slidenum">
              <a:rPr lang="en-US" smtClean="0"/>
              <a:pPr/>
              <a:t>‹Nº›</a:t>
            </a:fld>
            <a:endParaRPr lang="en-US" dirty="0"/>
          </a:p>
        </p:txBody>
      </p:sp>
    </p:spTree>
    <p:extLst>
      <p:ext uri="{BB962C8B-B14F-4D97-AF65-F5344CB8AC3E}">
        <p14:creationId xmlns:p14="http://schemas.microsoft.com/office/powerpoint/2010/main" val="3165782500"/>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88B99C93-F56F-46AB-9EB8-53614A95B15F}" type="datetime1">
              <a:rPr lang="en-US" smtClean="0"/>
              <a:pPr/>
              <a:t>5/14/2025</a:t>
            </a:fld>
            <a:endParaRPr lang="en-US" dirty="0"/>
          </a:p>
        </p:txBody>
      </p:sp>
      <p:sp>
        <p:nvSpPr>
          <p:cNvPr id="5" name="4 Marcador de pie de página"/>
          <p:cNvSpPr>
            <a:spLocks noGrp="1"/>
          </p:cNvSpPr>
          <p:nvPr>
            <p:ph type="ftr" sz="quarter" idx="11"/>
          </p:nvPr>
        </p:nvSpPr>
        <p:spPr/>
        <p:txBody>
          <a:bodyPr/>
          <a:lstStyle/>
          <a:p>
            <a:endParaRPr lang="en-US" dirty="0"/>
          </a:p>
        </p:txBody>
      </p:sp>
      <p:sp>
        <p:nvSpPr>
          <p:cNvPr id="6" name="5 Marcador de número de diapositiva"/>
          <p:cNvSpPr>
            <a:spLocks noGrp="1"/>
          </p:cNvSpPr>
          <p:nvPr>
            <p:ph type="sldNum" sz="quarter" idx="12"/>
          </p:nvPr>
        </p:nvSpPr>
        <p:spPr/>
        <p:txBody>
          <a:bodyPr/>
          <a:lstStyle/>
          <a:p>
            <a:fld id="{FA84A37A-AFC2-4A01-80A1-FC20F2C0D5BB}" type="slidenum">
              <a:rPr lang="en-US" smtClean="0"/>
              <a:pPr/>
              <a:t>‹Nº›</a:t>
            </a:fld>
            <a:endParaRPr lang="en-US" dirty="0"/>
          </a:p>
        </p:txBody>
      </p:sp>
    </p:spTree>
    <p:extLst>
      <p:ext uri="{BB962C8B-B14F-4D97-AF65-F5344CB8AC3E}">
        <p14:creationId xmlns:p14="http://schemas.microsoft.com/office/powerpoint/2010/main" val="1176116243"/>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88B99C93-F56F-46AB-9EB8-53614A95B15F}" type="datetime1">
              <a:rPr lang="en-US" smtClean="0"/>
              <a:pPr/>
              <a:t>5/14/2025</a:t>
            </a:fld>
            <a:endParaRPr lang="en-US" dirty="0"/>
          </a:p>
        </p:txBody>
      </p:sp>
      <p:sp>
        <p:nvSpPr>
          <p:cNvPr id="6" name="5 Marcador de pie de página"/>
          <p:cNvSpPr>
            <a:spLocks noGrp="1"/>
          </p:cNvSpPr>
          <p:nvPr>
            <p:ph type="ftr" sz="quarter" idx="11"/>
          </p:nvPr>
        </p:nvSpPr>
        <p:spPr/>
        <p:txBody>
          <a:bodyPr/>
          <a:lstStyle/>
          <a:p>
            <a:endParaRPr lang="en-US" dirty="0"/>
          </a:p>
        </p:txBody>
      </p:sp>
      <p:sp>
        <p:nvSpPr>
          <p:cNvPr id="7" name="6 Marcador de número de diapositiva"/>
          <p:cNvSpPr>
            <a:spLocks noGrp="1"/>
          </p:cNvSpPr>
          <p:nvPr>
            <p:ph type="sldNum" sz="quarter" idx="12"/>
          </p:nvPr>
        </p:nvSpPr>
        <p:spPr/>
        <p:txBody>
          <a:bodyPr/>
          <a:lstStyle/>
          <a:p>
            <a:fld id="{FA84A37A-AFC2-4A01-80A1-FC20F2C0D5BB}" type="slidenum">
              <a:rPr lang="en-US" smtClean="0"/>
              <a:pPr/>
              <a:t>‹Nº›</a:t>
            </a:fld>
            <a:endParaRPr lang="en-US" dirty="0"/>
          </a:p>
        </p:txBody>
      </p:sp>
    </p:spTree>
    <p:extLst>
      <p:ext uri="{BB962C8B-B14F-4D97-AF65-F5344CB8AC3E}">
        <p14:creationId xmlns:p14="http://schemas.microsoft.com/office/powerpoint/2010/main" val="1104351828"/>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88B99C93-F56F-46AB-9EB8-53614A95B15F}" type="datetime1">
              <a:rPr lang="en-US" smtClean="0"/>
              <a:pPr/>
              <a:t>5/14/2025</a:t>
            </a:fld>
            <a:endParaRPr lang="en-US" dirty="0"/>
          </a:p>
        </p:txBody>
      </p:sp>
      <p:sp>
        <p:nvSpPr>
          <p:cNvPr id="8" name="7 Marcador de pie de página"/>
          <p:cNvSpPr>
            <a:spLocks noGrp="1"/>
          </p:cNvSpPr>
          <p:nvPr>
            <p:ph type="ftr" sz="quarter" idx="11"/>
          </p:nvPr>
        </p:nvSpPr>
        <p:spPr/>
        <p:txBody>
          <a:bodyPr/>
          <a:lstStyle/>
          <a:p>
            <a:endParaRPr lang="en-US" dirty="0"/>
          </a:p>
        </p:txBody>
      </p:sp>
      <p:sp>
        <p:nvSpPr>
          <p:cNvPr id="9" name="8 Marcador de número de diapositiva"/>
          <p:cNvSpPr>
            <a:spLocks noGrp="1"/>
          </p:cNvSpPr>
          <p:nvPr>
            <p:ph type="sldNum" sz="quarter" idx="12"/>
          </p:nvPr>
        </p:nvSpPr>
        <p:spPr/>
        <p:txBody>
          <a:bodyPr/>
          <a:lstStyle/>
          <a:p>
            <a:fld id="{FA84A37A-AFC2-4A01-80A1-FC20F2C0D5BB}" type="slidenum">
              <a:rPr lang="en-US" smtClean="0"/>
              <a:pPr/>
              <a:t>‹Nº›</a:t>
            </a:fld>
            <a:endParaRPr lang="en-US" dirty="0"/>
          </a:p>
        </p:txBody>
      </p:sp>
    </p:spTree>
    <p:extLst>
      <p:ext uri="{BB962C8B-B14F-4D97-AF65-F5344CB8AC3E}">
        <p14:creationId xmlns:p14="http://schemas.microsoft.com/office/powerpoint/2010/main" val="325279245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5/14/2025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387900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88B99C93-F56F-46AB-9EB8-53614A95B15F}" type="datetime1">
              <a:rPr lang="en-US" smtClean="0"/>
              <a:pPr/>
              <a:t>5/14/2025</a:t>
            </a:fld>
            <a:endParaRPr lang="en-US" dirty="0"/>
          </a:p>
        </p:txBody>
      </p:sp>
      <p:sp>
        <p:nvSpPr>
          <p:cNvPr id="4" name="3 Marcador de pie de página"/>
          <p:cNvSpPr>
            <a:spLocks noGrp="1"/>
          </p:cNvSpPr>
          <p:nvPr>
            <p:ph type="ftr" sz="quarter" idx="11"/>
          </p:nvPr>
        </p:nvSpPr>
        <p:spPr/>
        <p:txBody>
          <a:bodyPr/>
          <a:lstStyle/>
          <a:p>
            <a:endParaRPr lang="en-US" dirty="0"/>
          </a:p>
        </p:txBody>
      </p:sp>
      <p:sp>
        <p:nvSpPr>
          <p:cNvPr id="5" name="4 Marcador de número de diapositiva"/>
          <p:cNvSpPr>
            <a:spLocks noGrp="1"/>
          </p:cNvSpPr>
          <p:nvPr>
            <p:ph type="sldNum" sz="quarter" idx="12"/>
          </p:nvPr>
        </p:nvSpPr>
        <p:spPr/>
        <p:txBody>
          <a:bodyPr/>
          <a:lstStyle/>
          <a:p>
            <a:fld id="{FA84A37A-AFC2-4A01-80A1-FC20F2C0D5BB}" type="slidenum">
              <a:rPr lang="en-US" smtClean="0"/>
              <a:pPr/>
              <a:t>‹Nº›</a:t>
            </a:fld>
            <a:endParaRPr lang="en-US" dirty="0"/>
          </a:p>
        </p:txBody>
      </p:sp>
    </p:spTree>
    <p:extLst>
      <p:ext uri="{BB962C8B-B14F-4D97-AF65-F5344CB8AC3E}">
        <p14:creationId xmlns:p14="http://schemas.microsoft.com/office/powerpoint/2010/main" val="2642288464"/>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8B99C93-F56F-46AB-9EB8-53614A95B15F}" type="datetime1">
              <a:rPr lang="en-US" smtClean="0"/>
              <a:pPr/>
              <a:t>5/14/2025</a:t>
            </a:fld>
            <a:endParaRPr lang="en-US" dirty="0"/>
          </a:p>
        </p:txBody>
      </p:sp>
      <p:sp>
        <p:nvSpPr>
          <p:cNvPr id="3" name="2 Marcador de pie de página"/>
          <p:cNvSpPr>
            <a:spLocks noGrp="1"/>
          </p:cNvSpPr>
          <p:nvPr>
            <p:ph type="ftr" sz="quarter" idx="11"/>
          </p:nvPr>
        </p:nvSpPr>
        <p:spPr/>
        <p:txBody>
          <a:bodyPr/>
          <a:lstStyle/>
          <a:p>
            <a:endParaRPr lang="en-US" dirty="0"/>
          </a:p>
        </p:txBody>
      </p:sp>
      <p:sp>
        <p:nvSpPr>
          <p:cNvPr id="4" name="3 Marcador de número de diapositiva"/>
          <p:cNvSpPr>
            <a:spLocks noGrp="1"/>
          </p:cNvSpPr>
          <p:nvPr>
            <p:ph type="sldNum" sz="quarter" idx="12"/>
          </p:nvPr>
        </p:nvSpPr>
        <p:spPr/>
        <p:txBody>
          <a:bodyPr/>
          <a:lstStyle/>
          <a:p>
            <a:fld id="{FA84A37A-AFC2-4A01-80A1-FC20F2C0D5BB}" type="slidenum">
              <a:rPr lang="en-US" smtClean="0"/>
              <a:pPr/>
              <a:t>‹Nº›</a:t>
            </a:fld>
            <a:endParaRPr lang="en-US" dirty="0"/>
          </a:p>
        </p:txBody>
      </p:sp>
    </p:spTree>
    <p:extLst>
      <p:ext uri="{BB962C8B-B14F-4D97-AF65-F5344CB8AC3E}">
        <p14:creationId xmlns:p14="http://schemas.microsoft.com/office/powerpoint/2010/main" val="911292978"/>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8B99C93-F56F-46AB-9EB8-53614A95B15F}" type="datetime1">
              <a:rPr lang="en-US" smtClean="0"/>
              <a:pPr/>
              <a:t>5/14/2025</a:t>
            </a:fld>
            <a:endParaRPr lang="en-US" dirty="0"/>
          </a:p>
        </p:txBody>
      </p:sp>
      <p:sp>
        <p:nvSpPr>
          <p:cNvPr id="6" name="5 Marcador de pie de página"/>
          <p:cNvSpPr>
            <a:spLocks noGrp="1"/>
          </p:cNvSpPr>
          <p:nvPr>
            <p:ph type="ftr" sz="quarter" idx="11"/>
          </p:nvPr>
        </p:nvSpPr>
        <p:spPr/>
        <p:txBody>
          <a:bodyPr/>
          <a:lstStyle/>
          <a:p>
            <a:endParaRPr lang="en-US" dirty="0"/>
          </a:p>
        </p:txBody>
      </p:sp>
      <p:sp>
        <p:nvSpPr>
          <p:cNvPr id="7" name="6 Marcador de número de diapositiva"/>
          <p:cNvSpPr>
            <a:spLocks noGrp="1"/>
          </p:cNvSpPr>
          <p:nvPr>
            <p:ph type="sldNum" sz="quarter" idx="12"/>
          </p:nvPr>
        </p:nvSpPr>
        <p:spPr/>
        <p:txBody>
          <a:bodyPr/>
          <a:lstStyle/>
          <a:p>
            <a:fld id="{FA84A37A-AFC2-4A01-80A1-FC20F2C0D5BB}" type="slidenum">
              <a:rPr lang="en-US" smtClean="0"/>
              <a:pPr/>
              <a:t>‹Nº›</a:t>
            </a:fld>
            <a:endParaRPr lang="en-US" dirty="0"/>
          </a:p>
        </p:txBody>
      </p:sp>
    </p:spTree>
    <p:extLst>
      <p:ext uri="{BB962C8B-B14F-4D97-AF65-F5344CB8AC3E}">
        <p14:creationId xmlns:p14="http://schemas.microsoft.com/office/powerpoint/2010/main" val="1740326467"/>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8B99C93-F56F-46AB-9EB8-53614A95B15F}" type="datetime1">
              <a:rPr lang="en-US" smtClean="0"/>
              <a:pPr/>
              <a:t>5/14/2025</a:t>
            </a:fld>
            <a:endParaRPr lang="en-US" dirty="0"/>
          </a:p>
        </p:txBody>
      </p:sp>
      <p:sp>
        <p:nvSpPr>
          <p:cNvPr id="6" name="5 Marcador de pie de página"/>
          <p:cNvSpPr>
            <a:spLocks noGrp="1"/>
          </p:cNvSpPr>
          <p:nvPr>
            <p:ph type="ftr" sz="quarter" idx="11"/>
          </p:nvPr>
        </p:nvSpPr>
        <p:spPr/>
        <p:txBody>
          <a:bodyPr/>
          <a:lstStyle/>
          <a:p>
            <a:endParaRPr lang="en-US" dirty="0"/>
          </a:p>
        </p:txBody>
      </p:sp>
      <p:sp>
        <p:nvSpPr>
          <p:cNvPr id="7" name="6 Marcador de número de diapositiva"/>
          <p:cNvSpPr>
            <a:spLocks noGrp="1"/>
          </p:cNvSpPr>
          <p:nvPr>
            <p:ph type="sldNum" sz="quarter" idx="12"/>
          </p:nvPr>
        </p:nvSpPr>
        <p:spPr/>
        <p:txBody>
          <a:bodyPr/>
          <a:lstStyle/>
          <a:p>
            <a:fld id="{FA84A37A-AFC2-4A01-80A1-FC20F2C0D5BB}" type="slidenum">
              <a:rPr lang="en-US" smtClean="0"/>
              <a:pPr/>
              <a:t>‹Nº›</a:t>
            </a:fld>
            <a:endParaRPr lang="en-US" dirty="0"/>
          </a:p>
        </p:txBody>
      </p:sp>
    </p:spTree>
    <p:extLst>
      <p:ext uri="{BB962C8B-B14F-4D97-AF65-F5344CB8AC3E}">
        <p14:creationId xmlns:p14="http://schemas.microsoft.com/office/powerpoint/2010/main" val="722027658"/>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88B99C93-F56F-46AB-9EB8-53614A95B15F}" type="datetime1">
              <a:rPr lang="en-US" smtClean="0"/>
              <a:pPr/>
              <a:t>5/14/2025</a:t>
            </a:fld>
            <a:endParaRPr lang="en-US" dirty="0"/>
          </a:p>
        </p:txBody>
      </p:sp>
      <p:sp>
        <p:nvSpPr>
          <p:cNvPr id="5" name="4 Marcador de pie de página"/>
          <p:cNvSpPr>
            <a:spLocks noGrp="1"/>
          </p:cNvSpPr>
          <p:nvPr>
            <p:ph type="ftr" sz="quarter" idx="11"/>
          </p:nvPr>
        </p:nvSpPr>
        <p:spPr/>
        <p:txBody>
          <a:bodyPr/>
          <a:lstStyle/>
          <a:p>
            <a:endParaRPr lang="en-US" dirty="0"/>
          </a:p>
        </p:txBody>
      </p:sp>
      <p:sp>
        <p:nvSpPr>
          <p:cNvPr id="6" name="5 Marcador de número de diapositiva"/>
          <p:cNvSpPr>
            <a:spLocks noGrp="1"/>
          </p:cNvSpPr>
          <p:nvPr>
            <p:ph type="sldNum" sz="quarter" idx="12"/>
          </p:nvPr>
        </p:nvSpPr>
        <p:spPr/>
        <p:txBody>
          <a:bodyPr/>
          <a:lstStyle/>
          <a:p>
            <a:fld id="{FA84A37A-AFC2-4A01-80A1-FC20F2C0D5BB}" type="slidenum">
              <a:rPr lang="en-US" smtClean="0"/>
              <a:pPr/>
              <a:t>‹Nº›</a:t>
            </a:fld>
            <a:endParaRPr lang="en-US" dirty="0"/>
          </a:p>
        </p:txBody>
      </p:sp>
    </p:spTree>
    <p:extLst>
      <p:ext uri="{BB962C8B-B14F-4D97-AF65-F5344CB8AC3E}">
        <p14:creationId xmlns:p14="http://schemas.microsoft.com/office/powerpoint/2010/main" val="1170853569"/>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88B99C93-F56F-46AB-9EB8-53614A95B15F}" type="datetime1">
              <a:rPr lang="en-US" smtClean="0"/>
              <a:pPr/>
              <a:t>5/14/2025</a:t>
            </a:fld>
            <a:endParaRPr lang="en-US" dirty="0"/>
          </a:p>
        </p:txBody>
      </p:sp>
      <p:sp>
        <p:nvSpPr>
          <p:cNvPr id="5" name="4 Marcador de pie de página"/>
          <p:cNvSpPr>
            <a:spLocks noGrp="1"/>
          </p:cNvSpPr>
          <p:nvPr>
            <p:ph type="ftr" sz="quarter" idx="11"/>
          </p:nvPr>
        </p:nvSpPr>
        <p:spPr/>
        <p:txBody>
          <a:bodyPr/>
          <a:lstStyle/>
          <a:p>
            <a:endParaRPr lang="en-US" dirty="0"/>
          </a:p>
        </p:txBody>
      </p:sp>
      <p:sp>
        <p:nvSpPr>
          <p:cNvPr id="6" name="5 Marcador de número de diapositiva"/>
          <p:cNvSpPr>
            <a:spLocks noGrp="1"/>
          </p:cNvSpPr>
          <p:nvPr>
            <p:ph type="sldNum" sz="quarter" idx="12"/>
          </p:nvPr>
        </p:nvSpPr>
        <p:spPr/>
        <p:txBody>
          <a:bodyPr/>
          <a:lstStyle/>
          <a:p>
            <a:fld id="{FA84A37A-AFC2-4A01-80A1-FC20F2C0D5BB}" type="slidenum">
              <a:rPr lang="en-US" smtClean="0"/>
              <a:pPr/>
              <a:t>‹Nº›</a:t>
            </a:fld>
            <a:endParaRPr lang="en-US" dirty="0"/>
          </a:p>
        </p:txBody>
      </p:sp>
    </p:spTree>
    <p:extLst>
      <p:ext uri="{BB962C8B-B14F-4D97-AF65-F5344CB8AC3E}">
        <p14:creationId xmlns:p14="http://schemas.microsoft.com/office/powerpoint/2010/main" val="311533593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5/14/2025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28860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C8D7E02-BCB8-4D50-A234-369438C08659}" type="datetimeFigureOut">
              <a:rPr lang="en-US" smtClean="0"/>
              <a:t>5/14/2025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040111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6E86A4C-8E40-4F87-A4F0-01A0687C5742}" type="datetimeFigureOut">
              <a:rPr lang="en-US" smtClean="0"/>
              <a:t>5/14/2025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050214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35E72C73-2D91-4E12-BA25-F0AA0C03599B}" type="datetimeFigureOut">
              <a:rPr lang="en-US" smtClean="0"/>
              <a:t>5/14/2025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87913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BE451C3-0FF4-47C4-B829-773ADF60F88C}" type="datetimeFigureOut">
              <a:rPr lang="en-US" smtClean="0"/>
              <a:t>5/14/2025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‹Nº›</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7910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7728461-5D25-4471-9D04-46435F9FA7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D7E93171-780E-4F1F-A51F-2CF7917586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0B3C684D-ACBD-4375-AF98-A8D2C517F7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9692E-3FD5-439D-B9C0-0E7767874450}" type="datetimeFigureOut">
              <a:rPr lang="es-SV" smtClean="0"/>
              <a:t>14/5/2025</a:t>
            </a:fld>
            <a:endParaRPr lang="es-SV"/>
          </a:p>
        </p:txBody>
      </p:sp>
      <p:sp>
        <p:nvSpPr>
          <p:cNvPr id="5" name="Marcador de pie de página 4">
            <a:extLst>
              <a:ext uri="{FF2B5EF4-FFF2-40B4-BE49-F238E27FC236}">
                <a16:creationId xmlns:a16="http://schemas.microsoft.com/office/drawing/2014/main" id="{AA6C6478-D63B-43D9-9B7D-24A1A0BAA0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SV"/>
          </a:p>
        </p:txBody>
      </p:sp>
      <p:sp>
        <p:nvSpPr>
          <p:cNvPr id="6" name="Marcador de número de diapositiva 5">
            <a:extLst>
              <a:ext uri="{FF2B5EF4-FFF2-40B4-BE49-F238E27FC236}">
                <a16:creationId xmlns:a16="http://schemas.microsoft.com/office/drawing/2014/main" id="{28034144-797B-4435-A1D5-61290ACDCA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E78794-CA76-4D17-90EE-24BE8E4E07AB}" type="slidenum">
              <a:rPr lang="es-SV" smtClean="0"/>
              <a:t>‹Nº›</a:t>
            </a:fld>
            <a:endParaRPr lang="es-SV"/>
          </a:p>
        </p:txBody>
      </p:sp>
    </p:spTree>
    <p:extLst>
      <p:ext uri="{BB962C8B-B14F-4D97-AF65-F5344CB8AC3E}">
        <p14:creationId xmlns:p14="http://schemas.microsoft.com/office/powerpoint/2010/main" val="166928381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5E9F1A-6ADD-4FED-9489-388266B53BE0}" type="datetimeFigureOut">
              <a:rPr lang="es-ES" smtClean="0"/>
              <a:t>14/05/2025</a:t>
            </a:fld>
            <a:endParaRPr lang="es-ES"/>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1C249-245A-4BE4-8B8A-203EBE9428BB}" type="slidenum">
              <a:rPr lang="es-ES" smtClean="0"/>
              <a:t>‹Nº›</a:t>
            </a:fld>
            <a:endParaRPr lang="es-ES"/>
          </a:p>
        </p:txBody>
      </p:sp>
    </p:spTree>
    <p:extLst>
      <p:ext uri="{BB962C8B-B14F-4D97-AF65-F5344CB8AC3E}">
        <p14:creationId xmlns:p14="http://schemas.microsoft.com/office/powerpoint/2010/main" val="39202827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9ECD043-0C07-49E3-A310-71893AFC67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92DD3827-C516-4A9D-856E-1B71EAE522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8B70CC73-FB48-4714-8F34-0055F3B7EC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81D44B-A7DB-415C-A163-99D857EEA1CC}" type="datetimeFigureOut">
              <a:rPr lang="es-MX" smtClean="0"/>
              <a:t>14/05/2025</a:t>
            </a:fld>
            <a:endParaRPr lang="es-MX"/>
          </a:p>
        </p:txBody>
      </p:sp>
      <p:sp>
        <p:nvSpPr>
          <p:cNvPr id="5" name="Marcador de pie de página 4">
            <a:extLst>
              <a:ext uri="{FF2B5EF4-FFF2-40B4-BE49-F238E27FC236}">
                <a16:creationId xmlns:a16="http://schemas.microsoft.com/office/drawing/2014/main" id="{37E913B5-ACF3-4E06-B5F8-8DFC10F913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89C77805-53CB-426C-B96A-590F68A3A9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B3D87-0F8C-4E48-9D69-0B185D9A1D72}" type="slidenum">
              <a:rPr lang="es-MX" smtClean="0"/>
              <a:t>‹Nº›</a:t>
            </a:fld>
            <a:endParaRPr lang="es-MX"/>
          </a:p>
        </p:txBody>
      </p:sp>
    </p:spTree>
    <p:extLst>
      <p:ext uri="{BB962C8B-B14F-4D97-AF65-F5344CB8AC3E}">
        <p14:creationId xmlns:p14="http://schemas.microsoft.com/office/powerpoint/2010/main" val="291041647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B99C93-F56F-46AB-9EB8-53614A95B15F}" type="datetime1">
              <a:rPr lang="en-US" smtClean="0"/>
              <a:pPr/>
              <a:t>5/14/2025</a:t>
            </a:fld>
            <a:endParaRPr lang="en-US" dirty="0"/>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4A37A-AFC2-4A01-80A1-FC20F2C0D5BB}" type="slidenum">
              <a:rPr lang="en-US" smtClean="0"/>
              <a:pPr/>
              <a:t>‹Nº›</a:t>
            </a:fld>
            <a:endParaRPr lang="en-US" dirty="0"/>
          </a:p>
        </p:txBody>
      </p:sp>
    </p:spTree>
    <p:extLst>
      <p:ext uri="{BB962C8B-B14F-4D97-AF65-F5344CB8AC3E}">
        <p14:creationId xmlns:p14="http://schemas.microsoft.com/office/powerpoint/2010/main" val="263100054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8.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137304" y="2094725"/>
            <a:ext cx="7018375" cy="2821019"/>
          </a:xfrm>
        </p:spPr>
        <p:txBody>
          <a:bodyPr>
            <a:normAutofit fontScale="9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6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LA NANOTECNOLOGÍA Y EL CAMBIO DE CONCEPTOS</a:t>
            </a:r>
            <a:br>
              <a:rPr kumimoji="0" lang="es-MX" sz="36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br>
            <a:r>
              <a:rPr kumimoji="0" lang="es-MX" sz="44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 </a:t>
            </a:r>
            <a:r>
              <a:rPr kumimoji="0" lang="es-MX" sz="48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EN LA AGRICULTURA ACTUAL.</a:t>
            </a:r>
            <a:br>
              <a:rPr kumimoji="0" lang="es-ES" sz="44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br>
            <a:endParaRPr lang="es-PA" dirty="0"/>
          </a:p>
        </p:txBody>
      </p:sp>
      <p:sp>
        <p:nvSpPr>
          <p:cNvPr id="3" name="Subtítulo 2"/>
          <p:cNvSpPr>
            <a:spLocks noGrp="1"/>
          </p:cNvSpPr>
          <p:nvPr>
            <p:ph type="subTitle" idx="1"/>
          </p:nvPr>
        </p:nvSpPr>
        <p:spPr>
          <a:xfrm>
            <a:off x="1100051" y="4455619"/>
            <a:ext cx="10058400" cy="1408467"/>
          </a:xfrm>
        </p:spPr>
        <p:txBody>
          <a:bodyPr>
            <a:normAutofit/>
          </a:bodyPr>
          <a:lstStyle/>
          <a:p>
            <a:r>
              <a:rPr lang="es-MX" sz="2800" b="1" dirty="0">
                <a:solidFill>
                  <a:srgbClr val="12B043"/>
                </a:solidFill>
              </a:rPr>
              <a:t>                  Ing. Pedro Pablo Rivero Hayes</a:t>
            </a:r>
          </a:p>
          <a:p>
            <a:pPr algn="ctr"/>
            <a:r>
              <a:rPr lang="es-MX" sz="1900" b="1" dirty="0">
                <a:solidFill>
                  <a:srgbClr val="12B043"/>
                </a:solidFill>
              </a:rPr>
              <a:t>Nano Gro Panamá.</a:t>
            </a:r>
          </a:p>
          <a:p>
            <a:r>
              <a:rPr lang="es-MX" sz="1900" dirty="0">
                <a:solidFill>
                  <a:srgbClr val="002060"/>
                </a:solidFill>
              </a:rPr>
              <a:t>+ 503 7909 3724; + 507 6550 6127. Mail: pphayes2013@yahoo.es</a:t>
            </a:r>
            <a:endParaRPr lang="es-PA" sz="1900" dirty="0">
              <a:solidFill>
                <a:srgbClr val="002060"/>
              </a:solidFill>
            </a:endParaRPr>
          </a:p>
        </p:txBody>
      </p:sp>
      <p:pic>
        <p:nvPicPr>
          <p:cNvPr id="10" name="Imagen 9" descr="Un dibujo de un reloj&#10;&#10;El contenido generado por IA puede ser incorrecto.">
            <a:extLst>
              <a:ext uri="{FF2B5EF4-FFF2-40B4-BE49-F238E27FC236}">
                <a16:creationId xmlns:a16="http://schemas.microsoft.com/office/drawing/2014/main" id="{0E9C406A-BFB9-BF35-9198-9C7A3CDF4328}"/>
              </a:ext>
            </a:extLst>
          </p:cNvPr>
          <p:cNvPicPr>
            <a:picLocks noChangeAspect="1"/>
          </p:cNvPicPr>
          <p:nvPr/>
        </p:nvPicPr>
        <p:blipFill>
          <a:blip r:embed="rId2"/>
          <a:stretch>
            <a:fillRect/>
          </a:stretch>
        </p:blipFill>
        <p:spPr>
          <a:xfrm>
            <a:off x="10424159" y="0"/>
            <a:ext cx="1780282" cy="1869640"/>
          </a:xfrm>
          <a:prstGeom prst="rect">
            <a:avLst/>
          </a:prstGeom>
        </p:spPr>
      </p:pic>
      <p:pic>
        <p:nvPicPr>
          <p:cNvPr id="12" name="Imagen 11" descr="Logotipo, nombre de la empresa&#10;&#10;El contenido generado por IA puede ser incorrecto.">
            <a:extLst>
              <a:ext uri="{FF2B5EF4-FFF2-40B4-BE49-F238E27FC236}">
                <a16:creationId xmlns:a16="http://schemas.microsoft.com/office/drawing/2014/main" id="{774402DE-C0FF-76FE-0BA3-5EAB7655FD82}"/>
              </a:ext>
            </a:extLst>
          </p:cNvPr>
          <p:cNvPicPr>
            <a:picLocks noChangeAspect="1"/>
          </p:cNvPicPr>
          <p:nvPr/>
        </p:nvPicPr>
        <p:blipFill>
          <a:blip r:embed="rId3"/>
          <a:stretch>
            <a:fillRect/>
          </a:stretch>
        </p:blipFill>
        <p:spPr>
          <a:xfrm>
            <a:off x="0" y="413"/>
            <a:ext cx="1828800" cy="1838325"/>
          </a:xfrm>
          <a:prstGeom prst="rect">
            <a:avLst/>
          </a:prstGeom>
        </p:spPr>
      </p:pic>
      <p:pic>
        <p:nvPicPr>
          <p:cNvPr id="5" name="Imagen 4" descr="Texto&#10;&#10;El contenido generado por IA puede ser incorrecto.">
            <a:extLst>
              <a:ext uri="{FF2B5EF4-FFF2-40B4-BE49-F238E27FC236}">
                <a16:creationId xmlns:a16="http://schemas.microsoft.com/office/drawing/2014/main" id="{1DAE8621-5C87-3E68-C909-F26D04D105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8630" y="99379"/>
            <a:ext cx="8502757" cy="2230387"/>
          </a:xfrm>
          <a:prstGeom prst="rect">
            <a:avLst/>
          </a:prstGeom>
        </p:spPr>
      </p:pic>
      <p:pic>
        <p:nvPicPr>
          <p:cNvPr id="9" name="Imagen 8" descr="Un pastel con velas encendidas&#10;&#10;El contenido generado por IA puede ser incorrecto.">
            <a:extLst>
              <a:ext uri="{FF2B5EF4-FFF2-40B4-BE49-F238E27FC236}">
                <a16:creationId xmlns:a16="http://schemas.microsoft.com/office/drawing/2014/main" id="{118FAFD7-2668-B7CD-98C1-90808A1C68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29765"/>
            <a:ext cx="4137305" cy="1753195"/>
          </a:xfrm>
          <a:prstGeom prst="rect">
            <a:avLst/>
          </a:prstGeom>
          <a:effectLst>
            <a:softEdge rad="63500"/>
          </a:effectLst>
        </p:spPr>
      </p:pic>
    </p:spTree>
    <p:extLst>
      <p:ext uri="{BB962C8B-B14F-4D97-AF65-F5344CB8AC3E}">
        <p14:creationId xmlns:p14="http://schemas.microsoft.com/office/powerpoint/2010/main" val="3741526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13 Imagen" descr="C:\Users\MAG\Desktop\Fotos de protocolo Nano Gro\IMG_20141011_074657.jpg">
            <a:extLst>
              <a:ext uri="{FF2B5EF4-FFF2-40B4-BE49-F238E27FC236}">
                <a16:creationId xmlns:a16="http://schemas.microsoft.com/office/drawing/2014/main" id="{5E9EC66E-99F9-498D-8F5C-82FCE814AE4E}"/>
              </a:ext>
            </a:extLst>
          </p:cNvPr>
          <p:cNvPicPr/>
          <p:nvPr/>
        </p:nvPicPr>
        <p:blipFill rotWithShape="1">
          <a:blip r:embed="rId2" cstate="email">
            <a:extLst>
              <a:ext uri="{28A0092B-C50C-407E-A947-70E740481C1C}">
                <a14:useLocalDpi xmlns:a14="http://schemas.microsoft.com/office/drawing/2010/main" val="0"/>
              </a:ext>
            </a:extLst>
          </a:blip>
          <a:srcRect t="1451" b="26935"/>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p:spPr>
      </p:pic>
      <p:pic>
        <p:nvPicPr>
          <p:cNvPr id="5" name="14 Imagen">
            <a:extLst>
              <a:ext uri="{FF2B5EF4-FFF2-40B4-BE49-F238E27FC236}">
                <a16:creationId xmlns:a16="http://schemas.microsoft.com/office/drawing/2014/main" id="{FEAB3859-1124-4C62-AD19-BDF0D33FB8AD}"/>
              </a:ext>
            </a:extLst>
          </p:cNvPr>
          <p:cNvPicPr/>
          <p:nvPr/>
        </p:nvPicPr>
        <p:blipFill rotWithShape="1">
          <a:blip r:embed="rId3" cstate="email">
            <a:extLst>
              <a:ext uri="{28A0092B-C50C-407E-A947-70E740481C1C}">
                <a14:useLocalDpi xmlns:a14="http://schemas.microsoft.com/office/drawing/2010/main" val="0"/>
              </a:ext>
            </a:extLst>
          </a:blip>
          <a:srcRect t="4713" r="2" b="11467"/>
          <a:stretch/>
        </p:blipFill>
        <p:spPr bwMode="auto">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a:noFill/>
        </p:spPr>
      </p:pic>
      <p:pic>
        <p:nvPicPr>
          <p:cNvPr id="3" name="Picture 2" descr="I:\Carpetas todo\NANO GRO\Fotos para protocolos\Fotos y protocolos de nano\Café.jpg">
            <a:extLst>
              <a:ext uri="{FF2B5EF4-FFF2-40B4-BE49-F238E27FC236}">
                <a16:creationId xmlns:a16="http://schemas.microsoft.com/office/drawing/2014/main" id="{4A58B72B-CE2E-41A0-8683-63C8BE88865D}"/>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367" b="17895"/>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3" name="Freeform: Shape 12">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ontent Placeholder 2">
            <a:extLst>
              <a:ext uri="{FF2B5EF4-FFF2-40B4-BE49-F238E27FC236}">
                <a16:creationId xmlns:a16="http://schemas.microsoft.com/office/drawing/2014/main" id="{1C879CEC-817A-411E-A1EE-649586E6E69C}"/>
              </a:ext>
            </a:extLst>
          </p:cNvPr>
          <p:cNvSpPr>
            <a:spLocks noGrp="1"/>
          </p:cNvSpPr>
          <p:nvPr>
            <p:ph idx="1"/>
          </p:nvPr>
        </p:nvSpPr>
        <p:spPr>
          <a:xfrm>
            <a:off x="128016" y="157052"/>
            <a:ext cx="3111242" cy="1951177"/>
          </a:xfrm>
        </p:spPr>
        <p:txBody>
          <a:bodyPr>
            <a:noAutofit/>
          </a:bodyPr>
          <a:lstStyle/>
          <a:p>
            <a:pPr marL="0" indent="0" algn="ctr">
              <a:buNone/>
            </a:pPr>
            <a:r>
              <a:rPr lang="es-ES" sz="3200" b="1" dirty="0">
                <a:solidFill>
                  <a:schemeClr val="accent6">
                    <a:lumMod val="75000"/>
                  </a:schemeClr>
                </a:solidFill>
                <a:latin typeface="Arial" panose="020B0604020202020204" pitchFamily="34" charset="0"/>
                <a:cs typeface="Arial" panose="020B0604020202020204" pitchFamily="34" charset="0"/>
              </a:rPr>
              <a:t>Efectos de la aplicación de Nano Gro™ en los cultivos</a:t>
            </a:r>
          </a:p>
          <a:p>
            <a:pPr marL="0" indent="0" algn="ctr">
              <a:buNone/>
            </a:pPr>
            <a:endParaRPr lang="es-ES" sz="3200" b="1" dirty="0">
              <a:solidFill>
                <a:schemeClr val="accent6">
                  <a:lumMod val="75000"/>
                </a:schemeClr>
              </a:solidFill>
              <a:latin typeface="Arial" panose="020B0604020202020204" pitchFamily="34" charset="0"/>
              <a:cs typeface="Arial" panose="020B0604020202020204" pitchFamily="34" charset="0"/>
            </a:endParaRPr>
          </a:p>
          <a:p>
            <a:pPr marL="0" indent="0" algn="ctr">
              <a:buNone/>
            </a:pPr>
            <a:r>
              <a:rPr lang="es-ES" sz="3200" b="1" dirty="0">
                <a:solidFill>
                  <a:schemeClr val="accent6">
                    <a:lumMod val="75000"/>
                  </a:schemeClr>
                </a:solidFill>
                <a:latin typeface="Arial" panose="020B0604020202020204" pitchFamily="34" charset="0"/>
                <a:cs typeface="Arial" panose="020B0604020202020204" pitchFamily="34" charset="0"/>
              </a:rPr>
              <a:t>                                  </a:t>
            </a:r>
          </a:p>
          <a:p>
            <a:pPr marL="0" indent="0" algn="ctr">
              <a:buNone/>
            </a:pPr>
            <a:endParaRPr lang="es-ES" sz="3200" b="1" dirty="0">
              <a:solidFill>
                <a:schemeClr val="accent6">
                  <a:lumMod val="75000"/>
                </a:schemeClr>
              </a:solidFill>
              <a:latin typeface="Arial" panose="020B0604020202020204" pitchFamily="34" charset="0"/>
              <a:cs typeface="Arial" panose="020B0604020202020204" pitchFamily="34" charset="0"/>
            </a:endParaRPr>
          </a:p>
        </p:txBody>
      </p:sp>
      <p:pic>
        <p:nvPicPr>
          <p:cNvPr id="6" name="Picture 4" descr="I:\Carpetas todo\NANO GRO\Fotos para protocolos\Guayaba Alex\Nueva carpeta\20160206_085152 - copia.jpg">
            <a:extLst>
              <a:ext uri="{FF2B5EF4-FFF2-40B4-BE49-F238E27FC236}">
                <a16:creationId xmlns:a16="http://schemas.microsoft.com/office/drawing/2014/main" id="{3D824E11-55EF-4D53-8ABD-18D3568604FC}"/>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t="7220" b="2669"/>
          <a:stretch/>
        </p:blipFill>
        <p:spPr bwMode="auto">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a:noFill/>
          <a:extLst>
            <a:ext uri="{909E8E84-426E-40DD-AFC4-6F175D3DCCD1}">
              <a14:hiddenFill xmlns:a14="http://schemas.microsoft.com/office/drawing/2010/main">
                <a:solidFill>
                  <a:srgbClr val="FFFFFF"/>
                </a:solidFill>
              </a14:hiddenFill>
            </a:ext>
          </a:extLst>
        </p:spPr>
      </p:pic>
      <p:sp>
        <p:nvSpPr>
          <p:cNvPr id="8" name="10 Rectángulo">
            <a:extLst>
              <a:ext uri="{FF2B5EF4-FFF2-40B4-BE49-F238E27FC236}">
                <a16:creationId xmlns:a16="http://schemas.microsoft.com/office/drawing/2014/main" id="{783B9CC8-3AC5-4745-BA5E-8DF0914D43EA}"/>
              </a:ext>
            </a:extLst>
          </p:cNvPr>
          <p:cNvSpPr/>
          <p:nvPr/>
        </p:nvSpPr>
        <p:spPr>
          <a:xfrm>
            <a:off x="128016" y="2504221"/>
            <a:ext cx="3111242" cy="1140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s-SV" sz="2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Calibri"/>
                <a:cs typeface="Arial" panose="020B0604020202020204" pitchFamily="34" charset="0"/>
              </a:rPr>
              <a:t>Maximiza los 3 mecanismos naturales de las plantas:</a:t>
            </a:r>
          </a:p>
        </p:txBody>
      </p:sp>
      <p:sp>
        <p:nvSpPr>
          <p:cNvPr id="9" name="11 Rectángulo redondeado">
            <a:extLst>
              <a:ext uri="{FF2B5EF4-FFF2-40B4-BE49-F238E27FC236}">
                <a16:creationId xmlns:a16="http://schemas.microsoft.com/office/drawing/2014/main" id="{32D65B66-D2BA-43C5-89B7-DEC531AF4AB7}"/>
              </a:ext>
            </a:extLst>
          </p:cNvPr>
          <p:cNvSpPr/>
          <p:nvPr/>
        </p:nvSpPr>
        <p:spPr>
          <a:xfrm>
            <a:off x="64008" y="4041013"/>
            <a:ext cx="3607880" cy="14504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SV"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1. Absorción radicular.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SV"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2. Absorción foliar.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SV"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3. Sistema Inmunológico.  </a:t>
            </a:r>
          </a:p>
        </p:txBody>
      </p:sp>
    </p:spTree>
    <p:extLst>
      <p:ext uri="{BB962C8B-B14F-4D97-AF65-F5344CB8AC3E}">
        <p14:creationId xmlns:p14="http://schemas.microsoft.com/office/powerpoint/2010/main" val="2849906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81200" y="0"/>
            <a:ext cx="8686800" cy="1417638"/>
          </a:xfrm>
        </p:spPr>
        <p:txBody>
          <a:bodyPr>
            <a:normAutofit/>
          </a:bodyPr>
          <a:lstStyle/>
          <a:p>
            <a:r>
              <a:rPr lang="es-SV" sz="2400" b="1" dirty="0"/>
              <a:t>Efecto del Nano Gro</a:t>
            </a:r>
            <a:r>
              <a:rPr lang="es-SV" sz="2400" b="1" dirty="0">
                <a:solidFill>
                  <a:prstClr val="black"/>
                </a:solidFill>
              </a:rPr>
              <a:t> ™</a:t>
            </a:r>
            <a:r>
              <a:rPr lang="es-SV" sz="2400" b="1" dirty="0"/>
              <a:t> en la profundización de las raíces y su interacción </a:t>
            </a:r>
            <a:r>
              <a:rPr lang="es-SV" sz="2400" b="1" dirty="0">
                <a:solidFill>
                  <a:prstClr val="black"/>
                </a:solidFill>
              </a:rPr>
              <a:t>con los microorganismos del suelo.</a:t>
            </a:r>
            <a:endParaRPr lang="es-SV" sz="2400" b="1" dirty="0"/>
          </a:p>
        </p:txBody>
      </p:sp>
      <p:sp>
        <p:nvSpPr>
          <p:cNvPr id="3" name="2 Marcador de contenido"/>
          <p:cNvSpPr>
            <a:spLocks noGrp="1"/>
          </p:cNvSpPr>
          <p:nvPr>
            <p:ph sz="half" idx="1"/>
          </p:nvPr>
        </p:nvSpPr>
        <p:spPr>
          <a:xfrm>
            <a:off x="0" y="1285462"/>
            <a:ext cx="12191999" cy="3415641"/>
          </a:xfrm>
        </p:spPr>
        <p:txBody>
          <a:bodyPr>
            <a:normAutofit fontScale="25000" lnSpcReduction="20000"/>
          </a:bodyPr>
          <a:lstStyle/>
          <a:p>
            <a:pPr marL="0" indent="0">
              <a:buNone/>
            </a:pPr>
            <a:r>
              <a:rPr lang="es-SV" sz="9600" b="1" dirty="0">
                <a:solidFill>
                  <a:srgbClr val="1BA728"/>
                </a:solidFill>
              </a:rPr>
              <a:t>Cuando la señal dada por el Nano Gro™ llega hasta la matriz de la raíz se producen varios procesos en el suelo:</a:t>
            </a:r>
          </a:p>
          <a:p>
            <a:pPr marL="0" indent="0" algn="just">
              <a:buNone/>
            </a:pPr>
            <a:r>
              <a:rPr lang="es-SV" sz="8000" dirty="0">
                <a:solidFill>
                  <a:srgbClr val="00B050"/>
                </a:solidFill>
              </a:rPr>
              <a:t>1. Comienza un proceso de profundización de raíces con el objetivo de la absorción de minerales especiales e indicados según la especie y/o variedad para reproducirse y perpetuar la especie, manteniendo inalterable las características genética de la variedad. </a:t>
            </a:r>
          </a:p>
          <a:p>
            <a:pPr marL="0" marR="0" lvl="0" indent="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s-ES" sz="8000" b="1" i="0"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2. </a:t>
            </a:r>
            <a:r>
              <a:rPr kumimoji="0" lang="es-ES" sz="800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El aumento </a:t>
            </a:r>
            <a:r>
              <a:rPr lang="es-ES" sz="8000" dirty="0">
                <a:solidFill>
                  <a:srgbClr val="00B050"/>
                </a:solidFill>
                <a:latin typeface="Calibri" panose="020F0502020204030204"/>
                <a:cs typeface="Arial" panose="020B0604020202020204" pitchFamily="34" charset="0"/>
              </a:rPr>
              <a:t>de  la Rizosfera de la raíz </a:t>
            </a:r>
            <a:r>
              <a:rPr kumimoji="0" lang="es-ES" sz="800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estimula el </a:t>
            </a:r>
            <a:r>
              <a:rPr kumimoji="0" lang="es-SV" sz="800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sistema de intercambio electroestático de iones (“Capacidad de Intercambio Catiónico”)  </a:t>
            </a:r>
            <a:r>
              <a:rPr kumimoji="0" lang="es-ES" sz="800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entre el suelo y las </a:t>
            </a:r>
            <a:r>
              <a:rPr kumimoji="0" lang="es-ES" sz="720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extensiones</a:t>
            </a:r>
            <a:r>
              <a:rPr kumimoji="0" lang="es-ES" sz="800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radiculares, mejorando la eficiencia de la absorción de nutrientes y emitiendo exudados y secreciones carbonadas y azucaradas que atraen a los microorganismos benéficos y ataca a los patógenos muchos de ellos alojados en las raíces de las plantas.</a:t>
            </a:r>
            <a:r>
              <a:rPr kumimoji="0" lang="es-SV" sz="8000" i="0" u="none" strike="noStrike" kern="1200" cap="none" spc="0" normalizeH="0" baseline="0" noProof="0" dirty="0">
                <a:ln>
                  <a:noFill/>
                </a:ln>
                <a:solidFill>
                  <a:srgbClr val="00B050"/>
                </a:solidFill>
                <a:effectLst/>
                <a:uLnTx/>
                <a:uFillTx/>
                <a:latin typeface="Calibri"/>
                <a:ea typeface="+mn-ea"/>
                <a:cs typeface="+mn-cs"/>
              </a:rPr>
              <a:t> A partir de ese momento  se comienza a crear junto con el saneamiento de la materia orgánica una “</a:t>
            </a:r>
            <a:r>
              <a:rPr kumimoji="0" lang="es-SV" sz="8000" i="1" u="none" strike="noStrike" kern="1200" cap="none" spc="0" normalizeH="0" baseline="0" noProof="0" dirty="0">
                <a:ln>
                  <a:noFill/>
                </a:ln>
                <a:solidFill>
                  <a:srgbClr val="00B050"/>
                </a:solidFill>
                <a:effectLst/>
                <a:uLnTx/>
                <a:uFillTx/>
                <a:latin typeface="Calibri"/>
                <a:ea typeface="+mn-ea"/>
                <a:cs typeface="+mn-cs"/>
              </a:rPr>
              <a:t>zona de confort</a:t>
            </a:r>
            <a:r>
              <a:rPr kumimoji="0" lang="es-SV" sz="8000" i="0" u="none" strike="noStrike" kern="1200" cap="none" spc="0" normalizeH="0" baseline="0" noProof="0" dirty="0">
                <a:ln>
                  <a:noFill/>
                </a:ln>
                <a:solidFill>
                  <a:srgbClr val="00B050"/>
                </a:solidFill>
                <a:effectLst/>
                <a:uLnTx/>
                <a:uFillTx/>
                <a:latin typeface="Calibri"/>
                <a:ea typeface="+mn-ea"/>
                <a:cs typeface="+mn-cs"/>
              </a:rPr>
              <a:t>” que propician una mejor colonización y accionar  de los microrganismos benéficos, aumentando la eficiencia en las aplicaciones de microorganismos benéficos al suelo.</a:t>
            </a:r>
          </a:p>
          <a:p>
            <a:pPr marL="0" indent="0" algn="just">
              <a:buNone/>
            </a:pPr>
            <a:r>
              <a:rPr kumimoji="0" lang="es-ES" sz="80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endParaRPr lang="es-SV" sz="8000" dirty="0"/>
          </a:p>
          <a:p>
            <a:pPr marL="0" lvl="0" indent="0" algn="just" eaLnBrk="0" fontAlgn="base" hangingPunct="0">
              <a:spcAft>
                <a:spcPct val="0"/>
              </a:spcAft>
              <a:buNone/>
            </a:pPr>
            <a:endParaRPr lang="es-SV" sz="9600" dirty="0">
              <a:solidFill>
                <a:prstClr val="black"/>
              </a:solidFill>
            </a:endParaRPr>
          </a:p>
          <a:p>
            <a:pPr lvl="0" eaLnBrk="0" fontAlgn="base" hangingPunct="0">
              <a:spcAft>
                <a:spcPct val="0"/>
              </a:spcAft>
              <a:buFont typeface="Arial" charset="0"/>
              <a:buChar char="•"/>
            </a:pPr>
            <a:endParaRPr lang="es-SV" sz="8000" dirty="0">
              <a:solidFill>
                <a:prstClr val="black"/>
              </a:solidFill>
            </a:endParaRPr>
          </a:p>
          <a:p>
            <a:pPr lvl="0" eaLnBrk="0" fontAlgn="base" hangingPunct="0">
              <a:spcAft>
                <a:spcPct val="0"/>
              </a:spcAft>
              <a:buFont typeface="Arial" charset="0"/>
              <a:buChar char="•"/>
            </a:pPr>
            <a:endParaRPr lang="es-SV" sz="8000" dirty="0">
              <a:solidFill>
                <a:prstClr val="black"/>
              </a:solidFill>
            </a:endParaRPr>
          </a:p>
          <a:p>
            <a:pPr marL="0" indent="0">
              <a:buNone/>
            </a:pPr>
            <a:endParaRPr lang="es-SV" sz="8000" dirty="0"/>
          </a:p>
        </p:txBody>
      </p:sp>
      <p:pic>
        <p:nvPicPr>
          <p:cNvPr id="1026" name="Picture 2"/>
          <p:cNvPicPr>
            <a:picLocks noGrp="1" noChangeAspect="1" noChangeArrowheads="1"/>
          </p:cNvPicPr>
          <p:nvPr>
            <p:ph sz="half" idx="2"/>
          </p:nvPr>
        </p:nvPicPr>
        <p:blipFill>
          <a:blip r:embed="rId2" cstate="email">
            <a:extLst>
              <a:ext uri="{28A0092B-C50C-407E-A947-70E740481C1C}">
                <a14:useLocalDpi xmlns:a14="http://schemas.microsoft.com/office/drawing/2010/main" val="0"/>
              </a:ext>
            </a:extLst>
          </a:blip>
          <a:srcRect/>
          <a:stretch>
            <a:fillRect/>
          </a:stretch>
        </p:blipFill>
        <p:spPr bwMode="auto">
          <a:xfrm>
            <a:off x="8454888" y="4320209"/>
            <a:ext cx="3737112" cy="2537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1524000" cy="1179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agen 7">
            <a:extLst>
              <a:ext uri="{FF2B5EF4-FFF2-40B4-BE49-F238E27FC236}">
                <a16:creationId xmlns:a16="http://schemas.microsoft.com/office/drawing/2014/main" id="{89F94E01-2771-C686-3816-43384375906F}"/>
              </a:ext>
            </a:extLst>
          </p:cNvPr>
          <p:cNvPicPr>
            <a:picLocks noChangeAspect="1"/>
          </p:cNvPicPr>
          <p:nvPr/>
        </p:nvPicPr>
        <p:blipFill>
          <a:blip r:embed="rId4"/>
          <a:stretch>
            <a:fillRect/>
          </a:stretch>
        </p:blipFill>
        <p:spPr>
          <a:xfrm>
            <a:off x="0" y="4545286"/>
            <a:ext cx="4596782" cy="2312714"/>
          </a:xfrm>
          <a:prstGeom prst="rect">
            <a:avLst/>
          </a:prstGeom>
        </p:spPr>
      </p:pic>
    </p:spTree>
    <p:extLst>
      <p:ext uri="{BB962C8B-B14F-4D97-AF65-F5344CB8AC3E}">
        <p14:creationId xmlns:p14="http://schemas.microsoft.com/office/powerpoint/2010/main" val="1504435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F9FA1980-9C19-1A7D-71B4-007CEB874766}"/>
              </a:ext>
            </a:extLst>
          </p:cNvPr>
          <p:cNvSpPr>
            <a:spLocks noGrp="1"/>
          </p:cNvSpPr>
          <p:nvPr>
            <p:ph type="title"/>
          </p:nvPr>
        </p:nvSpPr>
        <p:spPr>
          <a:xfrm>
            <a:off x="-1" y="1"/>
            <a:ext cx="9978888" cy="993912"/>
          </a:xfrm>
        </p:spPr>
        <p:txBody>
          <a:bodyPr>
            <a:normAutofit fontScale="90000"/>
          </a:bodyPr>
          <a:lstStyle/>
          <a:p>
            <a:pPr algn="ctr"/>
            <a:r>
              <a:rPr lang="es-SV" b="1" dirty="0">
                <a:solidFill>
                  <a:srgbClr val="008000"/>
                </a:solidFill>
              </a:rPr>
              <a:t>Incidencia del Uso del Nano Gro™ en el beneficio de la vida del suelo y de los cultivos.</a:t>
            </a:r>
          </a:p>
        </p:txBody>
      </p:sp>
      <p:sp>
        <p:nvSpPr>
          <p:cNvPr id="3" name="Marcador de contenido 2">
            <a:extLst>
              <a:ext uri="{FF2B5EF4-FFF2-40B4-BE49-F238E27FC236}">
                <a16:creationId xmlns:a16="http://schemas.microsoft.com/office/drawing/2014/main" id="{DA23F7C0-78AE-C445-4DCC-5B1ABC177028}"/>
              </a:ext>
            </a:extLst>
          </p:cNvPr>
          <p:cNvSpPr>
            <a:spLocks noGrp="1"/>
          </p:cNvSpPr>
          <p:nvPr>
            <p:ph idx="1"/>
          </p:nvPr>
        </p:nvSpPr>
        <p:spPr>
          <a:xfrm>
            <a:off x="0" y="1161740"/>
            <a:ext cx="9043302" cy="5696260"/>
          </a:xfrm>
        </p:spPr>
        <p:txBody>
          <a:bodyPr>
            <a:normAutofit fontScale="70000" lnSpcReduction="20000"/>
          </a:bodyPr>
          <a:lstStyle/>
          <a:p>
            <a:pPr algn="just"/>
            <a:r>
              <a:rPr lang="es-MX" sz="2300" b="1" dirty="0">
                <a:solidFill>
                  <a:srgbClr val="0070C0"/>
                </a:solidFill>
              </a:rPr>
              <a:t>Nano Gro™: Activa la vida en el suelo y las plantas al aumentar la rizosfera y con ella el intercambio catiónico.</a:t>
            </a:r>
          </a:p>
          <a:p>
            <a:pPr algn="just"/>
            <a:r>
              <a:rPr lang="es-MX" sz="2000" dirty="0">
                <a:solidFill>
                  <a:srgbClr val="0070C0"/>
                </a:solidFill>
              </a:rPr>
              <a:t>Cuando Nano Gro™ llega a las raíces, actúa como una señal que indica a la planta que necesita crecer y absorber los nutrientes necesarios según su desarrollo fenológico,  desencadenando una serie de reacciones en la planta y el suelo.</a:t>
            </a:r>
          </a:p>
          <a:p>
            <a:pPr algn="just">
              <a:buFont typeface="Arial" panose="020B0604020202020204" pitchFamily="34" charset="0"/>
              <a:buChar char="•"/>
            </a:pPr>
            <a:r>
              <a:rPr lang="es-MX" sz="2000" b="1" dirty="0">
                <a:solidFill>
                  <a:srgbClr val="0070C0"/>
                </a:solidFill>
              </a:rPr>
              <a:t>Raíces más fuertes y profundas:</a:t>
            </a:r>
            <a:r>
              <a:rPr lang="es-MX" sz="2000" dirty="0">
                <a:solidFill>
                  <a:srgbClr val="0070C0"/>
                </a:solidFill>
              </a:rPr>
              <a:t> Las raíces se extienden en busca de agua y nutrientes ( minerales para especializar células), explorando zonas del suelo antes inaccesibles.</a:t>
            </a:r>
          </a:p>
          <a:p>
            <a:pPr algn="just">
              <a:buFont typeface="Arial" panose="020B0604020202020204" pitchFamily="34" charset="0"/>
              <a:buChar char="•"/>
            </a:pPr>
            <a:r>
              <a:rPr lang="es-MX" sz="2000" b="1" dirty="0">
                <a:solidFill>
                  <a:srgbClr val="0070C0"/>
                </a:solidFill>
              </a:rPr>
              <a:t>Mayor producción de exudados:</a:t>
            </a:r>
            <a:r>
              <a:rPr lang="es-MX" sz="2000" dirty="0">
                <a:solidFill>
                  <a:srgbClr val="0070C0"/>
                </a:solidFill>
              </a:rPr>
              <a:t> Las raíces liberan sustancias que atraen a microorganismos benéficos, como bacterias y hongos micorrízicos, etc. que a su vez ayudan a la planta a absorber nutrientes y a resistir enfermedades.</a:t>
            </a:r>
          </a:p>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s-MX" sz="2000" b="1" dirty="0">
                <a:solidFill>
                  <a:srgbClr val="0070C0"/>
                </a:solidFill>
              </a:rPr>
              <a:t>     Mayor absorción foliar: </a:t>
            </a:r>
            <a:r>
              <a:rPr lang="es-MX" sz="2000" dirty="0">
                <a:solidFill>
                  <a:srgbClr val="0070C0"/>
                </a:solidFill>
              </a:rPr>
              <a:t>Aumentando la absorción foliar h</a:t>
            </a:r>
            <a:r>
              <a:rPr kumimoji="0" lang="es-ES" sz="2000" b="0" i="0" u="none" strike="noStrike" kern="1200" cap="none" spc="0" normalizeH="0" baseline="0" noProof="0" dirty="0">
                <a:ln>
                  <a:noFill/>
                </a:ln>
                <a:solidFill>
                  <a:srgbClr val="0070C0"/>
                </a:solidFill>
                <a:effectLst/>
                <a:uLnTx/>
                <a:uFillTx/>
                <a:ea typeface="+mn-ea"/>
                <a:cs typeface="Arial" panose="020B0604020202020204" pitchFamily="34" charset="0"/>
              </a:rPr>
              <a:t>ace que se acelere la fotosíntesis y haya una mayor absorción de nutrientes , acumulación de Carbono en las estructuras celulares y a disposición de los microrganismos.</a:t>
            </a:r>
            <a:endParaRPr kumimoji="0" lang="es-MX" sz="2000" b="0" i="0" u="none" strike="noStrike" kern="1200" cap="none" spc="0" normalizeH="0" baseline="0" noProof="0" dirty="0">
              <a:ln>
                <a:noFill/>
              </a:ln>
              <a:solidFill>
                <a:srgbClr val="0070C0"/>
              </a:solidFill>
              <a:effectLst/>
              <a:uLnTx/>
              <a:uFillTx/>
              <a:ea typeface="+mn-ea"/>
              <a:cs typeface="+mn-cs"/>
            </a:endParaRPr>
          </a:p>
          <a:p>
            <a:pPr algn="just">
              <a:buFont typeface="Arial" panose="020B0604020202020204" pitchFamily="34" charset="0"/>
              <a:buChar char="•"/>
            </a:pPr>
            <a:r>
              <a:rPr lang="es-MX" sz="2000" b="1" dirty="0">
                <a:solidFill>
                  <a:srgbClr val="0070C0"/>
                </a:solidFill>
              </a:rPr>
              <a:t>Fortalecimiento del sistema inmunológico:</a:t>
            </a:r>
            <a:r>
              <a:rPr lang="es-MX" sz="2000" dirty="0">
                <a:solidFill>
                  <a:srgbClr val="0070C0"/>
                </a:solidFill>
              </a:rPr>
              <a:t> </a:t>
            </a:r>
            <a:r>
              <a:rPr kumimoji="0" lang="es-MX" sz="2100" b="0" i="0" u="none" strike="noStrike" kern="1200" cap="none" spc="0" normalizeH="0" baseline="0" noProof="0" dirty="0">
                <a:ln>
                  <a:noFill/>
                </a:ln>
                <a:solidFill>
                  <a:srgbClr val="0070C0"/>
                </a:solidFill>
                <a:effectLst/>
                <a:uLnTx/>
                <a:uFillTx/>
                <a:latin typeface="Calibri" panose="020F0502020204030204"/>
                <a:ea typeface="+mn-ea"/>
                <a:cs typeface="+mn-cs"/>
              </a:rPr>
              <a:t>Nano Gro™ </a:t>
            </a:r>
            <a:r>
              <a:rPr lang="es-MX" sz="2000" dirty="0">
                <a:solidFill>
                  <a:srgbClr val="0070C0"/>
                </a:solidFill>
              </a:rPr>
              <a:t>estimula las defensas naturales de la planta al activar la Resistencia Sistémica Adquirida (SAR), haciéndola más resistente a plagas y enfermedades.</a:t>
            </a:r>
          </a:p>
          <a:p>
            <a:pPr algn="just"/>
            <a:r>
              <a:rPr lang="es-MX" sz="2600" b="1" dirty="0">
                <a:solidFill>
                  <a:srgbClr val="0070C0"/>
                </a:solidFill>
              </a:rPr>
              <a:t>Beneficios para el cultivo:</a:t>
            </a:r>
            <a:endParaRPr lang="es-MX" sz="2600" dirty="0">
              <a:solidFill>
                <a:srgbClr val="0070C0"/>
              </a:solidFill>
            </a:endParaRPr>
          </a:p>
          <a:p>
            <a:pPr algn="just">
              <a:buFont typeface="Arial" panose="020B0604020202020204" pitchFamily="34" charset="0"/>
              <a:buChar char="•"/>
            </a:pPr>
            <a:r>
              <a:rPr lang="es-MX" sz="2000" b="1" dirty="0">
                <a:solidFill>
                  <a:srgbClr val="0070C0"/>
                </a:solidFill>
              </a:rPr>
              <a:t>Mayor rendimiento:</a:t>
            </a:r>
            <a:r>
              <a:rPr lang="es-MX" sz="2000" dirty="0">
                <a:solidFill>
                  <a:srgbClr val="0070C0"/>
                </a:solidFill>
              </a:rPr>
              <a:t> Gracias a una mejor absorción de nutrientes y agua, las plantas crecen más rápido y producen frutos de mayor calidad.</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MX" sz="1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s-MX" sz="2000" b="1" i="0" u="none" strike="noStrike" kern="1200" cap="none" spc="0" normalizeH="0" baseline="0" noProof="0" dirty="0">
                <a:ln>
                  <a:noFill/>
                </a:ln>
                <a:solidFill>
                  <a:srgbClr val="0070C0"/>
                </a:solidFill>
                <a:effectLst/>
                <a:uLnTx/>
                <a:uFillTx/>
                <a:latin typeface="Calibri" panose="020F0502020204030204"/>
                <a:ea typeface="+mn-ea"/>
                <a:cs typeface="+mn-cs"/>
              </a:rPr>
              <a:t>Acentuamiento de las características genéticas</a:t>
            </a:r>
            <a:r>
              <a:rPr kumimoji="0" lang="es-MX" sz="1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s-MX" sz="1800" i="0" u="none" strike="noStrike" kern="1200" cap="none" spc="0" normalizeH="0" baseline="0" noProof="0" dirty="0">
                <a:ln>
                  <a:noFill/>
                </a:ln>
                <a:solidFill>
                  <a:srgbClr val="0070C0"/>
                </a:solidFill>
                <a:effectLst/>
                <a:uLnTx/>
                <a:uFillTx/>
                <a:latin typeface="Calibri" panose="020F0502020204030204"/>
                <a:ea typeface="+mn-ea"/>
                <a:cs typeface="+mn-cs"/>
              </a:rPr>
              <a:t>Las plantas tratadas con Nano Gro™  al especializar células acentúa las características genéticas de las variedades cultivadas expresadas en el tamaño uniforme, color, sabor ( BRIX) y resistencia en anaquel  de los frutos agrícolas.</a:t>
            </a:r>
            <a:endParaRPr lang="es-MX" sz="2000" dirty="0">
              <a:solidFill>
                <a:srgbClr val="0070C0"/>
              </a:solidFill>
            </a:endParaRPr>
          </a:p>
          <a:p>
            <a:pPr algn="just">
              <a:buFont typeface="Arial" panose="020B0604020202020204" pitchFamily="34" charset="0"/>
              <a:buChar char="•"/>
            </a:pPr>
            <a:r>
              <a:rPr lang="es-MX" sz="2000" b="1" dirty="0">
                <a:solidFill>
                  <a:srgbClr val="0070C0"/>
                </a:solidFill>
              </a:rPr>
              <a:t>Mayor tolerancia al estrés:</a:t>
            </a:r>
            <a:r>
              <a:rPr lang="es-MX" sz="2000" dirty="0">
                <a:solidFill>
                  <a:srgbClr val="0070C0"/>
                </a:solidFill>
              </a:rPr>
              <a:t> Las plantas tratadas con </a:t>
            </a:r>
            <a:r>
              <a:rPr kumimoji="0" lang="es-MX" sz="2100" b="0" i="0" u="none" strike="noStrike" kern="1200" cap="none" spc="0" normalizeH="0" baseline="0" noProof="0" dirty="0">
                <a:ln>
                  <a:noFill/>
                </a:ln>
                <a:solidFill>
                  <a:srgbClr val="0070C0"/>
                </a:solidFill>
                <a:effectLst/>
                <a:uLnTx/>
                <a:uFillTx/>
                <a:latin typeface="Calibri" panose="020F0502020204030204"/>
                <a:ea typeface="+mn-ea"/>
                <a:cs typeface="+mn-cs"/>
              </a:rPr>
              <a:t>Nano Gro™ </a:t>
            </a:r>
            <a:r>
              <a:rPr lang="es-MX" sz="2000" dirty="0">
                <a:solidFill>
                  <a:srgbClr val="0070C0"/>
                </a:solidFill>
              </a:rPr>
              <a:t>son más resistentes a condiciones adversas como la sequía, la salinidad y las temperaturas extremas.</a:t>
            </a:r>
          </a:p>
          <a:p>
            <a:pPr algn="just">
              <a:buFont typeface="Arial" panose="020B0604020202020204" pitchFamily="34" charset="0"/>
              <a:buChar char="•"/>
            </a:pPr>
            <a:r>
              <a:rPr lang="es-MX" sz="2000" b="1" dirty="0">
                <a:solidFill>
                  <a:srgbClr val="0070C0"/>
                </a:solidFill>
              </a:rPr>
              <a:t>Suelos más saludables:</a:t>
            </a:r>
            <a:r>
              <a:rPr lang="es-MX" sz="2000" dirty="0">
                <a:solidFill>
                  <a:srgbClr val="0070C0"/>
                </a:solidFill>
              </a:rPr>
              <a:t> Al estimular la actividad microbiana, </a:t>
            </a:r>
            <a:r>
              <a:rPr kumimoji="0" lang="es-MX" sz="2100" b="0" i="0" u="none" strike="noStrike" kern="1200" cap="none" spc="0" normalizeH="0" baseline="0" noProof="0" dirty="0">
                <a:ln>
                  <a:noFill/>
                </a:ln>
                <a:solidFill>
                  <a:srgbClr val="0070C0"/>
                </a:solidFill>
                <a:effectLst/>
                <a:uLnTx/>
                <a:uFillTx/>
                <a:latin typeface="Calibri" panose="020F0502020204030204"/>
                <a:ea typeface="+mn-ea"/>
                <a:cs typeface="+mn-cs"/>
              </a:rPr>
              <a:t>Nano Gro™ </a:t>
            </a:r>
            <a:r>
              <a:rPr lang="es-MX" sz="2000" dirty="0">
                <a:solidFill>
                  <a:srgbClr val="0070C0"/>
                </a:solidFill>
              </a:rPr>
              <a:t>contribuye a mejorar la salud del suelo a corto, mediano y largo plazo.</a:t>
            </a:r>
          </a:p>
          <a:p>
            <a:pPr algn="just"/>
            <a:r>
              <a:rPr kumimoji="0" lang="es-MX" sz="2100" b="1" i="0" u="none" strike="noStrike" kern="1200" cap="none" spc="0" normalizeH="0" baseline="0" noProof="0" dirty="0">
                <a:ln>
                  <a:noFill/>
                </a:ln>
                <a:solidFill>
                  <a:srgbClr val="008000"/>
                </a:solidFill>
                <a:effectLst/>
                <a:uLnTx/>
                <a:uFillTx/>
                <a:ea typeface="+mn-ea"/>
                <a:cs typeface="+mn-cs"/>
              </a:rPr>
              <a:t>Nano Gro™ </a:t>
            </a:r>
            <a:r>
              <a:rPr lang="es-MX" sz="2100" b="1" dirty="0">
                <a:solidFill>
                  <a:srgbClr val="008000"/>
                </a:solidFill>
              </a:rPr>
              <a:t>es una herramienta poderosa para optimizar el crecimiento y desarrollo de las plantas, mejorando la salud del suelo y aumentando la productividad agrícola.</a:t>
            </a:r>
          </a:p>
          <a:p>
            <a:pPr algn="just"/>
            <a:endParaRPr lang="es-MX" sz="2000" dirty="0">
              <a:solidFill>
                <a:schemeClr val="accent1"/>
              </a:solidFill>
            </a:endParaRPr>
          </a:p>
        </p:txBody>
      </p:sp>
      <p:pic>
        <p:nvPicPr>
          <p:cNvPr id="2" name="Picture 3">
            <a:extLst>
              <a:ext uri="{FF2B5EF4-FFF2-40B4-BE49-F238E27FC236}">
                <a16:creationId xmlns:a16="http://schemas.microsoft.com/office/drawing/2014/main" id="{C67F988F-78B8-A6A1-4679-BE1FAB0D7CD6}"/>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18182" b="29525"/>
          <a:stretch/>
        </p:blipFill>
        <p:spPr bwMode="auto">
          <a:xfrm>
            <a:off x="10064595" y="-8511"/>
            <a:ext cx="2127405" cy="1585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a:extLst>
              <a:ext uri="{FF2B5EF4-FFF2-40B4-BE49-F238E27FC236}">
                <a16:creationId xmlns:a16="http://schemas.microsoft.com/office/drawing/2014/main" id="{FE855BF6-F457-6E41-9618-3CB6BB37B9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9010" y="4412976"/>
            <a:ext cx="2977282" cy="221737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6A607BE6-315F-8308-93AB-569EE94E25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9010" y="1446618"/>
            <a:ext cx="2977282" cy="2966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989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2E9CB31-9F86-409E-B98E-E94594DCD22F}"/>
              </a:ext>
            </a:extLst>
          </p:cNvPr>
          <p:cNvSpPr>
            <a:spLocks noGrp="1"/>
          </p:cNvSpPr>
          <p:nvPr>
            <p:ph idx="4294967295"/>
          </p:nvPr>
        </p:nvSpPr>
        <p:spPr>
          <a:xfrm>
            <a:off x="0" y="1825625"/>
            <a:ext cx="10515600" cy="4351338"/>
          </a:xfrm>
        </p:spPr>
        <p:txBody>
          <a:bodyPr/>
          <a:lstStyle/>
          <a:p>
            <a:endParaRPr lang="es-MX" dirty="0"/>
          </a:p>
          <a:p>
            <a:endParaRPr lang="es-MX" dirty="0"/>
          </a:p>
        </p:txBody>
      </p:sp>
      <p:pic>
        <p:nvPicPr>
          <p:cNvPr id="4" name="Imagen 3">
            <a:extLst>
              <a:ext uri="{FF2B5EF4-FFF2-40B4-BE49-F238E27FC236}">
                <a16:creationId xmlns:a16="http://schemas.microsoft.com/office/drawing/2014/main" id="{2CA60642-46AE-422A-A4D5-8503FE9C5065}"/>
              </a:ext>
            </a:extLst>
          </p:cNvPr>
          <p:cNvPicPr>
            <a:picLocks noChangeAspect="1"/>
          </p:cNvPicPr>
          <p:nvPr/>
        </p:nvPicPr>
        <p:blipFill>
          <a:blip r:embed="rId2"/>
          <a:stretch>
            <a:fillRect/>
          </a:stretch>
        </p:blipFill>
        <p:spPr>
          <a:xfrm>
            <a:off x="0" y="0"/>
            <a:ext cx="11443184" cy="1243692"/>
          </a:xfrm>
          <a:prstGeom prst="rect">
            <a:avLst/>
          </a:prstGeom>
        </p:spPr>
      </p:pic>
      <p:sp>
        <p:nvSpPr>
          <p:cNvPr id="11" name="CuadroTexto 10">
            <a:extLst>
              <a:ext uri="{FF2B5EF4-FFF2-40B4-BE49-F238E27FC236}">
                <a16:creationId xmlns:a16="http://schemas.microsoft.com/office/drawing/2014/main" id="{DC7C0614-DA66-4596-8EC9-B2981F88FE8F}"/>
              </a:ext>
            </a:extLst>
          </p:cNvPr>
          <p:cNvSpPr txBox="1"/>
          <p:nvPr/>
        </p:nvSpPr>
        <p:spPr>
          <a:xfrm>
            <a:off x="0" y="-1319757"/>
            <a:ext cx="12192000" cy="7634911"/>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MX" sz="2800" b="1" i="0" u="none" strike="noStrike" kern="1200" cap="none" spc="0" normalizeH="0" baseline="0" noProof="0" dirty="0">
                <a:ln>
                  <a:noFill/>
                </a:ln>
                <a:solidFill>
                  <a:prstClr val="black"/>
                </a:solidFill>
                <a:effectLst/>
                <a:uLnTx/>
                <a:uFillTx/>
                <a:latin typeface="Arial Black" pitchFamily="34" charset="0"/>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MX" sz="2800" b="1" i="0" u="none" strike="noStrike" kern="1200" cap="none" spc="0" normalizeH="0" baseline="0" noProof="0" dirty="0">
              <a:ln>
                <a:noFill/>
              </a:ln>
              <a:solidFill>
                <a:prstClr val="black"/>
              </a:solidFill>
              <a:effectLst/>
              <a:uLnTx/>
              <a:uFillTx/>
              <a:latin typeface="Arial Black"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MX" sz="2800" b="1" i="0" u="none" strike="noStrike" kern="1200" cap="none" spc="0" normalizeH="0" baseline="0" noProof="0" dirty="0">
              <a:ln>
                <a:noFill/>
              </a:ln>
              <a:solidFill>
                <a:prstClr val="black"/>
              </a:solidFill>
              <a:effectLst/>
              <a:uLnTx/>
              <a:uFillTx/>
              <a:latin typeface="Arial Black"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MX" sz="2800" b="1" i="0" u="none" strike="noStrike" kern="1200" cap="none" spc="0" normalizeH="0" baseline="0" noProof="0" dirty="0">
              <a:ln>
                <a:noFill/>
              </a:ln>
              <a:solidFill>
                <a:prstClr val="black"/>
              </a:solidFill>
              <a:effectLst/>
              <a:uLnTx/>
              <a:uFillTx/>
              <a:latin typeface="Arial Black"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MX" sz="2800" b="1" i="0" u="none" strike="noStrike" kern="1200" cap="none" spc="0" normalizeH="0" baseline="0" noProof="0" dirty="0">
              <a:ln>
                <a:noFill/>
              </a:ln>
              <a:solidFill>
                <a:prstClr val="black"/>
              </a:solidFill>
              <a:effectLst/>
              <a:uLnTx/>
              <a:uFillTx/>
              <a:latin typeface="Arial Black"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MX" altLang="es-MX" sz="1600" b="1" i="0" u="none" strike="noStrike" kern="1200" cap="none" spc="0" normalizeH="0" baseline="0" noProof="0" dirty="0">
              <a:ln>
                <a:noFill/>
              </a:ln>
              <a:solidFill>
                <a:srgbClr val="4472C4"/>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altLang="es-MX" sz="1600" b="1" i="0" u="none" strike="noStrike" kern="1200" cap="none" spc="0" normalizeH="0" baseline="0" noProof="0" dirty="0">
                <a:ln>
                  <a:noFill/>
                </a:ln>
                <a:solidFill>
                  <a:srgbClr val="4472C4"/>
                </a:solidFill>
                <a:effectLst/>
                <a:uLnTx/>
                <a:uFillTx/>
                <a:latin typeface="Arial" panose="020B0604020202020204" pitchFamily="34" charset="0"/>
                <a:ea typeface="+mn-ea"/>
                <a:cs typeface="+mn-cs"/>
              </a:rPr>
              <a:t>                                             </a:t>
            </a:r>
            <a:r>
              <a:rPr kumimoji="0" lang="es-MX" altLang="es-MX" sz="2800" b="1" i="0" u="sng" strike="noStrike" kern="1200" cap="none" spc="0" normalizeH="0" baseline="0" noProof="0" dirty="0">
                <a:ln>
                  <a:noFill/>
                </a:ln>
                <a:solidFill>
                  <a:srgbClr val="4472C4"/>
                </a:solidFill>
                <a:effectLst>
                  <a:outerShdw blurRad="38100" dist="38100" dir="2700000" algn="tl">
                    <a:srgbClr val="000000">
                      <a:alpha val="43137"/>
                    </a:srgbClr>
                  </a:outerShdw>
                </a:effectLst>
                <a:uLnTx/>
                <a:uFillTx/>
                <a:latin typeface="Calibri" panose="020F0502020204030204"/>
                <a:ea typeface="+mn-ea"/>
                <a:cs typeface="+mn-cs"/>
              </a:rPr>
              <a:t>Nano Gro: Calidad y Sostenibilidad Certificadas</a:t>
            </a:r>
            <a:endParaRPr kumimoji="0" lang="es-MX" altLang="es-MX" sz="1600" b="0" i="0" u="sng" strike="noStrike" kern="1200" cap="none" spc="0" normalizeH="0" baseline="0" noProof="0" dirty="0">
              <a:ln>
                <a:noFill/>
              </a:ln>
              <a:solidFill>
                <a:srgbClr val="4472C4"/>
              </a:solidFill>
              <a:effectLst>
                <a:outerShdw blurRad="38100" dist="38100" dir="2700000" algn="tl">
                  <a:srgbClr val="000000">
                    <a:alpha val="43137"/>
                  </a:srgbClr>
                </a:outerShdw>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HN" sz="1600" b="0" i="0" u="none" strike="noStrike" kern="1200" cap="none" spc="0" normalizeH="0" baseline="0" noProof="0" dirty="0">
                <a:ln>
                  <a:noFill/>
                </a:ln>
                <a:solidFill>
                  <a:srgbClr val="4472C4"/>
                </a:solidFill>
                <a:effectLst/>
                <a:uLnTx/>
                <a:uFillTx/>
                <a:latin typeface="Calibri" panose="020F0502020204030204"/>
                <a:ea typeface="+mn-ea"/>
                <a:cs typeface="Arial" pitchFamily="34" charset="0"/>
              </a:rPr>
              <a:t>Este producto es fabricado en Canadá por la Compañía NG </a:t>
            </a:r>
            <a:r>
              <a:rPr kumimoji="0" lang="es-HN" sz="1600" b="0" i="0" u="none" strike="noStrike" kern="1200" cap="none" spc="0" normalizeH="0" baseline="0" noProof="0" dirty="0" err="1">
                <a:ln>
                  <a:noFill/>
                </a:ln>
                <a:solidFill>
                  <a:srgbClr val="4472C4"/>
                </a:solidFill>
                <a:effectLst/>
                <a:uLnTx/>
                <a:uFillTx/>
                <a:latin typeface="Calibri" panose="020F0502020204030204"/>
                <a:ea typeface="+mn-ea"/>
                <a:cs typeface="Arial" pitchFamily="34" charset="0"/>
              </a:rPr>
              <a:t>Caribbean</a:t>
            </a:r>
            <a:r>
              <a:rPr kumimoji="0" lang="es-HN" sz="1600" b="0" i="0" u="none" strike="noStrike" kern="1200" cap="none" spc="0" normalizeH="0" baseline="0" noProof="0" dirty="0">
                <a:ln>
                  <a:noFill/>
                </a:ln>
                <a:solidFill>
                  <a:srgbClr val="4472C4"/>
                </a:solidFill>
                <a:effectLst/>
                <a:uLnTx/>
                <a:uFillTx/>
                <a:latin typeface="Calibri" panose="020F0502020204030204"/>
                <a:ea typeface="+mn-ea"/>
                <a:cs typeface="Arial" pitchFamily="34" charset="0"/>
              </a:rPr>
              <a:t> y Representado en América Latina por la Empresa Antilles Services &amp; Promotions,  cuenta con las Certificaciones Internacionales que avalan su carácter orgánico, en beneficio de la restauración de la huella ecológica dada sus funciones.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MX" altLang="es-MX" sz="1600" b="0" i="0" u="none" strike="noStrike" kern="1200" cap="none" spc="0" normalizeH="0" baseline="0" noProof="0" dirty="0">
                <a:ln>
                  <a:noFill/>
                </a:ln>
                <a:solidFill>
                  <a:srgbClr val="4472C4"/>
                </a:solidFill>
                <a:effectLst/>
                <a:uLnTx/>
                <a:uFillTx/>
                <a:latin typeface="Calibri" panose="020F0502020204030204"/>
                <a:ea typeface="+mn-ea"/>
                <a:cs typeface="+mn-cs"/>
              </a:rPr>
              <a:t>   Nano Gro es un producto de vanguardia que ha obtenido las certificaciones más prestigiosas a nivel internacional, garantizando su  calidad y compromiso con la agricultura orgánica y sostenible.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HN" sz="1600" b="1" i="0" u="none" strike="noStrike" kern="1200" cap="none" spc="0" normalizeH="0" baseline="0" noProof="0" dirty="0">
                <a:ln>
                  <a:noFill/>
                </a:ln>
                <a:solidFill>
                  <a:srgbClr val="4472C4"/>
                </a:solidFill>
                <a:effectLst>
                  <a:outerShdw blurRad="38100" dist="38100" dir="2700000" algn="tl">
                    <a:srgbClr val="000000">
                      <a:alpha val="43137"/>
                    </a:srgbClr>
                  </a:outerShdw>
                </a:effectLst>
                <a:uLnTx/>
                <a:uFillTx/>
                <a:latin typeface="Calibri" panose="020F0502020204030204"/>
                <a:ea typeface="+mn-ea"/>
                <a:cs typeface="Arial" pitchFamily="34" charset="0"/>
              </a:rPr>
              <a:t>Su proceso de manufactura está avalado y Certificado por las siguientes Normas:</a:t>
            </a:r>
            <a:endParaRPr kumimoji="0" lang="es-MX" sz="1600" b="1" i="0" u="none" strike="noStrike" kern="1200" cap="none" spc="0" normalizeH="0" baseline="0" noProof="0" dirty="0">
              <a:ln>
                <a:noFill/>
              </a:ln>
              <a:solidFill>
                <a:srgbClr val="4472C4"/>
              </a:solidFill>
              <a:effectLst>
                <a:outerShdw blurRad="38100" dist="38100" dir="2700000" algn="tl">
                  <a:srgbClr val="000000">
                    <a:alpha val="43137"/>
                  </a:srgbClr>
                </a:outerShdw>
              </a:effectLst>
              <a:uLnTx/>
              <a:uFillTx/>
              <a:latin typeface="Calibri" panose="020F0502020204030204"/>
              <a:ea typeface="+mn-ea"/>
              <a:cs typeface="Arial"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HN" sz="1600" b="1" i="0" u="none" strike="noStrike" kern="1200" cap="none" spc="0" normalizeH="0" baseline="0" noProof="0" dirty="0">
                <a:ln>
                  <a:noFill/>
                </a:ln>
                <a:solidFill>
                  <a:srgbClr val="4472C4"/>
                </a:solidFill>
                <a:effectLst>
                  <a:outerShdw blurRad="38100" dist="38100" dir="2700000" algn="tl">
                    <a:srgbClr val="000000">
                      <a:alpha val="43137"/>
                    </a:srgbClr>
                  </a:outerShdw>
                </a:effectLst>
                <a:uLnTx/>
                <a:uFillTx/>
                <a:latin typeface="Calibri" panose="020F0502020204030204"/>
                <a:ea typeface="+mn-ea"/>
                <a:cs typeface="Arial" pitchFamily="34" charset="0"/>
              </a:rPr>
              <a:t>1. OSHA</a:t>
            </a:r>
            <a:r>
              <a:rPr kumimoji="0" lang="es-HN"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itchFamily="34" charset="0"/>
              </a:rPr>
              <a:t>: </a:t>
            </a:r>
            <a:r>
              <a:rPr kumimoji="0" lang="es-MX" altLang="es-MX" sz="1600" b="0" i="0" u="none" strike="noStrike" kern="1200" cap="none" spc="0" normalizeH="0" baseline="0" noProof="0" dirty="0">
                <a:ln>
                  <a:noFill/>
                </a:ln>
                <a:solidFill>
                  <a:srgbClr val="4472C4"/>
                </a:solidFill>
                <a:effectLst/>
                <a:uLnTx/>
                <a:uFillTx/>
                <a:latin typeface="Calibri" panose="020F0502020204030204"/>
                <a:ea typeface="+mn-ea"/>
                <a:cs typeface="+mn-cs"/>
              </a:rPr>
              <a:t>Nuestra producción cumple con los más altos estándares de seguridad laboral, garantizando un entorno de trabajo seguro para nuestros empleados. </a:t>
            </a:r>
            <a:endPar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HN" sz="1600" b="1" i="0" u="none" strike="noStrike" kern="1200" cap="none" spc="0" normalizeH="0" baseline="0" noProof="0" dirty="0">
                <a:ln>
                  <a:noFill/>
                </a:ln>
                <a:solidFill>
                  <a:srgbClr val="4472C4"/>
                </a:solidFill>
                <a:effectLst>
                  <a:outerShdw blurRad="38100" dist="38100" dir="2700000" algn="tl">
                    <a:srgbClr val="000000">
                      <a:alpha val="43137"/>
                    </a:srgbClr>
                  </a:outerShdw>
                </a:effectLst>
                <a:uLnTx/>
                <a:uFillTx/>
                <a:latin typeface="Calibri" panose="020F0502020204030204"/>
                <a:ea typeface="+mn-ea"/>
                <a:cs typeface="Arial" pitchFamily="34" charset="0"/>
              </a:rPr>
              <a:t>2 OACC: </a:t>
            </a:r>
            <a:r>
              <a:rPr kumimoji="0" lang="es-MX" altLang="es-MX" sz="1600" b="0" i="0" u="none" strike="noStrike" kern="1200" cap="none" spc="0" normalizeH="0" baseline="0" noProof="0" dirty="0">
                <a:ln>
                  <a:noFill/>
                </a:ln>
                <a:solidFill>
                  <a:srgbClr val="4472C4"/>
                </a:solidFill>
                <a:effectLst/>
                <a:uLnTx/>
                <a:uFillTx/>
                <a:latin typeface="Calibri" panose="020F0502020204030204"/>
                <a:ea typeface="+mn-ea"/>
                <a:cs typeface="+mn-cs"/>
              </a:rPr>
              <a:t>El Centro de Agricultura Orgánica de Canadá certifica que Nano Gro cumple con los rigurosos estándares de la agricultura orgánica, lo que significa que no contiene sustancias sintéticas y se produce de manera respetuosa con el medio ambiente. </a:t>
            </a:r>
            <a:endPar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HN" sz="1600" b="1" i="0" u="none" strike="noStrike" kern="1200" cap="none" spc="0" normalizeH="0" baseline="0" noProof="0" dirty="0">
                <a:ln>
                  <a:noFill/>
                </a:ln>
                <a:solidFill>
                  <a:srgbClr val="4472C4"/>
                </a:solidFill>
                <a:effectLst>
                  <a:outerShdw blurRad="38100" dist="38100" dir="2700000" algn="tl">
                    <a:srgbClr val="000000">
                      <a:alpha val="43137"/>
                    </a:srgbClr>
                  </a:outerShdw>
                </a:effectLst>
                <a:uLnTx/>
                <a:uFillTx/>
                <a:latin typeface="Calibri" panose="020F0502020204030204"/>
                <a:ea typeface="+mn-ea"/>
                <a:cs typeface="Arial" pitchFamily="34" charset="0"/>
              </a:rPr>
              <a:t>3. OMRI: </a:t>
            </a:r>
            <a:r>
              <a:rPr kumimoji="0" lang="es-MX" altLang="es-MX" sz="1600" b="0" i="0" u="none" strike="noStrike" kern="1200" cap="none" spc="0" normalizeH="0" baseline="0" noProof="0" dirty="0">
                <a:ln>
                  <a:noFill/>
                </a:ln>
                <a:solidFill>
                  <a:srgbClr val="4472C4"/>
                </a:solidFill>
                <a:effectLst/>
                <a:uLnTx/>
                <a:uFillTx/>
                <a:latin typeface="Calibri" panose="020F0502020204030204"/>
                <a:ea typeface="+mn-ea"/>
                <a:cs typeface="+mn-cs"/>
              </a:rPr>
              <a:t>El Instituto de Revisión de Materiales Orgánicos de Estados Unidos también certifica que Nano Gro es apto para la agricultura orgánica, lo que garantiza su calidad y seguridad. </a:t>
            </a:r>
            <a:r>
              <a:rPr kumimoji="0" lang="es-HN" sz="16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a:t>
            </a:r>
            <a:endPar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s-HN" sz="1600" b="1" i="0" u="none" strike="noStrike" kern="1200" cap="none" spc="0" normalizeH="0" baseline="0" noProof="0" dirty="0">
                <a:ln>
                  <a:noFill/>
                </a:ln>
                <a:solidFill>
                  <a:srgbClr val="4472C4"/>
                </a:solidFill>
                <a:effectLst>
                  <a:outerShdw blurRad="38100" dist="38100" dir="2700000" algn="tl">
                    <a:srgbClr val="000000">
                      <a:alpha val="43137"/>
                    </a:srgbClr>
                  </a:outerShdw>
                </a:effectLst>
                <a:uLnTx/>
                <a:uFillTx/>
                <a:latin typeface="Calibri" panose="020F0502020204030204"/>
                <a:ea typeface="+mn-ea"/>
                <a:cs typeface="Arial" pitchFamily="34" charset="0"/>
              </a:rPr>
              <a:t>  4. ISO 9001:2000</a:t>
            </a:r>
            <a:r>
              <a:rPr kumimoji="0" lang="es-HN" sz="16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a:t>
            </a:r>
            <a:r>
              <a:rPr kumimoji="0" lang="es-MX" altLang="es-MX" sz="1600" b="0" i="0" u="none" strike="noStrike" kern="1200" cap="none" spc="0" normalizeH="0" baseline="0" noProof="0" dirty="0">
                <a:ln>
                  <a:noFill/>
                </a:ln>
                <a:solidFill>
                  <a:srgbClr val="4472C4"/>
                </a:solidFill>
                <a:effectLst/>
                <a:uLnTx/>
                <a:uFillTx/>
                <a:latin typeface="Calibri" panose="020F0502020204030204"/>
                <a:ea typeface="+mn-ea"/>
                <a:cs typeface="+mn-cs"/>
              </a:rPr>
              <a:t>Esta certificación internacional asegura que nuestros procesos de producción cumplen con los más altos estándares de calidad y eficiencia. </a:t>
            </a:r>
            <a:endPar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HN" sz="1600" b="1" i="0" u="none" strike="noStrike" kern="1200" cap="none" spc="0" normalizeH="0" baseline="0" noProof="0" dirty="0">
                <a:ln>
                  <a:noFill/>
                </a:ln>
                <a:solidFill>
                  <a:srgbClr val="4472C4"/>
                </a:solidFill>
                <a:effectLst>
                  <a:outerShdw blurRad="38100" dist="38100" dir="2700000" algn="tl">
                    <a:srgbClr val="000000">
                      <a:alpha val="43137"/>
                    </a:srgbClr>
                  </a:outerShdw>
                </a:effectLst>
                <a:uLnTx/>
                <a:uFillTx/>
                <a:latin typeface="Calibri" panose="020F0502020204030204"/>
                <a:ea typeface="+mn-ea"/>
                <a:cs typeface="Arial" pitchFamily="34" charset="0"/>
              </a:rPr>
              <a:t>5. GMP:</a:t>
            </a:r>
            <a:r>
              <a:rPr kumimoji="0" lang="es-MX" altLang="es-MX" sz="1600" b="1" i="0" u="none" strike="noStrike" kern="1200" cap="none" spc="0" normalizeH="0" baseline="0" noProof="0" dirty="0">
                <a:ln>
                  <a:noFill/>
                </a:ln>
                <a:solidFill>
                  <a:srgbClr val="4472C4"/>
                </a:solidFill>
                <a:effectLst>
                  <a:outerShdw blurRad="38100" dist="38100" dir="2700000" algn="tl">
                    <a:srgbClr val="000000">
                      <a:alpha val="43137"/>
                    </a:srgbClr>
                  </a:outerShdw>
                </a:effectLst>
                <a:uLnTx/>
                <a:uFillTx/>
                <a:latin typeface="Calibri" panose="020F0502020204030204"/>
                <a:ea typeface="+mn-ea"/>
                <a:cs typeface="+mn-cs"/>
              </a:rPr>
              <a:t> </a:t>
            </a:r>
            <a:r>
              <a:rPr kumimoji="0" lang="es-MX" altLang="es-MX" sz="1600" b="0" i="0" u="none" strike="noStrike" kern="1200" cap="none" spc="0" normalizeH="0" baseline="0" noProof="0" dirty="0">
                <a:ln>
                  <a:noFill/>
                </a:ln>
                <a:solidFill>
                  <a:srgbClr val="4472C4"/>
                </a:solidFill>
                <a:effectLst/>
                <a:uLnTx/>
                <a:uFillTx/>
                <a:latin typeface="Calibri" panose="020F0502020204030204"/>
                <a:ea typeface="+mn-ea"/>
                <a:cs typeface="+mn-cs"/>
              </a:rPr>
              <a:t>Nuestras buenas prácticas de manufactura garantizan la calidad y la seguridad de nuestro producto en cada etapa del proceso de producción. </a:t>
            </a:r>
            <a:endPar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724153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EC33C83-7074-9293-0CDE-188114275BF5}"/>
              </a:ext>
            </a:extLst>
          </p:cNvPr>
          <p:cNvSpPr>
            <a:spLocks noGrp="1"/>
          </p:cNvSpPr>
          <p:nvPr>
            <p:ph type="title"/>
          </p:nvPr>
        </p:nvSpPr>
        <p:spPr>
          <a:xfrm>
            <a:off x="0" y="1"/>
            <a:ext cx="12192000" cy="1364104"/>
          </a:xfrm>
        </p:spPr>
        <p:txBody>
          <a:bodyPr>
            <a:noAutofit/>
          </a:bodyPr>
          <a:lstStyle/>
          <a:p>
            <a:r>
              <a:rPr lang="es-ES" sz="2400" b="1" dirty="0">
                <a:solidFill>
                  <a:srgbClr val="00B050"/>
                </a:solidFill>
              </a:rPr>
              <a:t>"Nano Gro: Validado por expertos en América Latina. Nuestra tecnología ha sido probada en diversas condiciones agrícolas y cuenta con el respaldo de centros de investigación, universidades y productores.“</a:t>
            </a:r>
            <a:endParaRPr lang="es-SV" sz="2400" b="1" dirty="0">
              <a:solidFill>
                <a:srgbClr val="00B050"/>
              </a:solidFill>
            </a:endParaRPr>
          </a:p>
        </p:txBody>
      </p:sp>
      <p:sp>
        <p:nvSpPr>
          <p:cNvPr id="4" name="Marcador de contenido 3">
            <a:extLst>
              <a:ext uri="{FF2B5EF4-FFF2-40B4-BE49-F238E27FC236}">
                <a16:creationId xmlns:a16="http://schemas.microsoft.com/office/drawing/2014/main" id="{C13FA9EF-C1D0-4129-7B7F-676AD9ED5F5C}"/>
              </a:ext>
            </a:extLst>
          </p:cNvPr>
          <p:cNvSpPr>
            <a:spLocks noGrp="1"/>
          </p:cNvSpPr>
          <p:nvPr>
            <p:ph idx="1"/>
          </p:nvPr>
        </p:nvSpPr>
        <p:spPr>
          <a:xfrm>
            <a:off x="0" y="1259174"/>
            <a:ext cx="12192000" cy="5598825"/>
          </a:xfrm>
        </p:spPr>
        <p:txBody>
          <a:bodyPr>
            <a:normAutofit fontScale="62500" lnSpcReduction="20000"/>
          </a:bodyPr>
          <a:lstStyle/>
          <a:p>
            <a:r>
              <a:rPr lang="es-ES" sz="3200" b="1" dirty="0">
                <a:solidFill>
                  <a:schemeClr val="accent1"/>
                </a:solidFill>
                <a:effectLst>
                  <a:outerShdw blurRad="38100" dist="38100" dir="2700000" algn="tl">
                    <a:srgbClr val="000000">
                      <a:alpha val="43137"/>
                    </a:srgbClr>
                  </a:outerShdw>
                </a:effectLst>
              </a:rPr>
              <a:t>Las validaciones de Nano Gro en América Latina han involucrado a una amplia gama de instituciones y actores clave del sector agrícola. Esto sugiere que:</a:t>
            </a:r>
          </a:p>
          <a:p>
            <a:pPr marL="0" indent="0">
              <a:buNone/>
            </a:pPr>
            <a:br>
              <a:rPr lang="es-ES" sz="3200" b="1" dirty="0">
                <a:solidFill>
                  <a:schemeClr val="accent1"/>
                </a:solidFill>
                <a:effectLst>
                  <a:outerShdw blurRad="38100" dist="38100" dir="2700000" algn="tl">
                    <a:srgbClr val="000000">
                      <a:alpha val="43137"/>
                    </a:srgbClr>
                  </a:outerShdw>
                </a:effectLst>
              </a:rPr>
            </a:br>
            <a:r>
              <a:rPr lang="es-ES" b="1" u="sng" dirty="0">
                <a:solidFill>
                  <a:schemeClr val="accent1"/>
                </a:solidFill>
                <a:effectLst>
                  <a:outerShdw blurRad="38100" dist="38100" dir="2700000" algn="tl">
                    <a:srgbClr val="000000">
                      <a:alpha val="43137"/>
                    </a:srgbClr>
                  </a:outerShdw>
                </a:effectLst>
              </a:rPr>
              <a:t>Amplio alcance: </a:t>
            </a:r>
            <a:r>
              <a:rPr lang="es-ES" dirty="0">
                <a:solidFill>
                  <a:schemeClr val="accent1"/>
                </a:solidFill>
              </a:rPr>
              <a:t>Las pruebas y validaciones se han llevado a cabo en diversos entornos agrícolas y con diferentes cultivos.</a:t>
            </a:r>
          </a:p>
          <a:p>
            <a:pPr marL="0" indent="0">
              <a:buNone/>
            </a:pPr>
            <a:br>
              <a:rPr lang="es-ES" b="1" dirty="0">
                <a:solidFill>
                  <a:schemeClr val="accent1"/>
                </a:solidFill>
                <a:effectLst>
                  <a:outerShdw blurRad="38100" dist="38100" dir="2700000" algn="tl">
                    <a:srgbClr val="000000">
                      <a:alpha val="43137"/>
                    </a:srgbClr>
                  </a:outerShdw>
                </a:effectLst>
              </a:rPr>
            </a:br>
            <a:r>
              <a:rPr lang="es-ES" b="1" u="sng" dirty="0">
                <a:solidFill>
                  <a:schemeClr val="accent1"/>
                </a:solidFill>
                <a:effectLst>
                  <a:outerShdw blurRad="38100" dist="38100" dir="2700000" algn="tl">
                    <a:srgbClr val="000000">
                      <a:alpha val="43137"/>
                    </a:srgbClr>
                  </a:outerShdw>
                </a:effectLst>
              </a:rPr>
              <a:t>Colaboración institucional: </a:t>
            </a:r>
            <a:r>
              <a:rPr lang="es-ES" dirty="0">
                <a:solidFill>
                  <a:schemeClr val="accent1"/>
                </a:solidFill>
              </a:rPr>
              <a:t>Ha existido una colaboración estrecha entre diferentes entidades como centros de investigación, universidades, empresas y productores.</a:t>
            </a:r>
          </a:p>
          <a:p>
            <a:pPr marL="0" indent="0">
              <a:buNone/>
            </a:pPr>
            <a:br>
              <a:rPr lang="es-ES" dirty="0">
                <a:solidFill>
                  <a:schemeClr val="accent1"/>
                </a:solidFill>
                <a:effectLst>
                  <a:outerShdw blurRad="38100" dist="38100" dir="2700000" algn="tl">
                    <a:srgbClr val="000000">
                      <a:alpha val="43137"/>
                    </a:srgbClr>
                  </a:outerShdw>
                </a:effectLst>
              </a:rPr>
            </a:br>
            <a:r>
              <a:rPr lang="es-ES" b="1" u="sng" dirty="0">
                <a:solidFill>
                  <a:schemeClr val="accent1"/>
                </a:solidFill>
                <a:effectLst>
                  <a:outerShdw blurRad="38100" dist="38100" dir="2700000" algn="tl">
                    <a:srgbClr val="000000">
                      <a:alpha val="43137"/>
                    </a:srgbClr>
                  </a:outerShdw>
                </a:effectLst>
              </a:rPr>
              <a:t>Diversidad de actores: </a:t>
            </a:r>
            <a:r>
              <a:rPr lang="es-ES" dirty="0">
                <a:solidFill>
                  <a:schemeClr val="accent1"/>
                </a:solidFill>
              </a:rPr>
              <a:t>Se ha involucrado a una amplia gama de actores, desde grandes empresas hasta pequeños productores, lo que brinda mayor credibilidad a los resultados obtenidos. involucran a Centros de Investigación, Universidades Agrarias, Escuelas de Agricultura,  Ingenios Azucareros, Cooperativas Agropecuarias, ONG,  Empresarios Agrícolas y Productores independientes. </a:t>
            </a:r>
          </a:p>
          <a:p>
            <a:pPr marL="0" indent="0">
              <a:buNone/>
            </a:pPr>
            <a:br>
              <a:rPr lang="es-ES" sz="3200" dirty="0">
                <a:solidFill>
                  <a:schemeClr val="accent1"/>
                </a:solidFill>
              </a:rPr>
            </a:br>
            <a:r>
              <a:rPr lang="es-ES" sz="3200" b="1" dirty="0">
                <a:solidFill>
                  <a:schemeClr val="accent1"/>
                </a:solidFill>
                <a:effectLst>
                  <a:outerShdw blurRad="38100" dist="38100" dir="2700000" algn="tl">
                    <a:srgbClr val="000000">
                      <a:alpha val="43137"/>
                    </a:srgbClr>
                  </a:outerShdw>
                </a:effectLst>
              </a:rPr>
              <a:t>Beneficios de estas validaciones:</a:t>
            </a:r>
          </a:p>
          <a:p>
            <a:pPr marL="0" indent="0">
              <a:buNone/>
            </a:pPr>
            <a:br>
              <a:rPr lang="es-ES" u="sng" dirty="0">
                <a:solidFill>
                  <a:schemeClr val="accent1"/>
                </a:solidFill>
                <a:effectLst>
                  <a:outerShdw blurRad="38100" dist="38100" dir="2700000" algn="tl">
                    <a:srgbClr val="000000">
                      <a:alpha val="43137"/>
                    </a:srgbClr>
                  </a:outerShdw>
                </a:effectLst>
              </a:rPr>
            </a:br>
            <a:r>
              <a:rPr lang="es-ES" b="1" u="sng" dirty="0">
                <a:solidFill>
                  <a:schemeClr val="accent1"/>
                </a:solidFill>
                <a:effectLst>
                  <a:outerShdw blurRad="38100" dist="38100" dir="2700000" algn="tl">
                    <a:srgbClr val="000000">
                      <a:alpha val="43137"/>
                    </a:srgbClr>
                  </a:outerShdw>
                </a:effectLst>
              </a:rPr>
              <a:t>Mayor credibilidad: </a:t>
            </a:r>
            <a:r>
              <a:rPr lang="es-ES" dirty="0">
                <a:solidFill>
                  <a:schemeClr val="accent1"/>
                </a:solidFill>
              </a:rPr>
              <a:t>La participación de diversas instituciones refuerza la credibilidad de los resultados obtenidos con Nano Gro.</a:t>
            </a:r>
          </a:p>
          <a:p>
            <a:pPr marL="0" indent="0">
              <a:buNone/>
            </a:pPr>
            <a:br>
              <a:rPr lang="es-ES" dirty="0">
                <a:solidFill>
                  <a:schemeClr val="accent1"/>
                </a:solidFill>
                <a:effectLst>
                  <a:outerShdw blurRad="38100" dist="38100" dir="2700000" algn="tl">
                    <a:srgbClr val="000000">
                      <a:alpha val="43137"/>
                    </a:srgbClr>
                  </a:outerShdw>
                </a:effectLst>
              </a:rPr>
            </a:br>
            <a:r>
              <a:rPr lang="es-ES" b="1" u="sng" dirty="0">
                <a:solidFill>
                  <a:schemeClr val="accent1"/>
                </a:solidFill>
                <a:effectLst>
                  <a:outerShdw blurRad="38100" dist="38100" dir="2700000" algn="tl">
                    <a:srgbClr val="000000">
                      <a:alpha val="43137"/>
                    </a:srgbClr>
                  </a:outerShdw>
                </a:effectLst>
              </a:rPr>
              <a:t>Adaptabilidad a diferentes condiciones</a:t>
            </a:r>
            <a:r>
              <a:rPr lang="es-ES" b="1" u="sng" dirty="0">
                <a:solidFill>
                  <a:schemeClr val="accent1"/>
                </a:solidFill>
              </a:rPr>
              <a:t>: </a:t>
            </a:r>
            <a:r>
              <a:rPr lang="es-ES" dirty="0">
                <a:solidFill>
                  <a:schemeClr val="accent1"/>
                </a:solidFill>
              </a:rPr>
              <a:t>Las pruebas realizadas en diferentes regiones y con diversos cultivos demuestran la versatilidad de Nano Gro y su capacidad para adaptarse a diferentes condiciones agronómicas.</a:t>
            </a:r>
          </a:p>
          <a:p>
            <a:pPr marL="0" indent="0">
              <a:buNone/>
            </a:pPr>
            <a:br>
              <a:rPr lang="es-ES" b="1" u="sng" dirty="0">
                <a:solidFill>
                  <a:schemeClr val="accent1"/>
                </a:solidFill>
                <a:effectLst>
                  <a:outerShdw blurRad="38100" dist="38100" dir="2700000" algn="tl">
                    <a:srgbClr val="000000">
                      <a:alpha val="43137"/>
                    </a:srgbClr>
                  </a:outerShdw>
                </a:effectLst>
              </a:rPr>
            </a:br>
            <a:r>
              <a:rPr lang="es-ES" b="1" u="sng" dirty="0">
                <a:solidFill>
                  <a:schemeClr val="accent1"/>
                </a:solidFill>
                <a:effectLst>
                  <a:outerShdw blurRad="38100" dist="38100" dir="2700000" algn="tl">
                    <a:srgbClr val="000000">
                      <a:alpha val="43137"/>
                    </a:srgbClr>
                  </a:outerShdw>
                </a:effectLst>
              </a:rPr>
              <a:t>Sostenibilidad: </a:t>
            </a:r>
            <a:r>
              <a:rPr lang="es-ES" dirty="0">
                <a:solidFill>
                  <a:schemeClr val="accent1"/>
                </a:solidFill>
              </a:rPr>
              <a:t>La participación de organizaciones enfocadas en la agricultura sostenible indica un compromiso con prácticas agrícolas más respetuosas con el medio ambiente.</a:t>
            </a:r>
            <a:br>
              <a:rPr lang="es-ES" dirty="0">
                <a:solidFill>
                  <a:schemeClr val="accent1"/>
                </a:solidFill>
              </a:rPr>
            </a:br>
            <a:endParaRPr lang="es-SV" dirty="0">
              <a:solidFill>
                <a:schemeClr val="accent1"/>
              </a:solidFill>
            </a:endParaRPr>
          </a:p>
        </p:txBody>
      </p:sp>
    </p:spTree>
    <p:extLst>
      <p:ext uri="{BB962C8B-B14F-4D97-AF65-F5344CB8AC3E}">
        <p14:creationId xmlns:p14="http://schemas.microsoft.com/office/powerpoint/2010/main" val="1687269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C6D2D50-2F6D-47B9-9B8E-2AE6B6EEE849}"/>
              </a:ext>
            </a:extLst>
          </p:cNvPr>
          <p:cNvSpPr>
            <a:spLocks noGrp="1"/>
          </p:cNvSpPr>
          <p:nvPr>
            <p:ph type="title"/>
          </p:nvPr>
        </p:nvSpPr>
        <p:spPr>
          <a:xfrm>
            <a:off x="0" y="1"/>
            <a:ext cx="12192000" cy="1127050"/>
          </a:xfrm>
        </p:spPr>
        <p:txBody>
          <a:bodyPr/>
          <a:lstStyle/>
          <a:p>
            <a:pPr algn="ctr"/>
            <a:r>
              <a:rPr lang="es-MX" b="1" dirty="0">
                <a:solidFill>
                  <a:schemeClr val="accent1"/>
                </a:solidFill>
              </a:rPr>
              <a:t>Validaciones en América Latina</a:t>
            </a:r>
            <a:r>
              <a:rPr lang="es-MX" b="1" dirty="0"/>
              <a:t>.</a:t>
            </a:r>
          </a:p>
        </p:txBody>
      </p:sp>
      <p:sp>
        <p:nvSpPr>
          <p:cNvPr id="4" name="Marcador de contenido 3">
            <a:extLst>
              <a:ext uri="{FF2B5EF4-FFF2-40B4-BE49-F238E27FC236}">
                <a16:creationId xmlns:a16="http://schemas.microsoft.com/office/drawing/2014/main" id="{C8851078-B7CD-4C49-B33E-B003AEF2C0BC}"/>
              </a:ext>
            </a:extLst>
          </p:cNvPr>
          <p:cNvSpPr>
            <a:spLocks noGrp="1"/>
          </p:cNvSpPr>
          <p:nvPr>
            <p:ph idx="1"/>
          </p:nvPr>
        </p:nvSpPr>
        <p:spPr>
          <a:xfrm>
            <a:off x="0" y="978194"/>
            <a:ext cx="12192000" cy="5879805"/>
          </a:xfrm>
        </p:spPr>
        <p:txBody>
          <a:bodyPr>
            <a:normAutofit/>
          </a:bodyPr>
          <a:lstStyle/>
          <a:p>
            <a:r>
              <a:rPr lang="es-MX" b="1" dirty="0">
                <a:solidFill>
                  <a:schemeClr val="accent1"/>
                </a:solidFill>
              </a:rPr>
              <a:t>MEXICO Y CENTRO AMÉRICA</a:t>
            </a:r>
          </a:p>
          <a:p>
            <a:r>
              <a:rPr lang="es-MX" b="1" dirty="0">
                <a:solidFill>
                  <a:schemeClr val="accent1"/>
                </a:solidFill>
              </a:rPr>
              <a:t>MÉXICO: </a:t>
            </a:r>
            <a:r>
              <a:rPr lang="es-MX" dirty="0">
                <a:solidFill>
                  <a:schemeClr val="accent1"/>
                </a:solidFill>
              </a:rPr>
              <a:t>Maíz, Frijol, Sorgo, Fresas, Aguacate, Cítricos, Café, Caña de azúcar, Espárragos, Papayas, etc. </a:t>
            </a:r>
          </a:p>
          <a:p>
            <a:r>
              <a:rPr lang="es-MX" b="1" dirty="0">
                <a:solidFill>
                  <a:schemeClr val="accent1"/>
                </a:solidFill>
              </a:rPr>
              <a:t>CUBA: </a:t>
            </a:r>
            <a:r>
              <a:rPr lang="es-MX" dirty="0">
                <a:solidFill>
                  <a:schemeClr val="accent1"/>
                </a:solidFill>
              </a:rPr>
              <a:t>Validaciones en el INIFAT ( Instituto de Investigaciones Fundamentales en Agricultura Tropical de Cuba) en Hortalizas, Papaya y Leguminosas.</a:t>
            </a:r>
            <a:endParaRPr lang="es-MX" b="1" dirty="0">
              <a:solidFill>
                <a:schemeClr val="accent1"/>
              </a:solidFill>
            </a:endParaRPr>
          </a:p>
          <a:p>
            <a:r>
              <a:rPr lang="es-MX" b="1" dirty="0">
                <a:solidFill>
                  <a:schemeClr val="accent1"/>
                </a:solidFill>
              </a:rPr>
              <a:t>GUATEMALA: </a:t>
            </a:r>
            <a:r>
              <a:rPr lang="es-MX" dirty="0">
                <a:solidFill>
                  <a:schemeClr val="accent1"/>
                </a:solidFill>
              </a:rPr>
              <a:t>Validaciones en Ejote Francés y otras leguminosas en la Universidad de El Valle. Bananos y Plátanos plantaciones de productores para Chiquita Bananos.</a:t>
            </a:r>
          </a:p>
          <a:p>
            <a:r>
              <a:rPr lang="es-MX" b="1" dirty="0">
                <a:solidFill>
                  <a:schemeClr val="accent1"/>
                </a:solidFill>
              </a:rPr>
              <a:t>HONDURAS : </a:t>
            </a:r>
            <a:r>
              <a:rPr lang="es-MX" dirty="0">
                <a:solidFill>
                  <a:schemeClr val="accent1"/>
                </a:solidFill>
              </a:rPr>
              <a:t>Maíz, Frijol, Melón, Sandía, Chile Dulce, Tomate, Calabaza, </a:t>
            </a:r>
            <a:r>
              <a:rPr lang="es-MX" dirty="0" err="1">
                <a:solidFill>
                  <a:schemeClr val="accent1"/>
                </a:solidFill>
              </a:rPr>
              <a:t>Okra</a:t>
            </a:r>
            <a:r>
              <a:rPr lang="es-MX" dirty="0">
                <a:solidFill>
                  <a:schemeClr val="accent1"/>
                </a:solidFill>
              </a:rPr>
              <a:t>, Caña, Café, Tabaco, Cítricos , Frutales, Palma de Aceite  y Forestales. </a:t>
            </a:r>
          </a:p>
          <a:p>
            <a:r>
              <a:rPr lang="es-MX" b="1" dirty="0">
                <a:solidFill>
                  <a:schemeClr val="accent1"/>
                </a:solidFill>
              </a:rPr>
              <a:t>NICARAGUA: </a:t>
            </a:r>
            <a:r>
              <a:rPr lang="es-MX" dirty="0">
                <a:solidFill>
                  <a:schemeClr val="accent1"/>
                </a:solidFill>
              </a:rPr>
              <a:t>Validaciones en Café, Hortalizas, Caña de azúcar, Arroz, Papa, Cebolla, Plátanos, Bananos, Frutales, Sorgo, etc.</a:t>
            </a:r>
          </a:p>
          <a:p>
            <a:r>
              <a:rPr lang="es-MX" b="1" dirty="0">
                <a:solidFill>
                  <a:schemeClr val="accent1"/>
                </a:solidFill>
              </a:rPr>
              <a:t>COSTA RICA: </a:t>
            </a:r>
            <a:r>
              <a:rPr lang="es-MX" dirty="0">
                <a:solidFill>
                  <a:schemeClr val="accent1"/>
                </a:solidFill>
              </a:rPr>
              <a:t>Pastos</a:t>
            </a:r>
            <a:r>
              <a:rPr lang="es-MX" b="1" dirty="0">
                <a:solidFill>
                  <a:schemeClr val="accent1"/>
                </a:solidFill>
              </a:rPr>
              <a:t>, </a:t>
            </a:r>
            <a:r>
              <a:rPr lang="es-MX" dirty="0">
                <a:solidFill>
                  <a:schemeClr val="accent1"/>
                </a:solidFill>
              </a:rPr>
              <a:t>hortalizas ( repollos, zanahorias, </a:t>
            </a:r>
            <a:r>
              <a:rPr lang="es-MX" dirty="0" err="1">
                <a:solidFill>
                  <a:schemeClr val="accent1"/>
                </a:solidFill>
              </a:rPr>
              <a:t>etc</a:t>
            </a:r>
            <a:r>
              <a:rPr lang="es-MX" dirty="0">
                <a:solidFill>
                  <a:schemeClr val="accent1"/>
                </a:solidFill>
              </a:rPr>
              <a:t>).</a:t>
            </a:r>
          </a:p>
          <a:p>
            <a:endParaRPr lang="es-MX" dirty="0"/>
          </a:p>
          <a:p>
            <a:endParaRPr lang="es-MX" sz="2000" dirty="0"/>
          </a:p>
          <a:p>
            <a:endParaRPr lang="es-MX" sz="2000" dirty="0"/>
          </a:p>
        </p:txBody>
      </p:sp>
    </p:spTree>
    <p:extLst>
      <p:ext uri="{BB962C8B-B14F-4D97-AF65-F5344CB8AC3E}">
        <p14:creationId xmlns:p14="http://schemas.microsoft.com/office/powerpoint/2010/main" val="366877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A866F0E-F54B-4BF5-8A88-7D97BD45F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8229EC50-E910-4AE2-9EEA-604A81EF6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941221 w 12192000"/>
              <a:gd name="connsiteY0" fmla="*/ 2015186 h 6858000"/>
              <a:gd name="connsiteX1" fmla="*/ 6907857 w 12192000"/>
              <a:gd name="connsiteY1" fmla="*/ 2033351 h 6858000"/>
              <a:gd name="connsiteX2" fmla="*/ 7093700 w 12192000"/>
              <a:gd name="connsiteY2" fmla="*/ 2101457 h 6858000"/>
              <a:gd name="connsiteX3" fmla="*/ 6803079 w 12192000"/>
              <a:gd name="connsiteY3" fmla="*/ 2065612 h 6858000"/>
              <a:gd name="connsiteX4" fmla="*/ 6798115 w 12192000"/>
              <a:gd name="connsiteY4" fmla="*/ 2088772 h 6858000"/>
              <a:gd name="connsiteX5" fmla="*/ 7128167 w 12192000"/>
              <a:gd name="connsiteY5" fmla="*/ 2176455 h 6858000"/>
              <a:gd name="connsiteX6" fmla="*/ 7098663 w 12192000"/>
              <a:gd name="connsiteY6" fmla="*/ 2189968 h 6858000"/>
              <a:gd name="connsiteX7" fmla="*/ 6923298 w 12192000"/>
              <a:gd name="connsiteY7" fmla="*/ 2156052 h 6858000"/>
              <a:gd name="connsiteX8" fmla="*/ 6888004 w 12192000"/>
              <a:gd name="connsiteY8" fmla="*/ 2164875 h 6858000"/>
              <a:gd name="connsiteX9" fmla="*/ 6905375 w 12192000"/>
              <a:gd name="connsiteY9" fmla="*/ 2205958 h 6858000"/>
              <a:gd name="connsiteX10" fmla="*/ 6981477 w 12192000"/>
              <a:gd name="connsiteY10" fmla="*/ 2221951 h 6858000"/>
              <a:gd name="connsiteX11" fmla="*/ 7100043 w 12192000"/>
              <a:gd name="connsiteY11" fmla="*/ 2318459 h 6858000"/>
              <a:gd name="connsiteX12" fmla="*/ 6920540 w 12192000"/>
              <a:gd name="connsiteY12" fmla="*/ 2306877 h 6858000"/>
              <a:gd name="connsiteX13" fmla="*/ 6888831 w 12192000"/>
              <a:gd name="connsiteY13" fmla="*/ 2330314 h 6858000"/>
              <a:gd name="connsiteX14" fmla="*/ 6876698 w 12192000"/>
              <a:gd name="connsiteY14" fmla="*/ 2360645 h 6858000"/>
              <a:gd name="connsiteX15" fmla="*/ 6807214 w 12192000"/>
              <a:gd name="connsiteY15" fmla="*/ 2385736 h 6858000"/>
              <a:gd name="connsiteX16" fmla="*/ 6916405 w 12192000"/>
              <a:gd name="connsiteY16" fmla="*/ 2413862 h 6858000"/>
              <a:gd name="connsiteX17" fmla="*/ 6799770 w 12192000"/>
              <a:gd name="connsiteY17" fmla="*/ 2413862 h 6858000"/>
              <a:gd name="connsiteX18" fmla="*/ 6665762 w 12192000"/>
              <a:gd name="connsiteY18" fmla="*/ 2394561 h 6858000"/>
              <a:gd name="connsiteX19" fmla="*/ 6522933 w 12192000"/>
              <a:gd name="connsiteY19" fmla="*/ 2400626 h 6858000"/>
              <a:gd name="connsiteX20" fmla="*/ 6237275 w 12192000"/>
              <a:gd name="connsiteY20" fmla="*/ 2365057 h 6858000"/>
              <a:gd name="connsiteX21" fmla="*/ 6101338 w 12192000"/>
              <a:gd name="connsiteY21" fmla="*/ 2367538 h 6858000"/>
              <a:gd name="connsiteX22" fmla="*/ 6857121 w 12192000"/>
              <a:gd name="connsiteY22" fmla="*/ 2606875 h 6858000"/>
              <a:gd name="connsiteX23" fmla="*/ 6818519 w 12192000"/>
              <a:gd name="connsiteY23" fmla="*/ 2659539 h 6858000"/>
              <a:gd name="connsiteX24" fmla="*/ 6976790 w 12192000"/>
              <a:gd name="connsiteY24" fmla="*/ 2716892 h 6858000"/>
              <a:gd name="connsiteX25" fmla="*/ 7015669 w 12192000"/>
              <a:gd name="connsiteY25" fmla="*/ 2773693 h 6858000"/>
              <a:gd name="connsiteX26" fmla="*/ 6966864 w 12192000"/>
              <a:gd name="connsiteY26" fmla="*/ 2768730 h 6858000"/>
              <a:gd name="connsiteX27" fmla="*/ 6924953 w 12192000"/>
              <a:gd name="connsiteY27" fmla="*/ 2779483 h 6858000"/>
              <a:gd name="connsiteX28" fmla="*/ 6942323 w 12192000"/>
              <a:gd name="connsiteY28" fmla="*/ 2851726 h 6858000"/>
              <a:gd name="connsiteX29" fmla="*/ 7165943 w 12192000"/>
              <a:gd name="connsiteY29" fmla="*/ 2944924 h 6858000"/>
              <a:gd name="connsiteX30" fmla="*/ 7186071 w 12192000"/>
              <a:gd name="connsiteY30" fmla="*/ 2975254 h 6858000"/>
              <a:gd name="connsiteX31" fmla="*/ 7159325 w 12192000"/>
              <a:gd name="connsiteY31" fmla="*/ 2996762 h 6858000"/>
              <a:gd name="connsiteX32" fmla="*/ 7087082 w 12192000"/>
              <a:gd name="connsiteY32" fmla="*/ 3007790 h 6858000"/>
              <a:gd name="connsiteX33" fmla="*/ 7188276 w 12192000"/>
              <a:gd name="connsiteY33" fmla="*/ 3111191 h 6858000"/>
              <a:gd name="connsiteX34" fmla="*/ 7225225 w 12192000"/>
              <a:gd name="connsiteY34" fmla="*/ 3139866 h 6858000"/>
              <a:gd name="connsiteX35" fmla="*/ 7288368 w 12192000"/>
              <a:gd name="connsiteY35" fmla="*/ 3184260 h 6858000"/>
              <a:gd name="connsiteX36" fmla="*/ 7289471 w 12192000"/>
              <a:gd name="connsiteY36" fmla="*/ 3197771 h 6858000"/>
              <a:gd name="connsiteX37" fmla="*/ 7203442 w 12192000"/>
              <a:gd name="connsiteY37" fmla="*/ 3245472 h 6858000"/>
              <a:gd name="connsiteX38" fmla="*/ 7048205 w 12192000"/>
              <a:gd name="connsiteY38" fmla="*/ 3232512 h 6858000"/>
              <a:gd name="connsiteX39" fmla="*/ 7277614 w 12192000"/>
              <a:gd name="connsiteY39" fmla="*/ 3303652 h 6858000"/>
              <a:gd name="connsiteX40" fmla="*/ 6535066 w 12192000"/>
              <a:gd name="connsiteY40" fmla="*/ 3134077 h 6858000"/>
              <a:gd name="connsiteX41" fmla="*/ 6582492 w 12192000"/>
              <a:gd name="connsiteY41" fmla="*/ 3178469 h 6858000"/>
              <a:gd name="connsiteX42" fmla="*/ 6842233 w 12192000"/>
              <a:gd name="connsiteY42" fmla="*/ 3295379 h 6858000"/>
              <a:gd name="connsiteX43" fmla="*/ 6915853 w 12192000"/>
              <a:gd name="connsiteY43" fmla="*/ 3368725 h 6858000"/>
              <a:gd name="connsiteX44" fmla="*/ 6993058 w 12192000"/>
              <a:gd name="connsiteY44" fmla="*/ 3409257 h 6858000"/>
              <a:gd name="connsiteX45" fmla="*/ 7101421 w 12192000"/>
              <a:gd name="connsiteY45" fmla="*/ 3408430 h 6858000"/>
              <a:gd name="connsiteX46" fmla="*/ 7178350 w 12192000"/>
              <a:gd name="connsiteY46" fmla="*/ 3470746 h 6858000"/>
              <a:gd name="connsiteX47" fmla="*/ 7098112 w 12192000"/>
              <a:gd name="connsiteY47" fmla="*/ 3483982 h 6858000"/>
              <a:gd name="connsiteX48" fmla="*/ 7004088 w 12192000"/>
              <a:gd name="connsiteY48" fmla="*/ 3473780 h 6858000"/>
              <a:gd name="connsiteX49" fmla="*/ 6801147 w 12192000"/>
              <a:gd name="connsiteY49" fmla="*/ 3477087 h 6858000"/>
              <a:gd name="connsiteX50" fmla="*/ 6684788 w 12192000"/>
              <a:gd name="connsiteY50" fmla="*/ 3489220 h 6858000"/>
              <a:gd name="connsiteX51" fmla="*/ 6417328 w 12192000"/>
              <a:gd name="connsiteY51" fmla="*/ 3468539 h 6858000"/>
              <a:gd name="connsiteX52" fmla="*/ 6433045 w 12192000"/>
              <a:gd name="connsiteY52" fmla="*/ 3521481 h 6858000"/>
              <a:gd name="connsiteX53" fmla="*/ 6423117 w 12192000"/>
              <a:gd name="connsiteY53" fmla="*/ 3567527 h 6858000"/>
              <a:gd name="connsiteX54" fmla="*/ 6419258 w 12192000"/>
              <a:gd name="connsiteY54" fmla="*/ 3667620 h 6858000"/>
              <a:gd name="connsiteX55" fmla="*/ 6421740 w 12192000"/>
              <a:gd name="connsiteY55" fmla="*/ 3683888 h 6858000"/>
              <a:gd name="connsiteX56" fmla="*/ 6361906 w 12192000"/>
              <a:gd name="connsiteY56" fmla="*/ 3694366 h 6858000"/>
              <a:gd name="connsiteX57" fmla="*/ 6718429 w 12192000"/>
              <a:gd name="connsiteY57" fmla="*/ 3902544 h 6858000"/>
              <a:gd name="connsiteX58" fmla="*/ 6480195 w 12192000"/>
              <a:gd name="connsiteY58" fmla="*/ 3849603 h 6858000"/>
              <a:gd name="connsiteX59" fmla="*/ 6447934 w 12192000"/>
              <a:gd name="connsiteY59" fmla="*/ 3937011 h 6858000"/>
              <a:gd name="connsiteX60" fmla="*/ 6559882 w 12192000"/>
              <a:gd name="connsiteY60" fmla="*/ 4014767 h 6858000"/>
              <a:gd name="connsiteX61" fmla="*/ 6601241 w 12192000"/>
              <a:gd name="connsiteY61" fmla="*/ 4168626 h 6858000"/>
              <a:gd name="connsiteX62" fmla="*/ 6581113 w 12192000"/>
              <a:gd name="connsiteY62" fmla="*/ 4309250 h 6858000"/>
              <a:gd name="connsiteX63" fmla="*/ 6533136 w 12192000"/>
              <a:gd name="connsiteY63" fmla="*/ 4353918 h 6858000"/>
              <a:gd name="connsiteX64" fmla="*/ 6463651 w 12192000"/>
              <a:gd name="connsiteY64" fmla="*/ 4434156 h 6858000"/>
              <a:gd name="connsiteX65" fmla="*/ 6420637 w 12192000"/>
              <a:gd name="connsiteY65" fmla="*/ 4483787 h 6858000"/>
              <a:gd name="connsiteX66" fmla="*/ 6271190 w 12192000"/>
              <a:gd name="connsiteY66" fmla="*/ 4464487 h 6858000"/>
              <a:gd name="connsiteX67" fmla="*/ 6470545 w 12192000"/>
              <a:gd name="connsiteY67" fmla="*/ 4590498 h 6858000"/>
              <a:gd name="connsiteX68" fmla="*/ 6308965 w 12192000"/>
              <a:gd name="connsiteY68" fmla="*/ 4574780 h 6858000"/>
              <a:gd name="connsiteX69" fmla="*/ 6256301 w 12192000"/>
              <a:gd name="connsiteY69" fmla="*/ 4583603 h 6858000"/>
              <a:gd name="connsiteX70" fmla="*/ 6286354 w 12192000"/>
              <a:gd name="connsiteY70" fmla="*/ 4624412 h 6858000"/>
              <a:gd name="connsiteX71" fmla="*/ 6404920 w 12192000"/>
              <a:gd name="connsiteY71" fmla="*/ 4693621 h 6858000"/>
              <a:gd name="connsiteX72" fmla="*/ 6649220 w 12192000"/>
              <a:gd name="connsiteY72" fmla="*/ 4881120 h 6858000"/>
              <a:gd name="connsiteX73" fmla="*/ 6412640 w 12192000"/>
              <a:gd name="connsiteY73" fmla="*/ 4795092 h 6858000"/>
              <a:gd name="connsiteX74" fmla="*/ 6661902 w 12192000"/>
              <a:gd name="connsiteY74" fmla="*/ 4987828 h 6858000"/>
              <a:gd name="connsiteX75" fmla="*/ 6717325 w 12192000"/>
              <a:gd name="connsiteY75" fmla="*/ 5051798 h 6858000"/>
              <a:gd name="connsiteX76" fmla="*/ 6829272 w 12192000"/>
              <a:gd name="connsiteY76" fmla="*/ 5210619 h 6858000"/>
              <a:gd name="connsiteX77" fmla="*/ 6823757 w 12192000"/>
              <a:gd name="connsiteY77" fmla="*/ 5228542 h 6858000"/>
              <a:gd name="connsiteX78" fmla="*/ 6694439 w 12192000"/>
              <a:gd name="connsiteY78" fmla="*/ 5202899 h 6858000"/>
              <a:gd name="connsiteX79" fmla="*/ 6862085 w 12192000"/>
              <a:gd name="connsiteY79" fmla="*/ 5336355 h 6858000"/>
              <a:gd name="connsiteX80" fmla="*/ 7035246 w 12192000"/>
              <a:gd name="connsiteY80" fmla="*/ 5438926 h 6858000"/>
              <a:gd name="connsiteX81" fmla="*/ 6912268 w 12192000"/>
              <a:gd name="connsiteY81" fmla="*/ 5423210 h 6858000"/>
              <a:gd name="connsiteX82" fmla="*/ 6743244 w 12192000"/>
              <a:gd name="connsiteY82" fmla="*/ 5364479 h 6858000"/>
              <a:gd name="connsiteX83" fmla="*/ 6684513 w 12192000"/>
              <a:gd name="connsiteY83" fmla="*/ 5386538 h 6858000"/>
              <a:gd name="connsiteX84" fmla="*/ 6844713 w 12192000"/>
              <a:gd name="connsiteY84" fmla="*/ 5483595 h 6858000"/>
              <a:gd name="connsiteX85" fmla="*/ 6936533 w 12192000"/>
              <a:gd name="connsiteY85" fmla="*/ 5528541 h 6858000"/>
              <a:gd name="connsiteX86" fmla="*/ 6973204 w 12192000"/>
              <a:gd name="connsiteY86" fmla="*/ 5563007 h 6858000"/>
              <a:gd name="connsiteX87" fmla="*/ 7077983 w 12192000"/>
              <a:gd name="connsiteY87" fmla="*/ 5685983 h 6858000"/>
              <a:gd name="connsiteX88" fmla="*/ 7385702 w 12192000"/>
              <a:gd name="connsiteY88" fmla="*/ 5820265 h 6858000"/>
              <a:gd name="connsiteX89" fmla="*/ 7673565 w 12192000"/>
              <a:gd name="connsiteY89" fmla="*/ 5987085 h 6858000"/>
              <a:gd name="connsiteX90" fmla="*/ 7898289 w 12192000"/>
              <a:gd name="connsiteY90" fmla="*/ 6091035 h 6858000"/>
              <a:gd name="connsiteX91" fmla="*/ 8466299 w 12192000"/>
              <a:gd name="connsiteY91" fmla="*/ 6224765 h 6858000"/>
              <a:gd name="connsiteX92" fmla="*/ 10620599 w 12192000"/>
              <a:gd name="connsiteY92" fmla="*/ 5317605 h 6858000"/>
              <a:gd name="connsiteX93" fmla="*/ 10647894 w 12192000"/>
              <a:gd name="connsiteY93" fmla="*/ 5290581 h 6858000"/>
              <a:gd name="connsiteX94" fmla="*/ 10752398 w 12192000"/>
              <a:gd name="connsiteY94" fmla="*/ 5188838 h 6858000"/>
              <a:gd name="connsiteX95" fmla="*/ 10841186 w 12192000"/>
              <a:gd name="connsiteY95" fmla="*/ 5097293 h 6858000"/>
              <a:gd name="connsiteX96" fmla="*/ 10794861 w 12192000"/>
              <a:gd name="connsiteY96" fmla="*/ 5066412 h 6858000"/>
              <a:gd name="connsiteX97" fmla="*/ 10857454 w 12192000"/>
              <a:gd name="connsiteY97" fmla="*/ 4979004 h 6858000"/>
              <a:gd name="connsiteX98" fmla="*/ 11056532 w 12192000"/>
              <a:gd name="connsiteY98" fmla="*/ 4709613 h 6858000"/>
              <a:gd name="connsiteX99" fmla="*/ 11143939 w 12192000"/>
              <a:gd name="connsiteY99" fmla="*/ 4650332 h 6858000"/>
              <a:gd name="connsiteX100" fmla="*/ 11250372 w 12192000"/>
              <a:gd name="connsiteY100" fmla="*/ 4501160 h 6858000"/>
              <a:gd name="connsiteX101" fmla="*/ 11265538 w 12192000"/>
              <a:gd name="connsiteY101" fmla="*/ 4466694 h 6858000"/>
              <a:gd name="connsiteX102" fmla="*/ 11243755 w 12192000"/>
              <a:gd name="connsiteY102" fmla="*/ 4422850 h 6858000"/>
              <a:gd name="connsiteX103" fmla="*/ 11227486 w 12192000"/>
              <a:gd name="connsiteY103" fmla="*/ 4378734 h 6858000"/>
              <a:gd name="connsiteX104" fmla="*/ 11248718 w 12192000"/>
              <a:gd name="connsiteY104" fmla="*/ 4365774 h 6858000"/>
              <a:gd name="connsiteX105" fmla="*/ 11385204 w 12192000"/>
              <a:gd name="connsiteY105" fmla="*/ 4343440 h 6858000"/>
              <a:gd name="connsiteX106" fmla="*/ 11306070 w 12192000"/>
              <a:gd name="connsiteY106" fmla="*/ 4259618 h 6858000"/>
              <a:gd name="connsiteX107" fmla="*/ 11166550 w 12192000"/>
              <a:gd name="connsiteY107" fmla="*/ 4134711 h 6858000"/>
              <a:gd name="connsiteX108" fmla="*/ 11103130 w 12192000"/>
              <a:gd name="connsiteY108" fmla="*/ 4045924 h 6858000"/>
              <a:gd name="connsiteX109" fmla="*/ 11095686 w 12192000"/>
              <a:gd name="connsiteY109" fmla="*/ 3966514 h 6858000"/>
              <a:gd name="connsiteX110" fmla="*/ 10971054 w 12192000"/>
              <a:gd name="connsiteY110" fmla="*/ 3919640 h 6858000"/>
              <a:gd name="connsiteX111" fmla="*/ 11088241 w 12192000"/>
              <a:gd name="connsiteY111" fmla="*/ 3751718 h 6858000"/>
              <a:gd name="connsiteX112" fmla="*/ 11100098 w 12192000"/>
              <a:gd name="connsiteY112" fmla="*/ 3716977 h 6858000"/>
              <a:gd name="connsiteX113" fmla="*/ 11029786 w 12192000"/>
              <a:gd name="connsiteY113" fmla="*/ 3592621 h 6858000"/>
              <a:gd name="connsiteX114" fmla="*/ 11018206 w 12192000"/>
              <a:gd name="connsiteY114" fmla="*/ 3572767 h 6858000"/>
              <a:gd name="connsiteX115" fmla="*/ 10992287 w 12192000"/>
              <a:gd name="connsiteY115" fmla="*/ 3533061 h 6858000"/>
              <a:gd name="connsiteX116" fmla="*/ 10917838 w 12192000"/>
              <a:gd name="connsiteY116" fmla="*/ 3523410 h 6858000"/>
              <a:gd name="connsiteX117" fmla="*/ 10956441 w 12192000"/>
              <a:gd name="connsiteY117" fmla="*/ 3495287 h 6858000"/>
              <a:gd name="connsiteX118" fmla="*/ 11031442 w 12192000"/>
              <a:gd name="connsiteY118" fmla="*/ 3400159 h 6858000"/>
              <a:gd name="connsiteX119" fmla="*/ 10981533 w 12192000"/>
              <a:gd name="connsiteY119" fmla="*/ 3309166 h 6858000"/>
              <a:gd name="connsiteX120" fmla="*/ 10978225 w 12192000"/>
              <a:gd name="connsiteY120" fmla="*/ 3258982 h 6858000"/>
              <a:gd name="connsiteX121" fmla="*/ 11062322 w 12192000"/>
              <a:gd name="connsiteY121" fmla="*/ 3194737 h 6858000"/>
              <a:gd name="connsiteX122" fmla="*/ 11125742 w 12192000"/>
              <a:gd name="connsiteY122" fmla="*/ 3169370 h 6858000"/>
              <a:gd name="connsiteX123" fmla="*/ 11154968 w 12192000"/>
              <a:gd name="connsiteY123" fmla="*/ 3132974 h 6858000"/>
              <a:gd name="connsiteX124" fmla="*/ 11120502 w 12192000"/>
              <a:gd name="connsiteY124" fmla="*/ 3102642 h 6858000"/>
              <a:gd name="connsiteX125" fmla="*/ 10967470 w 12192000"/>
              <a:gd name="connsiteY125" fmla="*/ 3030401 h 6858000"/>
              <a:gd name="connsiteX126" fmla="*/ 11049914 w 12192000"/>
              <a:gd name="connsiteY126" fmla="*/ 2970015 h 6858000"/>
              <a:gd name="connsiteX127" fmla="*/ 10618944 w 12192000"/>
              <a:gd name="connsiteY127" fmla="*/ 2685183 h 6858000"/>
              <a:gd name="connsiteX128" fmla="*/ 10566830 w 12192000"/>
              <a:gd name="connsiteY128" fmla="*/ 2641617 h 6858000"/>
              <a:gd name="connsiteX129" fmla="*/ 10290271 w 12192000"/>
              <a:gd name="connsiteY129" fmla="*/ 2536011 h 6858000"/>
              <a:gd name="connsiteX130" fmla="*/ 10005715 w 12192000"/>
              <a:gd name="connsiteY130" fmla="*/ 2461288 h 6858000"/>
              <a:gd name="connsiteX131" fmla="*/ 10203414 w 12192000"/>
              <a:gd name="connsiteY131" fmla="*/ 2303568 h 6858000"/>
              <a:gd name="connsiteX132" fmla="*/ 9901487 w 12192000"/>
              <a:gd name="connsiteY132" fmla="*/ 2266895 h 6858000"/>
              <a:gd name="connsiteX133" fmla="*/ 9871984 w 12192000"/>
              <a:gd name="connsiteY133" fmla="*/ 2267999 h 6858000"/>
              <a:gd name="connsiteX134" fmla="*/ 9279158 w 12192000"/>
              <a:gd name="connsiteY134" fmla="*/ 2243734 h 6858000"/>
              <a:gd name="connsiteX135" fmla="*/ 8429350 w 12192000"/>
              <a:gd name="connsiteY135" fmla="*/ 2163219 h 6858000"/>
              <a:gd name="connsiteX136" fmla="*/ 7725955 w 12192000"/>
              <a:gd name="connsiteY136" fmla="*/ 2114967 h 6858000"/>
              <a:gd name="connsiteX137" fmla="*/ 6977065 w 12192000"/>
              <a:gd name="connsiteY137" fmla="*/ 2021218 h 6858000"/>
              <a:gd name="connsiteX138" fmla="*/ 6941221 w 12192000"/>
              <a:gd name="connsiteY138" fmla="*/ 201518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6941221" y="2015186"/>
                </a:moveTo>
                <a:cubicBezTo>
                  <a:pt x="6929158" y="2014876"/>
                  <a:pt x="6917508" y="2018599"/>
                  <a:pt x="6907857" y="2033351"/>
                </a:cubicBezTo>
                <a:cubicBezTo>
                  <a:pt x="6959143" y="2072228"/>
                  <a:pt x="7024491" y="2057614"/>
                  <a:pt x="7093700" y="2101457"/>
                </a:cubicBezTo>
                <a:cubicBezTo>
                  <a:pt x="6981202" y="2087669"/>
                  <a:pt x="6892139" y="2076639"/>
                  <a:pt x="6803079" y="2065612"/>
                </a:cubicBezTo>
                <a:cubicBezTo>
                  <a:pt x="6801424" y="2073332"/>
                  <a:pt x="6799770" y="2081052"/>
                  <a:pt x="6798115" y="2088772"/>
                </a:cubicBezTo>
                <a:cubicBezTo>
                  <a:pt x="6911993" y="2105040"/>
                  <a:pt x="7017322" y="2146951"/>
                  <a:pt x="7128167" y="2176455"/>
                </a:cubicBezTo>
                <a:cubicBezTo>
                  <a:pt x="7117964" y="2194655"/>
                  <a:pt x="7107764" y="2191070"/>
                  <a:pt x="7098663" y="2189968"/>
                </a:cubicBezTo>
                <a:cubicBezTo>
                  <a:pt x="7039381" y="2182798"/>
                  <a:pt x="6980099" y="2175629"/>
                  <a:pt x="6923298" y="2156052"/>
                </a:cubicBezTo>
                <a:cubicBezTo>
                  <a:pt x="6910614" y="2151639"/>
                  <a:pt x="6895172" y="2151639"/>
                  <a:pt x="6888004" y="2164875"/>
                </a:cubicBezTo>
                <a:cubicBezTo>
                  <a:pt x="6877801" y="2183625"/>
                  <a:pt x="6892414" y="2195758"/>
                  <a:pt x="6905375" y="2205958"/>
                </a:cubicBezTo>
                <a:cubicBezTo>
                  <a:pt x="6927985" y="2223606"/>
                  <a:pt x="6955282" y="2218643"/>
                  <a:pt x="6981477" y="2221951"/>
                </a:cubicBezTo>
                <a:cubicBezTo>
                  <a:pt x="7051237" y="2230499"/>
                  <a:pt x="7084601" y="2257245"/>
                  <a:pt x="7100043" y="2318459"/>
                </a:cubicBezTo>
                <a:cubicBezTo>
                  <a:pt x="7038829" y="2293642"/>
                  <a:pt x="6979822" y="2324249"/>
                  <a:pt x="6920540" y="2306877"/>
                </a:cubicBezTo>
                <a:cubicBezTo>
                  <a:pt x="6905099" y="2302466"/>
                  <a:pt x="6880559" y="2309083"/>
                  <a:pt x="6888831" y="2330314"/>
                </a:cubicBezTo>
                <a:cubicBezTo>
                  <a:pt x="6896552" y="2350168"/>
                  <a:pt x="6922195" y="2364505"/>
                  <a:pt x="6876698" y="2360645"/>
                </a:cubicBezTo>
                <a:cubicBezTo>
                  <a:pt x="6844163" y="2357887"/>
                  <a:pt x="6780468" y="2380223"/>
                  <a:pt x="6807214" y="2385736"/>
                </a:cubicBezTo>
                <a:cubicBezTo>
                  <a:pt x="6840853" y="2392631"/>
                  <a:pt x="6873666" y="2402557"/>
                  <a:pt x="6916405" y="2413862"/>
                </a:cubicBezTo>
                <a:cubicBezTo>
                  <a:pt x="6869254" y="2432335"/>
                  <a:pt x="6835338" y="2428475"/>
                  <a:pt x="6799770" y="2413862"/>
                </a:cubicBezTo>
                <a:cubicBezTo>
                  <a:pt x="6756756" y="2396214"/>
                  <a:pt x="6700781" y="2374708"/>
                  <a:pt x="6665762" y="2394561"/>
                </a:cubicBezTo>
                <a:cubicBezTo>
                  <a:pt x="6613373" y="2424340"/>
                  <a:pt x="6569807" y="2405589"/>
                  <a:pt x="6522933" y="2400626"/>
                </a:cubicBezTo>
                <a:cubicBezTo>
                  <a:pt x="6427531" y="2390424"/>
                  <a:pt x="6332953" y="2373328"/>
                  <a:pt x="6237275" y="2365057"/>
                </a:cubicBezTo>
                <a:cubicBezTo>
                  <a:pt x="6198948" y="2361748"/>
                  <a:pt x="6157588" y="2346032"/>
                  <a:pt x="6101338" y="2367538"/>
                </a:cubicBezTo>
                <a:cubicBezTo>
                  <a:pt x="6356116" y="2477556"/>
                  <a:pt x="6629642" y="2470664"/>
                  <a:pt x="6857121" y="2606875"/>
                </a:cubicBezTo>
                <a:cubicBezTo>
                  <a:pt x="6847471" y="2619834"/>
                  <a:pt x="6798391" y="2656782"/>
                  <a:pt x="6818519" y="2659539"/>
                </a:cubicBezTo>
                <a:cubicBezTo>
                  <a:pt x="6875044" y="2667537"/>
                  <a:pt x="6925227" y="2694558"/>
                  <a:pt x="6976790" y="2716892"/>
                </a:cubicBezTo>
                <a:cubicBezTo>
                  <a:pt x="6999125" y="2726543"/>
                  <a:pt x="7026146" y="2739227"/>
                  <a:pt x="7015669" y="2773693"/>
                </a:cubicBezTo>
                <a:cubicBezTo>
                  <a:pt x="6996642" y="2783343"/>
                  <a:pt x="6982580" y="2769833"/>
                  <a:pt x="6966864" y="2768730"/>
                </a:cubicBezTo>
                <a:cubicBezTo>
                  <a:pt x="6950871" y="2767628"/>
                  <a:pt x="6915025" y="2774796"/>
                  <a:pt x="6924953" y="2779483"/>
                </a:cubicBezTo>
                <a:cubicBezTo>
                  <a:pt x="6970172" y="2800715"/>
                  <a:pt x="6888831" y="2851726"/>
                  <a:pt x="6942323" y="2851726"/>
                </a:cubicBezTo>
                <a:cubicBezTo>
                  <a:pt x="7031937" y="2852001"/>
                  <a:pt x="7079638" y="2942441"/>
                  <a:pt x="7165943" y="2944924"/>
                </a:cubicBezTo>
                <a:cubicBezTo>
                  <a:pt x="7179728" y="2945198"/>
                  <a:pt x="7186346" y="2961191"/>
                  <a:pt x="7186071" y="2975254"/>
                </a:cubicBezTo>
                <a:cubicBezTo>
                  <a:pt x="7186071" y="2992074"/>
                  <a:pt x="7173387" y="2995107"/>
                  <a:pt x="7159325" y="2996762"/>
                </a:cubicBezTo>
                <a:cubicBezTo>
                  <a:pt x="7137817" y="2999242"/>
                  <a:pt x="7115483" y="2975254"/>
                  <a:pt x="7087082" y="3007790"/>
                </a:cubicBezTo>
                <a:cubicBezTo>
                  <a:pt x="7138094" y="3026815"/>
                  <a:pt x="7189103" y="3045842"/>
                  <a:pt x="7188276" y="3111191"/>
                </a:cubicBezTo>
                <a:cubicBezTo>
                  <a:pt x="7188001" y="3128836"/>
                  <a:pt x="7209232" y="3135454"/>
                  <a:pt x="7225225" y="3139866"/>
                </a:cubicBezTo>
                <a:cubicBezTo>
                  <a:pt x="7251696" y="3147036"/>
                  <a:pt x="7274028" y="3159720"/>
                  <a:pt x="7288368" y="3184260"/>
                </a:cubicBezTo>
                <a:cubicBezTo>
                  <a:pt x="7288092" y="3188948"/>
                  <a:pt x="7287816" y="3193910"/>
                  <a:pt x="7289471" y="3197771"/>
                </a:cubicBezTo>
                <a:cubicBezTo>
                  <a:pt x="7284784" y="3257053"/>
                  <a:pt x="7246181" y="3255398"/>
                  <a:pt x="7203442" y="3245472"/>
                </a:cubicBezTo>
                <a:cubicBezTo>
                  <a:pt x="7152432" y="3233340"/>
                  <a:pt x="7101973" y="3211281"/>
                  <a:pt x="7048205" y="3232512"/>
                </a:cubicBezTo>
                <a:cubicBezTo>
                  <a:pt x="7124032" y="3260913"/>
                  <a:pt x="7206475" y="3263118"/>
                  <a:pt x="7277614" y="3303652"/>
                </a:cubicBezTo>
                <a:cubicBezTo>
                  <a:pt x="7017322" y="3311097"/>
                  <a:pt x="6787361" y="3183155"/>
                  <a:pt x="6535066" y="3134077"/>
                </a:cubicBezTo>
                <a:cubicBezTo>
                  <a:pt x="6543614" y="3166887"/>
                  <a:pt x="6564017" y="3173505"/>
                  <a:pt x="6582492" y="3178469"/>
                </a:cubicBezTo>
                <a:cubicBezTo>
                  <a:pt x="6675690" y="3203286"/>
                  <a:pt x="6757305" y="3252642"/>
                  <a:pt x="6842233" y="3295379"/>
                </a:cubicBezTo>
                <a:cubicBezTo>
                  <a:pt x="6877249" y="3313026"/>
                  <a:pt x="6902618" y="3330674"/>
                  <a:pt x="6915853" y="3368725"/>
                </a:cubicBezTo>
                <a:cubicBezTo>
                  <a:pt x="6927710" y="3403192"/>
                  <a:pt x="6950596" y="3419185"/>
                  <a:pt x="6993058" y="3409257"/>
                </a:cubicBezTo>
                <a:cubicBezTo>
                  <a:pt x="7027524" y="3400985"/>
                  <a:pt x="7065299" y="3405397"/>
                  <a:pt x="7101421" y="3408430"/>
                </a:cubicBezTo>
                <a:cubicBezTo>
                  <a:pt x="7143057" y="3411739"/>
                  <a:pt x="7189655" y="3450618"/>
                  <a:pt x="7178350" y="3470746"/>
                </a:cubicBezTo>
                <a:cubicBezTo>
                  <a:pt x="7159050" y="3504937"/>
                  <a:pt x="7126789" y="3487842"/>
                  <a:pt x="7098112" y="3483982"/>
                </a:cubicBezTo>
                <a:cubicBezTo>
                  <a:pt x="7065575" y="3479295"/>
                  <a:pt x="7005191" y="3469643"/>
                  <a:pt x="7004088" y="3473780"/>
                </a:cubicBezTo>
                <a:cubicBezTo>
                  <a:pt x="6982854" y="3559532"/>
                  <a:pt x="6833408" y="3484809"/>
                  <a:pt x="6801147" y="3477087"/>
                </a:cubicBezTo>
                <a:cubicBezTo>
                  <a:pt x="6760891" y="3467437"/>
                  <a:pt x="6723115" y="3485085"/>
                  <a:pt x="6684788" y="3489220"/>
                </a:cubicBezTo>
                <a:cubicBezTo>
                  <a:pt x="6650597" y="3493080"/>
                  <a:pt x="6457309" y="3504937"/>
                  <a:pt x="6417328" y="3468539"/>
                </a:cubicBezTo>
                <a:cubicBezTo>
                  <a:pt x="6411813" y="3496940"/>
                  <a:pt x="6423393" y="3508521"/>
                  <a:pt x="6433045" y="3521481"/>
                </a:cubicBezTo>
                <a:cubicBezTo>
                  <a:pt x="6446556" y="3539954"/>
                  <a:pt x="6448762" y="3552914"/>
                  <a:pt x="6423117" y="3567527"/>
                </a:cubicBezTo>
                <a:cubicBezTo>
                  <a:pt x="6350049" y="3609441"/>
                  <a:pt x="6351153" y="3610818"/>
                  <a:pt x="6419258" y="3667620"/>
                </a:cubicBezTo>
                <a:cubicBezTo>
                  <a:pt x="6422568" y="3670100"/>
                  <a:pt x="6421188" y="3678373"/>
                  <a:pt x="6421740" y="3683888"/>
                </a:cubicBezTo>
                <a:cubicBezTo>
                  <a:pt x="6403817" y="3692711"/>
                  <a:pt x="6382861" y="3670652"/>
                  <a:pt x="6361906" y="3694366"/>
                </a:cubicBezTo>
                <a:cubicBezTo>
                  <a:pt x="6453173" y="3798591"/>
                  <a:pt x="6592418" y="3824234"/>
                  <a:pt x="6718429" y="3902544"/>
                </a:cubicBezTo>
                <a:cubicBezTo>
                  <a:pt x="6616407" y="3928462"/>
                  <a:pt x="6555194" y="3838022"/>
                  <a:pt x="6480195" y="3849603"/>
                </a:cubicBezTo>
                <a:cubicBezTo>
                  <a:pt x="6442696" y="3878004"/>
                  <a:pt x="6554091" y="3923499"/>
                  <a:pt x="6447934" y="3937011"/>
                </a:cubicBezTo>
                <a:cubicBezTo>
                  <a:pt x="6493983" y="3961826"/>
                  <a:pt x="6528173" y="3986089"/>
                  <a:pt x="6559882" y="4014767"/>
                </a:cubicBezTo>
                <a:cubicBezTo>
                  <a:pt x="6616407" y="4066053"/>
                  <a:pt x="6627437" y="4099693"/>
                  <a:pt x="6601241" y="4168626"/>
                </a:cubicBezTo>
                <a:cubicBezTo>
                  <a:pt x="6584145" y="4213846"/>
                  <a:pt x="6559054" y="4255483"/>
                  <a:pt x="6581113" y="4309250"/>
                </a:cubicBezTo>
                <a:cubicBezTo>
                  <a:pt x="6596553" y="4346198"/>
                  <a:pt x="6590487" y="4370461"/>
                  <a:pt x="6533136" y="4353918"/>
                </a:cubicBezTo>
                <a:cubicBezTo>
                  <a:pt x="6471372" y="4336270"/>
                  <a:pt x="6448211" y="4369358"/>
                  <a:pt x="6463651" y="4434156"/>
                </a:cubicBezTo>
                <a:cubicBezTo>
                  <a:pt x="6473577" y="4475792"/>
                  <a:pt x="6463099" y="4488475"/>
                  <a:pt x="6420637" y="4483787"/>
                </a:cubicBezTo>
                <a:cubicBezTo>
                  <a:pt x="6373762" y="4478549"/>
                  <a:pt x="6329093" y="4451251"/>
                  <a:pt x="6271190" y="4464487"/>
                </a:cubicBezTo>
                <a:cubicBezTo>
                  <a:pt x="6317512" y="4540039"/>
                  <a:pt x="6416501" y="4518531"/>
                  <a:pt x="6470545" y="4590498"/>
                </a:cubicBezTo>
                <a:cubicBezTo>
                  <a:pt x="6406023" y="4590772"/>
                  <a:pt x="6356666" y="4590498"/>
                  <a:pt x="6308965" y="4574780"/>
                </a:cubicBezTo>
                <a:cubicBezTo>
                  <a:pt x="6289111" y="4568437"/>
                  <a:pt x="6267328" y="4561822"/>
                  <a:pt x="6256301" y="4583603"/>
                </a:cubicBezTo>
                <a:cubicBezTo>
                  <a:pt x="6243340" y="4609798"/>
                  <a:pt x="6270086" y="4619724"/>
                  <a:pt x="6286354" y="4624412"/>
                </a:cubicBezTo>
                <a:cubicBezTo>
                  <a:pt x="6332128" y="4637647"/>
                  <a:pt x="6367144" y="4669081"/>
                  <a:pt x="6404920" y="4693621"/>
                </a:cubicBezTo>
                <a:cubicBezTo>
                  <a:pt x="6487915" y="4747390"/>
                  <a:pt x="6578908" y="4792334"/>
                  <a:pt x="6649220" y="4881120"/>
                </a:cubicBezTo>
                <a:cubicBezTo>
                  <a:pt x="6560709" y="4858509"/>
                  <a:pt x="6494809" y="4805845"/>
                  <a:pt x="6412640" y="4795092"/>
                </a:cubicBezTo>
                <a:cubicBezTo>
                  <a:pt x="6483779" y="4875881"/>
                  <a:pt x="6575322" y="4929098"/>
                  <a:pt x="6661902" y="4987828"/>
                </a:cubicBezTo>
                <a:cubicBezTo>
                  <a:pt x="6686719" y="5004373"/>
                  <a:pt x="6711811" y="5015678"/>
                  <a:pt x="6717325" y="5051798"/>
                </a:cubicBezTo>
                <a:cubicBezTo>
                  <a:pt x="6728079" y="5121834"/>
                  <a:pt x="6760340" y="5179738"/>
                  <a:pt x="6829272" y="5210619"/>
                </a:cubicBezTo>
                <a:cubicBezTo>
                  <a:pt x="6829824" y="5210897"/>
                  <a:pt x="6825965" y="5221375"/>
                  <a:pt x="6823757" y="5228542"/>
                </a:cubicBezTo>
                <a:cubicBezTo>
                  <a:pt x="6781571" y="5230749"/>
                  <a:pt x="6748207" y="5189388"/>
                  <a:pt x="6694439" y="5202899"/>
                </a:cubicBezTo>
                <a:cubicBezTo>
                  <a:pt x="6746002" y="5259148"/>
                  <a:pt x="6789016" y="5309609"/>
                  <a:pt x="6862085" y="5336355"/>
                </a:cubicBezTo>
                <a:cubicBezTo>
                  <a:pt x="6920540" y="5357586"/>
                  <a:pt x="6992783" y="5369994"/>
                  <a:pt x="7035246" y="5438926"/>
                </a:cubicBezTo>
                <a:cubicBezTo>
                  <a:pt x="6985889" y="5452439"/>
                  <a:pt x="6949216" y="5435343"/>
                  <a:pt x="6912268" y="5423210"/>
                </a:cubicBezTo>
                <a:cubicBezTo>
                  <a:pt x="6855743" y="5404461"/>
                  <a:pt x="6799770" y="5383230"/>
                  <a:pt x="6743244" y="5364479"/>
                </a:cubicBezTo>
                <a:cubicBezTo>
                  <a:pt x="6721737" y="5357310"/>
                  <a:pt x="6698299" y="5352346"/>
                  <a:pt x="6684513" y="5386538"/>
                </a:cubicBezTo>
                <a:cubicBezTo>
                  <a:pt x="6756480" y="5393708"/>
                  <a:pt x="6799494" y="5440031"/>
                  <a:pt x="6844713" y="5483595"/>
                </a:cubicBezTo>
                <a:cubicBezTo>
                  <a:pt x="6870082" y="5508135"/>
                  <a:pt x="6890762" y="5540948"/>
                  <a:pt x="6936533" y="5528541"/>
                </a:cubicBezTo>
                <a:cubicBezTo>
                  <a:pt x="6960522" y="5521923"/>
                  <a:pt x="6975687" y="5540396"/>
                  <a:pt x="6973204" y="5563007"/>
                </a:cubicBezTo>
                <a:cubicBezTo>
                  <a:pt x="6964106" y="5642695"/>
                  <a:pt x="7020080" y="5670543"/>
                  <a:pt x="7077983" y="5685983"/>
                </a:cubicBezTo>
                <a:cubicBezTo>
                  <a:pt x="7187726" y="5714935"/>
                  <a:pt x="7278993" y="5783041"/>
                  <a:pt x="7385702" y="5820265"/>
                </a:cubicBezTo>
                <a:cubicBezTo>
                  <a:pt x="7489378" y="5856387"/>
                  <a:pt x="7569615" y="5942139"/>
                  <a:pt x="7673565" y="5987085"/>
                </a:cubicBezTo>
                <a:cubicBezTo>
                  <a:pt x="7748843" y="6019621"/>
                  <a:pt x="7820807" y="6061533"/>
                  <a:pt x="7898289" y="6091035"/>
                </a:cubicBezTo>
                <a:cubicBezTo>
                  <a:pt x="8081651" y="6160795"/>
                  <a:pt x="8268598" y="6216770"/>
                  <a:pt x="8466299" y="6224765"/>
                </a:cubicBezTo>
                <a:cubicBezTo>
                  <a:pt x="8629532" y="6231107"/>
                  <a:pt x="10045419" y="6225043"/>
                  <a:pt x="10620599" y="5317605"/>
                </a:cubicBezTo>
                <a:cubicBezTo>
                  <a:pt x="10631626" y="5313192"/>
                  <a:pt x="10644035" y="5301612"/>
                  <a:pt x="10647894" y="5290581"/>
                </a:cubicBezTo>
                <a:cubicBezTo>
                  <a:pt x="10666370" y="5239020"/>
                  <a:pt x="10711590" y="5216686"/>
                  <a:pt x="10752398" y="5188838"/>
                </a:cubicBezTo>
                <a:cubicBezTo>
                  <a:pt x="10788244" y="5164297"/>
                  <a:pt x="10826296" y="5138654"/>
                  <a:pt x="10841186" y="5097293"/>
                </a:cubicBezTo>
                <a:cubicBezTo>
                  <a:pt x="10860762" y="5042147"/>
                  <a:pt x="10805064" y="5087367"/>
                  <a:pt x="10794861" y="5066412"/>
                </a:cubicBezTo>
                <a:cubicBezTo>
                  <a:pt x="10816092" y="5037737"/>
                  <a:pt x="10848906" y="5011540"/>
                  <a:pt x="10857454" y="4979004"/>
                </a:cubicBezTo>
                <a:cubicBezTo>
                  <a:pt x="10888610" y="4861543"/>
                  <a:pt x="10955890" y="4776065"/>
                  <a:pt x="11056532" y="4709613"/>
                </a:cubicBezTo>
                <a:cubicBezTo>
                  <a:pt x="11085484" y="4690588"/>
                  <a:pt x="11104509" y="4655845"/>
                  <a:pt x="11143939" y="4650332"/>
                </a:cubicBezTo>
                <a:cubicBezTo>
                  <a:pt x="11231622" y="4638199"/>
                  <a:pt x="11204048" y="4543346"/>
                  <a:pt x="11250372" y="4501160"/>
                </a:cubicBezTo>
                <a:cubicBezTo>
                  <a:pt x="11259196" y="4493162"/>
                  <a:pt x="11267190" y="4477447"/>
                  <a:pt x="11265538" y="4466694"/>
                </a:cubicBezTo>
                <a:cubicBezTo>
                  <a:pt x="11263056" y="4451251"/>
                  <a:pt x="11252578" y="4436638"/>
                  <a:pt x="11243755" y="4422850"/>
                </a:cubicBezTo>
                <a:cubicBezTo>
                  <a:pt x="11234654" y="4409065"/>
                  <a:pt x="11220870" y="4396932"/>
                  <a:pt x="11227486" y="4378734"/>
                </a:cubicBezTo>
                <a:cubicBezTo>
                  <a:pt x="11230242" y="4371289"/>
                  <a:pt x="11228314" y="4345371"/>
                  <a:pt x="11248718" y="4365774"/>
                </a:cubicBezTo>
                <a:cubicBezTo>
                  <a:pt x="11304692" y="4421748"/>
                  <a:pt x="11337228" y="4368809"/>
                  <a:pt x="11385204" y="4343440"/>
                </a:cubicBezTo>
                <a:cubicBezTo>
                  <a:pt x="11346603" y="4317245"/>
                  <a:pt x="11311861" y="4298772"/>
                  <a:pt x="11306070" y="4259618"/>
                </a:cubicBezTo>
                <a:cubicBezTo>
                  <a:pt x="11294214" y="4178828"/>
                  <a:pt x="11243480" y="4141880"/>
                  <a:pt x="11166550" y="4134711"/>
                </a:cubicBezTo>
                <a:cubicBezTo>
                  <a:pt x="11194949" y="4056679"/>
                  <a:pt x="11194949" y="4056679"/>
                  <a:pt x="11103130" y="4045924"/>
                </a:cubicBezTo>
                <a:cubicBezTo>
                  <a:pt x="11138425" y="3996293"/>
                  <a:pt x="11138425" y="3983609"/>
                  <a:pt x="11095686" y="3966514"/>
                </a:cubicBezTo>
                <a:cubicBezTo>
                  <a:pt x="11054602" y="3950245"/>
                  <a:pt x="11009106" y="3944730"/>
                  <a:pt x="10971054" y="3919640"/>
                </a:cubicBezTo>
                <a:cubicBezTo>
                  <a:pt x="11006073" y="3856221"/>
                  <a:pt x="11015998" y="3782600"/>
                  <a:pt x="11088241" y="3751718"/>
                </a:cubicBezTo>
                <a:cubicBezTo>
                  <a:pt x="11099546" y="3747030"/>
                  <a:pt x="11107266" y="3728004"/>
                  <a:pt x="11100098" y="3716977"/>
                </a:cubicBezTo>
                <a:cubicBezTo>
                  <a:pt x="11073904" y="3676995"/>
                  <a:pt x="11111404" y="3601168"/>
                  <a:pt x="11029786" y="3592621"/>
                </a:cubicBezTo>
                <a:cubicBezTo>
                  <a:pt x="11019583" y="3591793"/>
                  <a:pt x="11010208" y="3583520"/>
                  <a:pt x="11018206" y="3572767"/>
                </a:cubicBezTo>
                <a:cubicBezTo>
                  <a:pt x="11045779" y="3535268"/>
                  <a:pt x="11012415" y="3537749"/>
                  <a:pt x="10992287" y="3533061"/>
                </a:cubicBezTo>
                <a:cubicBezTo>
                  <a:pt x="10968022" y="3527271"/>
                  <a:pt x="10940448" y="3543816"/>
                  <a:pt x="10917838" y="3523410"/>
                </a:cubicBezTo>
                <a:cubicBezTo>
                  <a:pt x="10923078" y="3501903"/>
                  <a:pt x="10942654" y="3502179"/>
                  <a:pt x="10956441" y="3495287"/>
                </a:cubicBezTo>
                <a:cubicBezTo>
                  <a:pt x="10996698" y="3475433"/>
                  <a:pt x="11029511" y="3451721"/>
                  <a:pt x="11031442" y="3400159"/>
                </a:cubicBezTo>
                <a:cubicBezTo>
                  <a:pt x="11032818" y="3358523"/>
                  <a:pt x="11037230" y="3321850"/>
                  <a:pt x="10981533" y="3309166"/>
                </a:cubicBezTo>
                <a:cubicBezTo>
                  <a:pt x="10958372" y="3303927"/>
                  <a:pt x="10964990" y="3273873"/>
                  <a:pt x="10978225" y="3258982"/>
                </a:cubicBezTo>
                <a:cubicBezTo>
                  <a:pt x="11001938" y="3232512"/>
                  <a:pt x="11021514" y="3197219"/>
                  <a:pt x="11062322" y="3194737"/>
                </a:cubicBezTo>
                <a:cubicBezTo>
                  <a:pt x="11087138" y="3193084"/>
                  <a:pt x="11106164" y="3182053"/>
                  <a:pt x="11125742" y="3169370"/>
                </a:cubicBezTo>
                <a:cubicBezTo>
                  <a:pt x="11139802" y="3160269"/>
                  <a:pt x="11156622" y="3152550"/>
                  <a:pt x="11154968" y="3132974"/>
                </a:cubicBezTo>
                <a:cubicBezTo>
                  <a:pt x="11153315" y="3114223"/>
                  <a:pt x="11137046" y="3106503"/>
                  <a:pt x="11120502" y="3102642"/>
                </a:cubicBezTo>
                <a:cubicBezTo>
                  <a:pt x="11065355" y="3090235"/>
                  <a:pt x="11013518" y="3072037"/>
                  <a:pt x="10967470" y="3030401"/>
                </a:cubicBezTo>
                <a:cubicBezTo>
                  <a:pt x="10998076" y="3008342"/>
                  <a:pt x="11027304" y="2992350"/>
                  <a:pt x="11049914" y="2970015"/>
                </a:cubicBezTo>
                <a:cubicBezTo>
                  <a:pt x="11104509" y="2915972"/>
                  <a:pt x="10642106" y="2745845"/>
                  <a:pt x="10618944" y="2685183"/>
                </a:cubicBezTo>
                <a:cubicBezTo>
                  <a:pt x="10611775" y="2666432"/>
                  <a:pt x="10587235" y="2647132"/>
                  <a:pt x="10566830" y="2641617"/>
                </a:cubicBezTo>
                <a:cubicBezTo>
                  <a:pt x="10471151" y="2615699"/>
                  <a:pt x="10388156" y="2557518"/>
                  <a:pt x="10290271" y="2536011"/>
                </a:cubicBezTo>
                <a:cubicBezTo>
                  <a:pt x="10197900" y="2515607"/>
                  <a:pt x="10106908" y="2488309"/>
                  <a:pt x="10005715" y="2461288"/>
                </a:cubicBezTo>
                <a:cubicBezTo>
                  <a:pt x="10067754" y="2393457"/>
                  <a:pt x="10177772" y="2401454"/>
                  <a:pt x="10203414" y="2303568"/>
                </a:cubicBezTo>
                <a:cubicBezTo>
                  <a:pt x="10103324" y="2278201"/>
                  <a:pt x="9997996" y="2307154"/>
                  <a:pt x="9901487" y="2266895"/>
                </a:cubicBezTo>
                <a:cubicBezTo>
                  <a:pt x="9893216" y="2263312"/>
                  <a:pt x="9881910" y="2266895"/>
                  <a:pt x="9871984" y="2267999"/>
                </a:cubicBezTo>
                <a:cubicBezTo>
                  <a:pt x="9673181" y="2289506"/>
                  <a:pt x="9475204" y="2270758"/>
                  <a:pt x="9279158" y="2243734"/>
                </a:cubicBezTo>
                <a:cubicBezTo>
                  <a:pt x="8996808" y="2205133"/>
                  <a:pt x="8713354" y="2180592"/>
                  <a:pt x="8429350" y="2163219"/>
                </a:cubicBezTo>
                <a:cubicBezTo>
                  <a:pt x="8194701" y="2148882"/>
                  <a:pt x="7959502" y="2142541"/>
                  <a:pt x="7725955" y="2114967"/>
                </a:cubicBezTo>
                <a:cubicBezTo>
                  <a:pt x="7476142" y="2085464"/>
                  <a:pt x="7226605" y="2052100"/>
                  <a:pt x="6977065" y="2021218"/>
                </a:cubicBezTo>
                <a:cubicBezTo>
                  <a:pt x="6965761" y="2019839"/>
                  <a:pt x="6953283" y="2015496"/>
                  <a:pt x="6941221" y="201518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E3366E45-B31B-4F5E-A7BB-238C13B4FC92}"/>
              </a:ext>
            </a:extLst>
          </p:cNvPr>
          <p:cNvSpPr>
            <a:spLocks noGrp="1"/>
          </p:cNvSpPr>
          <p:nvPr>
            <p:ph type="title"/>
          </p:nvPr>
        </p:nvSpPr>
        <p:spPr>
          <a:xfrm>
            <a:off x="497404" y="254851"/>
            <a:ext cx="11194143" cy="1325563"/>
          </a:xfrm>
        </p:spPr>
        <p:txBody>
          <a:bodyPr>
            <a:normAutofit fontScale="90000"/>
          </a:bodyPr>
          <a:lstStyle/>
          <a:p>
            <a:pPr marR="0" lvl="0" defTabSz="914400" rtl="0" eaLnBrk="1" fontAlgn="auto" latinLnBrk="0" hangingPunct="1">
              <a:spcBef>
                <a:spcPts val="1000"/>
              </a:spcBef>
              <a:spcAft>
                <a:spcPts val="0"/>
              </a:spcAft>
              <a:buClrTx/>
              <a:buSzTx/>
              <a:tabLst/>
              <a:defRPr/>
            </a:pPr>
            <a:r>
              <a:rPr kumimoji="0" lang="es-MX" sz="1800" b="1" i="0" u="none" strike="noStrike" kern="1200" cap="none" spc="0" normalizeH="0" baseline="0" noProof="0" dirty="0">
                <a:ln>
                  <a:noFill/>
                </a:ln>
                <a:solidFill>
                  <a:schemeClr val="accent6">
                    <a:lumMod val="75000"/>
                  </a:schemeClr>
                </a:solidFill>
                <a:effectLst/>
                <a:uLnTx/>
                <a:uFillTx/>
                <a:latin typeface="Calibri" panose="020F0502020204030204"/>
                <a:ea typeface="+mn-ea"/>
                <a:cs typeface="+mn-cs"/>
              </a:rPr>
              <a:t>Nano Gro es una herramienta poderosa para mejorar la salud y productividad de los cultivos, al tiempo que reducen cada vez mas la dependencia de utilizar productos químicos los cuales disminuyen hasta desaparecer con el tiempo. Es una solución sostenible y rentable para los agricultores que buscan maximizar sus rendimientos y minimizar su impacto ambiental.</a:t>
            </a:r>
            <a:br>
              <a:rPr kumimoji="0" lang="es-MX" sz="1800" b="1" i="0" u="none" strike="noStrike" kern="1200" cap="none" spc="0" normalizeH="0" baseline="0" noProof="0" dirty="0">
                <a:ln>
                  <a:noFill/>
                </a:ln>
                <a:solidFill>
                  <a:schemeClr val="accent6">
                    <a:lumMod val="75000"/>
                  </a:schemeClr>
                </a:solidFill>
                <a:effectLst/>
                <a:uLnTx/>
                <a:uFillTx/>
                <a:latin typeface="Calibri" panose="020F0502020204030204"/>
                <a:ea typeface="+mn-ea"/>
                <a:cs typeface="+mn-cs"/>
              </a:rPr>
            </a:br>
            <a:endParaRPr lang="es-HN" sz="1800" b="1" u="sng" dirty="0">
              <a:solidFill>
                <a:schemeClr val="accent6">
                  <a:lumMod val="75000"/>
                </a:schemeClr>
              </a:solidFill>
            </a:endParaRPr>
          </a:p>
        </p:txBody>
      </p:sp>
      <p:sp>
        <p:nvSpPr>
          <p:cNvPr id="3" name="Marcador de contenido 2">
            <a:extLst>
              <a:ext uri="{FF2B5EF4-FFF2-40B4-BE49-F238E27FC236}">
                <a16:creationId xmlns:a16="http://schemas.microsoft.com/office/drawing/2014/main" id="{52192851-643E-4848-9A99-5EC3CA44BAB1}"/>
              </a:ext>
            </a:extLst>
          </p:cNvPr>
          <p:cNvSpPr>
            <a:spLocks noGrp="1"/>
          </p:cNvSpPr>
          <p:nvPr>
            <p:ph idx="1"/>
          </p:nvPr>
        </p:nvSpPr>
        <p:spPr>
          <a:xfrm>
            <a:off x="-1" y="1509487"/>
            <a:ext cx="9638675" cy="5225142"/>
          </a:xfrm>
        </p:spPr>
        <p:txBody>
          <a:bodyPr>
            <a:normAutofit fontScale="77500" lnSpcReduction="20000"/>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s-MX" sz="1600" b="1" i="0" u="none" strike="noStrike" kern="1200" cap="none" spc="0" normalizeH="0" baseline="0" noProof="0" dirty="0">
                <a:ln>
                  <a:noFill/>
                </a:ln>
                <a:effectLst/>
                <a:uLnTx/>
                <a:uFillTx/>
                <a:latin typeface="Calibri" panose="020F0502020204030204"/>
                <a:ea typeface="+mn-ea"/>
                <a:cs typeface="+mn-cs"/>
              </a:rPr>
              <a:t>                          </a:t>
            </a:r>
            <a:r>
              <a:rPr kumimoji="0" lang="es-MX" sz="2600" b="1" i="0" u="none" strike="noStrike" kern="1200" cap="none" spc="0" normalizeH="0" baseline="0" noProof="0" dirty="0">
                <a:ln>
                  <a:noFill/>
                </a:ln>
                <a:solidFill>
                  <a:srgbClr val="008000"/>
                </a:solidFill>
                <a:effectLst/>
                <a:uLnTx/>
                <a:uFillTx/>
                <a:latin typeface="Calibri" panose="020F0502020204030204"/>
                <a:ea typeface="+mn-ea"/>
                <a:cs typeface="+mn-cs"/>
              </a:rPr>
              <a:t>Nano Gro™: La revolución en la nutrición y sanidad de las plantas.</a:t>
            </a:r>
            <a:endParaRPr kumimoji="0" lang="es-MX" sz="2000" b="1" i="0" u="none" strike="noStrike" kern="1200" cap="none" spc="0" normalizeH="0" baseline="0" noProof="0" dirty="0">
              <a:ln>
                <a:noFill/>
              </a:ln>
              <a:solidFill>
                <a:srgbClr val="008000"/>
              </a:solidFill>
              <a:effectLst/>
              <a:uLnTx/>
              <a:uFillTx/>
              <a:latin typeface="Calibri" panose="020F0502020204030204"/>
              <a:ea typeface="+mn-ea"/>
              <a:cs typeface="+mn-cs"/>
            </a:endParaRP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s-MX" sz="2300" b="1" i="0" u="sng" strike="noStrike" kern="1200" cap="none" spc="0" normalizeH="0" baseline="0" noProof="0" dirty="0">
                <a:ln>
                  <a:noFill/>
                </a:ln>
                <a:effectLst/>
                <a:uLnTx/>
                <a:uFillTx/>
                <a:latin typeface="Calibri" panose="020F0502020204030204"/>
                <a:ea typeface="+mn-ea"/>
                <a:cs typeface="+mn-cs"/>
              </a:rPr>
              <a:t>RESUMEN</a:t>
            </a:r>
            <a:endParaRPr kumimoji="0" lang="es-MX" sz="2300" b="0" i="0" u="sng" strike="noStrike" kern="1200" cap="none" spc="0" normalizeH="0" baseline="0" noProof="0" dirty="0">
              <a:ln>
                <a:noFill/>
              </a:ln>
              <a:effectLst/>
              <a:uLnTx/>
              <a:uFillTx/>
              <a:latin typeface="Calibri" panose="020F0502020204030204"/>
              <a:ea typeface="+mn-ea"/>
              <a:cs typeface="+mn-cs"/>
            </a:endParaRPr>
          </a:p>
          <a:p>
            <a:pPr marL="228600" marR="0" lvl="0" indent="-228600" algn="just" defTabSz="914400" rtl="0" eaLnBrk="1" fontAlgn="auto" latinLnBrk="0" hangingPunct="1">
              <a:spcBef>
                <a:spcPts val="1000"/>
              </a:spcBef>
              <a:spcAft>
                <a:spcPts val="0"/>
              </a:spcAft>
              <a:buClrTx/>
              <a:buSzTx/>
              <a:buFont typeface="Arial" panose="020B0604020202020204" pitchFamily="34" charset="0"/>
              <a:buChar char="•"/>
              <a:tabLst/>
              <a:defRPr/>
            </a:pPr>
            <a:r>
              <a:rPr kumimoji="0" lang="es-MX" sz="21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Nano Gro™ actúa a nivel celular, mejorando la comunicación entre </a:t>
            </a:r>
            <a:r>
              <a:rPr kumimoji="0" lang="es-MX" sz="21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los microorganismos del suelo y </a:t>
            </a:r>
            <a:r>
              <a:rPr kumimoji="0" lang="es-MX" sz="21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las diferentes partes de la planta  optimizando los procesos fisiológicos. Las nanopartículas de Nano Gro™ en una concentración </a:t>
            </a:r>
            <a:r>
              <a:rPr lang="es-MX" sz="2100" dirty="0">
                <a:latin typeface="Calibri" panose="020F0502020204030204" pitchFamily="34" charset="0"/>
                <a:cs typeface="Calibri" panose="020F0502020204030204" pitchFamily="34" charset="0"/>
              </a:rPr>
              <a:t>exacta activan los canales o vías de comunicación de las plantas potenciando todos los motores de compensación que utilizan estas para sus funciones vitales.</a:t>
            </a:r>
            <a:r>
              <a:rPr kumimoji="0" lang="es-MX" sz="21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Además, estimulan la producción de sustancias que fortalecen las defensas naturales de la planta</a:t>
            </a:r>
            <a:r>
              <a:rPr lang="es-MX" sz="2100" dirty="0">
                <a:latin typeface="Calibri" panose="020F0502020204030204" pitchFamily="34" charset="0"/>
                <a:cs typeface="Calibri" panose="020F0502020204030204" pitchFamily="34" charset="0"/>
              </a:rPr>
              <a:t> y atraen a los microorganismos benéficos.</a:t>
            </a:r>
          </a:p>
          <a:p>
            <a:pPr marL="228600" marR="0" lvl="0" indent="-228600" algn="just" defTabSz="914400" rtl="0" eaLnBrk="1" fontAlgn="auto" latinLnBrk="0" hangingPunct="1">
              <a:spcBef>
                <a:spcPts val="1000"/>
              </a:spcBef>
              <a:spcAft>
                <a:spcPts val="0"/>
              </a:spcAft>
              <a:buClrTx/>
              <a:buSzTx/>
              <a:buFont typeface="Arial" panose="020B0604020202020204" pitchFamily="34" charset="0"/>
              <a:buChar char="•"/>
              <a:tabLst/>
              <a:defRPr/>
            </a:pPr>
            <a:r>
              <a:rPr kumimoji="0" lang="es-MX" sz="21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Activación del sensor de asimilación de las plantas: </a:t>
            </a:r>
            <a:r>
              <a:rPr kumimoji="0" lang="es-MX" sz="2100" i="0" u="none" strike="noStrike" kern="1200" cap="none" spc="0" normalizeH="0" baseline="0" noProof="0" dirty="0">
                <a:ln>
                  <a:noFill/>
                </a:ln>
                <a:effectLst/>
                <a:uLnTx/>
                <a:uFillTx/>
                <a:latin typeface="Calibri" panose="020F0502020204030204" pitchFamily="34" charset="0"/>
                <a:cs typeface="Calibri" panose="020F0502020204030204" pitchFamily="34" charset="0"/>
              </a:rPr>
              <a:t>Al recuperar las vías de comunicación  con los microorganismos del suelo la planta solicita a través de señales los  nutrientes necesarios en cada momento de su desarrollo fenológico. </a:t>
            </a:r>
          </a:p>
          <a:p>
            <a:pPr marL="228600" marR="0" lvl="0" indent="-228600" algn="just" defTabSz="914400" rtl="0" eaLnBrk="1" fontAlgn="auto" latinLnBrk="0" hangingPunct="1">
              <a:spcBef>
                <a:spcPts val="1000"/>
              </a:spcBef>
              <a:spcAft>
                <a:spcPts val="0"/>
              </a:spcAft>
              <a:buClrTx/>
              <a:buSzTx/>
              <a:buFont typeface="Arial" panose="020B0604020202020204" pitchFamily="34" charset="0"/>
              <a:buChar char="•"/>
              <a:tabLst/>
              <a:defRPr/>
            </a:pPr>
            <a:r>
              <a:rPr kumimoji="0" lang="es-MX" sz="21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Mayor absorción de nutrientes:</a:t>
            </a:r>
            <a:r>
              <a:rPr kumimoji="0" lang="es-MX" sz="21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Las nanopartículas de Nano Gro </a:t>
            </a:r>
            <a:r>
              <a:rPr kumimoji="0" lang="es-MX" sz="21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facilitan </a:t>
            </a:r>
            <a:r>
              <a:rPr kumimoji="0" lang="es-MX" sz="21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la absorción de nutrientes esenciales por parte de las plantas, tanto a través de las raíces como de las hojas. Esto se traduce en un crecimiento más vigoroso y una mayor producción.</a:t>
            </a:r>
          </a:p>
          <a:p>
            <a:pPr marL="228600" marR="0" lvl="0" indent="-228600" algn="just" defTabSz="914400" rtl="0" eaLnBrk="1" fontAlgn="auto" latinLnBrk="0" hangingPunct="1">
              <a:spcBef>
                <a:spcPts val="1000"/>
              </a:spcBef>
              <a:spcAft>
                <a:spcPts val="0"/>
              </a:spcAft>
              <a:buClrTx/>
              <a:buSzTx/>
              <a:buFont typeface="Arial" panose="020B0604020202020204" pitchFamily="34" charset="0"/>
              <a:buChar char="•"/>
              <a:tabLst/>
              <a:defRPr/>
            </a:pPr>
            <a:r>
              <a:rPr kumimoji="0" lang="es-MX" sz="21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Fortalecimiento del sistema inmunológico:</a:t>
            </a:r>
            <a:r>
              <a:rPr kumimoji="0" lang="es-MX" sz="21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Nano Gro estimula las defensas naturales de las plantas, haciéndolas más resistentes a enfermedades y plagas.</a:t>
            </a:r>
          </a:p>
          <a:p>
            <a:pPr marL="228600" marR="0" lvl="0" indent="-228600" algn="just" defTabSz="914400" rtl="0" eaLnBrk="1" fontAlgn="auto" latinLnBrk="0" hangingPunct="1">
              <a:spcBef>
                <a:spcPts val="1000"/>
              </a:spcBef>
              <a:spcAft>
                <a:spcPts val="0"/>
              </a:spcAft>
              <a:buClrTx/>
              <a:buSzTx/>
              <a:buFont typeface="Arial" panose="020B0604020202020204" pitchFamily="34" charset="0"/>
              <a:buChar char="•"/>
              <a:tabLst/>
              <a:defRPr/>
            </a:pPr>
            <a:r>
              <a:rPr kumimoji="0" lang="es-MX" sz="21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Mejora de la tolerancia al estrés:</a:t>
            </a:r>
            <a:r>
              <a:rPr kumimoji="0" lang="es-MX" sz="21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Las plantas tratadas con Nano Gro son más resistentes a condiciones adversas como la sequía, las inundaciones, el frío y la salinidad.</a:t>
            </a:r>
          </a:p>
          <a:p>
            <a:pPr marL="228600" marR="0" lvl="0" indent="-228600" algn="just" defTabSz="914400" rtl="0" eaLnBrk="1" fontAlgn="auto" latinLnBrk="0" hangingPunct="1">
              <a:spcBef>
                <a:spcPts val="1000"/>
              </a:spcBef>
              <a:spcAft>
                <a:spcPts val="0"/>
              </a:spcAft>
              <a:buClrTx/>
              <a:buSzTx/>
              <a:buFont typeface="Arial" panose="020B0604020202020204" pitchFamily="34" charset="0"/>
              <a:buChar char="•"/>
              <a:tabLst/>
              <a:defRPr/>
            </a:pPr>
            <a:r>
              <a:rPr kumimoji="0" lang="es-MX" sz="21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Mayor eficiencia en el uso del agua:</a:t>
            </a:r>
            <a:r>
              <a:rPr kumimoji="0" lang="es-MX" sz="21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Nano Gro ayuda a las plantas a utilizar el agua de manera más eficiente, lo que es especialmente beneficioso en regiones con escasez hídrica. </a:t>
            </a:r>
            <a:r>
              <a:rPr lang="es-MX" sz="2100" dirty="0">
                <a:latin typeface="Calibri" panose="020F0502020204030204" pitchFamily="34" charset="0"/>
                <a:cs typeface="Calibri" panose="020F0502020204030204" pitchFamily="34" charset="0"/>
              </a:rPr>
              <a:t>La planta extrae genes de resistencia a sequía.</a:t>
            </a:r>
            <a:endParaRPr kumimoji="0" lang="es-MX" sz="21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pPr marL="228600" marR="0" lvl="0" indent="-228600" algn="just" defTabSz="914400" rtl="0" eaLnBrk="1" fontAlgn="auto" latinLnBrk="0" hangingPunct="1">
              <a:spcBef>
                <a:spcPts val="1000"/>
              </a:spcBef>
              <a:spcAft>
                <a:spcPts val="0"/>
              </a:spcAft>
              <a:buClrTx/>
              <a:buSzTx/>
              <a:buFont typeface="Arial" panose="020B0604020202020204" pitchFamily="34" charset="0"/>
              <a:buChar char="•"/>
              <a:tabLst/>
              <a:defRPr/>
            </a:pPr>
            <a:r>
              <a:rPr kumimoji="0" lang="es-MX" sz="21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Aumento de la producción:</a:t>
            </a:r>
            <a:r>
              <a:rPr kumimoji="0" lang="es-MX" sz="21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Gracias a una mejor nutrición y un mayor vigor, las plantas tratadas con Nano Gro producen cosechas más abundantes y de mejor calidad.</a:t>
            </a:r>
          </a:p>
          <a:p>
            <a:pPr marL="228600" marR="0" lvl="0" indent="-228600" algn="just" defTabSz="914400" rtl="0" eaLnBrk="1" fontAlgn="auto" latinLnBrk="0" hangingPunct="1">
              <a:spcBef>
                <a:spcPts val="1000"/>
              </a:spcBef>
              <a:spcAft>
                <a:spcPts val="0"/>
              </a:spcAft>
              <a:buClrTx/>
              <a:buSzTx/>
              <a:buFont typeface="Arial" panose="020B0604020202020204" pitchFamily="34" charset="0"/>
              <a:buChar char="•"/>
              <a:tabLst/>
              <a:defRPr/>
            </a:pPr>
            <a:endParaRPr kumimoji="0" lang="es-MX" sz="1600" b="0" i="0" u="none" strike="noStrike" kern="1200" cap="none" spc="0" normalizeH="0" baseline="0" noProof="0" dirty="0">
              <a:ln>
                <a:noFill/>
              </a:ln>
              <a:effectLst/>
              <a:uLnTx/>
              <a:uFillTx/>
              <a:latin typeface="Calibri" panose="020F0502020204030204"/>
              <a:ea typeface="+mn-ea"/>
              <a:cs typeface="+mn-cs"/>
            </a:endParaRPr>
          </a:p>
          <a:p>
            <a:pPr algn="just"/>
            <a:endParaRPr lang="es-HN" sz="1600" dirty="0"/>
          </a:p>
          <a:p>
            <a:endParaRPr lang="es-HN" sz="1600" dirty="0"/>
          </a:p>
        </p:txBody>
      </p:sp>
      <p:pic>
        <p:nvPicPr>
          <p:cNvPr id="7" name="Imagen 6" descr="Imagen que contiene Forma&#10;&#10;El contenido generado por IA puede ser incorrecto.">
            <a:extLst>
              <a:ext uri="{FF2B5EF4-FFF2-40B4-BE49-F238E27FC236}">
                <a16:creationId xmlns:a16="http://schemas.microsoft.com/office/drawing/2014/main" id="{AFC58322-8133-04B1-CE84-2DA6D656BA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3744" y="2094769"/>
            <a:ext cx="2655208" cy="3346253"/>
          </a:xfrm>
          <a:prstGeom prst="rect">
            <a:avLst/>
          </a:prstGeom>
        </p:spPr>
      </p:pic>
    </p:spTree>
    <p:extLst>
      <p:ext uri="{BB962C8B-B14F-4D97-AF65-F5344CB8AC3E}">
        <p14:creationId xmlns:p14="http://schemas.microsoft.com/office/powerpoint/2010/main" val="2166692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1CD646-E8A0-3F48-93D5-8D5C52DDAC02}"/>
              </a:ext>
            </a:extLst>
          </p:cNvPr>
          <p:cNvSpPr>
            <a:spLocks noGrp="1"/>
          </p:cNvSpPr>
          <p:nvPr>
            <p:ph type="title"/>
          </p:nvPr>
        </p:nvSpPr>
        <p:spPr>
          <a:xfrm>
            <a:off x="0" y="173135"/>
            <a:ext cx="12192000" cy="1325563"/>
          </a:xfrm>
        </p:spPr>
        <p:txBody>
          <a:bodyPr>
            <a:normAutofit fontScale="90000"/>
          </a:bodyPr>
          <a:lstStyle/>
          <a:p>
            <a:pPr marL="0" marR="0" lvl="0" indent="0" algn="ctr" defTabSz="914400" rtl="0" eaLnBrk="0" fontAlgn="base" latinLnBrk="0" hangingPunct="0">
              <a:lnSpc>
                <a:spcPct val="100000"/>
              </a:lnSpc>
              <a:spcBef>
                <a:spcPct val="0"/>
              </a:spcBef>
              <a:spcAft>
                <a:spcPct val="0"/>
              </a:spcAft>
              <a:tabLst/>
              <a:defRPr/>
            </a:pPr>
            <a:r>
              <a:rPr kumimoji="0" lang="es-MX" altLang="es-MX" sz="4000" b="1"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n-ea"/>
                <a:cs typeface="+mn-cs"/>
              </a:rPr>
              <a:t>Beneficios para el agricultor:</a:t>
            </a:r>
            <a:br>
              <a:rPr kumimoji="0" lang="es-MX" altLang="es-MX" sz="1800" b="0"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n-ea"/>
                <a:cs typeface="+mn-cs"/>
              </a:rPr>
            </a:br>
            <a:endParaRPr lang="es-SV" dirty="0">
              <a:solidFill>
                <a:schemeClr val="accent6">
                  <a:lumMod val="75000"/>
                </a:schemeClr>
              </a:solidFill>
            </a:endParaRPr>
          </a:p>
        </p:txBody>
      </p:sp>
      <p:sp>
        <p:nvSpPr>
          <p:cNvPr id="3" name="Marcador de contenido 2">
            <a:extLst>
              <a:ext uri="{FF2B5EF4-FFF2-40B4-BE49-F238E27FC236}">
                <a16:creationId xmlns:a16="http://schemas.microsoft.com/office/drawing/2014/main" id="{4AEFB31F-E018-79FA-4240-C29909E8659E}"/>
              </a:ext>
            </a:extLst>
          </p:cNvPr>
          <p:cNvSpPr>
            <a:spLocks noGrp="1"/>
          </p:cNvSpPr>
          <p:nvPr>
            <p:ph sz="half" idx="1"/>
          </p:nvPr>
        </p:nvSpPr>
        <p:spPr>
          <a:xfrm>
            <a:off x="391886" y="835917"/>
            <a:ext cx="11519429" cy="3071678"/>
          </a:xfrm>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s-MX" altLang="es-MX" sz="1800" b="1" i="0" u="none" strike="noStrike" kern="1200" cap="none" spc="0" normalizeH="0" baseline="0" noProof="0" dirty="0">
                <a:ln>
                  <a:noFill/>
                </a:ln>
                <a:solidFill>
                  <a:schemeClr val="accent6">
                    <a:lumMod val="75000"/>
                  </a:schemeClr>
                </a:solidFill>
                <a:effectLst/>
                <a:uLnTx/>
                <a:uFillTx/>
                <a:ea typeface="+mn-ea"/>
                <a:cs typeface="+mn-cs"/>
              </a:rPr>
              <a:t>Confianza:</a:t>
            </a:r>
            <a:r>
              <a:rPr kumimoji="0" lang="es-MX" altLang="es-MX" sz="1800" b="0" i="0" u="none" strike="noStrike" kern="1200" cap="none" spc="0" normalizeH="0" baseline="0" noProof="0" dirty="0">
                <a:ln>
                  <a:noFill/>
                </a:ln>
                <a:solidFill>
                  <a:schemeClr val="accent6">
                    <a:lumMod val="75000"/>
                  </a:schemeClr>
                </a:solidFill>
                <a:effectLst/>
                <a:uLnTx/>
                <a:uFillTx/>
                <a:ea typeface="+mn-ea"/>
                <a:cs typeface="+mn-cs"/>
              </a:rPr>
              <a:t> Al elegir Nano Gro™, los agricultores pueden estar seguros de que están utilizando un producto de alta calidad y seguro para el medio ambiente.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s-MX" altLang="es-MX" sz="1800" b="1" i="0" u="none" strike="noStrike" kern="1200" cap="none" spc="0" normalizeH="0" baseline="0" noProof="0" dirty="0">
                <a:ln>
                  <a:noFill/>
                </a:ln>
                <a:solidFill>
                  <a:schemeClr val="accent6">
                    <a:lumMod val="75000"/>
                  </a:schemeClr>
                </a:solidFill>
                <a:effectLst/>
                <a:uLnTx/>
                <a:uFillTx/>
                <a:ea typeface="+mn-ea"/>
                <a:cs typeface="+mn-cs"/>
              </a:rPr>
              <a:t>Sostenibilidad:</a:t>
            </a:r>
            <a:r>
              <a:rPr kumimoji="0" lang="es-MX" altLang="es-MX" sz="1800" b="0" i="0" u="none" strike="noStrike" kern="1200" cap="none" spc="0" normalizeH="0" baseline="0" noProof="0" dirty="0">
                <a:ln>
                  <a:noFill/>
                </a:ln>
                <a:solidFill>
                  <a:schemeClr val="accent6">
                    <a:lumMod val="75000"/>
                  </a:schemeClr>
                </a:solidFill>
                <a:effectLst/>
                <a:uLnTx/>
                <a:uFillTx/>
                <a:ea typeface="+mn-ea"/>
                <a:cs typeface="+mn-cs"/>
              </a:rPr>
              <a:t> Nano Gro contribuye a una agricultura más sostenible, reduciendo el uso de productos químicos y mejorando la salud del suelo y del medio ambiente .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s-MX" altLang="es-MX" sz="1800" b="1" i="0" u="none" strike="noStrike" kern="1200" cap="none" spc="0" normalizeH="0" baseline="0" noProof="0" dirty="0">
                <a:ln>
                  <a:noFill/>
                </a:ln>
                <a:solidFill>
                  <a:schemeClr val="accent6">
                    <a:lumMod val="75000"/>
                  </a:schemeClr>
                </a:solidFill>
                <a:effectLst/>
                <a:uLnTx/>
                <a:uFillTx/>
                <a:ea typeface="+mn-ea"/>
                <a:cs typeface="+mn-cs"/>
              </a:rPr>
              <a:t>Mayor rentabilidad:</a:t>
            </a:r>
            <a:r>
              <a:rPr kumimoji="0" lang="es-MX" altLang="es-MX" sz="1800" b="0" i="0" u="none" strike="noStrike" kern="1200" cap="none" spc="0" normalizeH="0" baseline="0" noProof="0" dirty="0">
                <a:ln>
                  <a:noFill/>
                </a:ln>
                <a:solidFill>
                  <a:schemeClr val="accent6">
                    <a:lumMod val="75000"/>
                  </a:schemeClr>
                </a:solidFill>
                <a:effectLst/>
                <a:uLnTx/>
                <a:uFillTx/>
                <a:ea typeface="+mn-ea"/>
                <a:cs typeface="+mn-cs"/>
              </a:rPr>
              <a:t> Al mejorar la calidad y la cantidad de las cosechas, Nano Gro puede aumentar los ingresos de los agricultores.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altLang="es-MX" sz="1800" b="0" i="0" u="none" strike="noStrike" kern="1200" cap="none" spc="0" normalizeH="0" baseline="0" noProof="0" dirty="0">
                <a:ln>
                  <a:noFill/>
                </a:ln>
                <a:solidFill>
                  <a:schemeClr val="accent6">
                    <a:lumMod val="75000"/>
                  </a:schemeClr>
                </a:solidFill>
                <a:effectLst/>
                <a:uLnTx/>
                <a:uFillTx/>
                <a:ea typeface="+mn-ea"/>
                <a:cs typeface="+mn-cs"/>
              </a:rPr>
              <a:t> </a:t>
            </a:r>
            <a:r>
              <a:rPr kumimoji="0" lang="es-MX" altLang="es-MX" sz="1800" b="1" i="1" u="none" strike="noStrike" kern="1200" cap="none" spc="0" normalizeH="0" baseline="0" noProof="0" dirty="0">
                <a:ln>
                  <a:noFill/>
                </a:ln>
                <a:solidFill>
                  <a:schemeClr val="accent6">
                    <a:lumMod val="75000"/>
                  </a:schemeClr>
                </a:solidFill>
                <a:effectLst/>
                <a:uLnTx/>
                <a:uFillTx/>
                <a:ea typeface="+mn-ea"/>
                <a:cs typeface="+mn-cs"/>
              </a:rPr>
              <a:t>Nano Gro™ es un producto innovador y confiable que cumple con los más altos estándares de calidad y sostenibilidad. Al elegir Nano Gro, los agricultores están invirtiendo en el futuro de sus cultivos y en un planeta más sano.</a:t>
            </a:r>
          </a:p>
          <a:p>
            <a:endParaRPr lang="es-SV" sz="3200" dirty="0">
              <a:solidFill>
                <a:schemeClr val="accent6">
                  <a:lumMod val="75000"/>
                </a:schemeClr>
              </a:solidFill>
            </a:endParaRPr>
          </a:p>
        </p:txBody>
      </p:sp>
      <p:pic>
        <p:nvPicPr>
          <p:cNvPr id="5" name="Imagen 4">
            <a:extLst>
              <a:ext uri="{FF2B5EF4-FFF2-40B4-BE49-F238E27FC236}">
                <a16:creationId xmlns:a16="http://schemas.microsoft.com/office/drawing/2014/main" id="{B55C66C3-CEC7-0E02-7504-8337BD025763}"/>
              </a:ext>
            </a:extLst>
          </p:cNvPr>
          <p:cNvPicPr>
            <a:picLocks noChangeAspect="1"/>
          </p:cNvPicPr>
          <p:nvPr/>
        </p:nvPicPr>
        <p:blipFill>
          <a:blip r:embed="rId2"/>
          <a:stretch>
            <a:fillRect/>
          </a:stretch>
        </p:blipFill>
        <p:spPr>
          <a:xfrm>
            <a:off x="2512142" y="3706281"/>
            <a:ext cx="2510432" cy="3071678"/>
          </a:xfrm>
          <a:prstGeom prst="rect">
            <a:avLst/>
          </a:prstGeom>
        </p:spPr>
      </p:pic>
      <p:pic>
        <p:nvPicPr>
          <p:cNvPr id="6" name="Imagen 5">
            <a:extLst>
              <a:ext uri="{FF2B5EF4-FFF2-40B4-BE49-F238E27FC236}">
                <a16:creationId xmlns:a16="http://schemas.microsoft.com/office/drawing/2014/main" id="{724EF68D-8BCC-DC98-4BF7-453C44762888}"/>
              </a:ext>
            </a:extLst>
          </p:cNvPr>
          <p:cNvPicPr>
            <a:picLocks noChangeAspect="1"/>
          </p:cNvPicPr>
          <p:nvPr/>
        </p:nvPicPr>
        <p:blipFill>
          <a:blip r:embed="rId3"/>
          <a:stretch>
            <a:fillRect/>
          </a:stretch>
        </p:blipFill>
        <p:spPr>
          <a:xfrm>
            <a:off x="7805530" y="3429000"/>
            <a:ext cx="2344120" cy="3348959"/>
          </a:xfrm>
          <a:prstGeom prst="rect">
            <a:avLst/>
          </a:prstGeom>
        </p:spPr>
      </p:pic>
      <p:pic>
        <p:nvPicPr>
          <p:cNvPr id="7" name="Imagen 6">
            <a:extLst>
              <a:ext uri="{FF2B5EF4-FFF2-40B4-BE49-F238E27FC236}">
                <a16:creationId xmlns:a16="http://schemas.microsoft.com/office/drawing/2014/main" id="{CF79D8B6-CD03-F713-A7DB-2E7F170A8EE0}"/>
              </a:ext>
            </a:extLst>
          </p:cNvPr>
          <p:cNvPicPr>
            <a:picLocks noChangeAspect="1"/>
          </p:cNvPicPr>
          <p:nvPr/>
        </p:nvPicPr>
        <p:blipFill>
          <a:blip r:embed="rId4"/>
          <a:stretch>
            <a:fillRect/>
          </a:stretch>
        </p:blipFill>
        <p:spPr>
          <a:xfrm>
            <a:off x="195407" y="4046714"/>
            <a:ext cx="2269497" cy="2731245"/>
          </a:xfrm>
          <a:prstGeom prst="rect">
            <a:avLst/>
          </a:prstGeom>
        </p:spPr>
      </p:pic>
      <p:pic>
        <p:nvPicPr>
          <p:cNvPr id="8" name="Imagen 7">
            <a:extLst>
              <a:ext uri="{FF2B5EF4-FFF2-40B4-BE49-F238E27FC236}">
                <a16:creationId xmlns:a16="http://schemas.microsoft.com/office/drawing/2014/main" id="{8AFDBD0A-F7D6-E4A1-E99D-633EE06D9762}"/>
              </a:ext>
            </a:extLst>
          </p:cNvPr>
          <p:cNvPicPr>
            <a:picLocks noChangeAspect="1"/>
          </p:cNvPicPr>
          <p:nvPr/>
        </p:nvPicPr>
        <p:blipFill>
          <a:blip r:embed="rId5"/>
          <a:stretch>
            <a:fillRect/>
          </a:stretch>
        </p:blipFill>
        <p:spPr>
          <a:xfrm>
            <a:off x="10257905" y="3222885"/>
            <a:ext cx="1833562" cy="3555074"/>
          </a:xfrm>
          <a:prstGeom prst="rect">
            <a:avLst/>
          </a:prstGeom>
        </p:spPr>
      </p:pic>
      <p:pic>
        <p:nvPicPr>
          <p:cNvPr id="4" name="Imagen 3">
            <a:extLst>
              <a:ext uri="{FF2B5EF4-FFF2-40B4-BE49-F238E27FC236}">
                <a16:creationId xmlns:a16="http://schemas.microsoft.com/office/drawing/2014/main" id="{D418B9D5-303F-1801-9B5C-6237F3318954}"/>
              </a:ext>
            </a:extLst>
          </p:cNvPr>
          <p:cNvPicPr>
            <a:picLocks noChangeAspect="1"/>
          </p:cNvPicPr>
          <p:nvPr/>
        </p:nvPicPr>
        <p:blipFill>
          <a:blip r:embed="rId6"/>
          <a:stretch>
            <a:fillRect/>
          </a:stretch>
        </p:blipFill>
        <p:spPr>
          <a:xfrm>
            <a:off x="5069812" y="3429000"/>
            <a:ext cx="2735718" cy="3348959"/>
          </a:xfrm>
          <a:prstGeom prst="rect">
            <a:avLst/>
          </a:prstGeom>
        </p:spPr>
      </p:pic>
    </p:spTree>
    <p:extLst>
      <p:ext uri="{BB962C8B-B14F-4D97-AF65-F5344CB8AC3E}">
        <p14:creationId xmlns:p14="http://schemas.microsoft.com/office/powerpoint/2010/main" val="1252124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0A2135-E73A-166B-7E79-54AA2917D9F8}"/>
              </a:ext>
            </a:extLst>
          </p:cNvPr>
          <p:cNvSpPr>
            <a:spLocks noGrp="1"/>
          </p:cNvSpPr>
          <p:nvPr>
            <p:ph type="title" idx="4294967295"/>
          </p:nvPr>
        </p:nvSpPr>
        <p:spPr>
          <a:xfrm>
            <a:off x="0" y="0"/>
            <a:ext cx="12192000" cy="6308035"/>
          </a:xfrm>
        </p:spPr>
        <p:txBody>
          <a:bodyPr>
            <a:noAutofit/>
          </a:bodyPr>
          <a:lstStyle/>
          <a:p>
            <a:r>
              <a:rPr lang="es-SV" sz="2800" b="1" dirty="0">
                <a:solidFill>
                  <a:srgbClr val="00B050"/>
                </a:solidFill>
                <a:latin typeface="+mn-lt"/>
              </a:rPr>
              <a:t>Agradecemos Colegio de Ingenieros Agrónomos de Panamá y a su Presidente Melquiades Mojica por la invitación y la posibilidad de presentar ante ustedes actores principales de la Agricultura en la Republica de Panamá, una nueva tecnología que revoluciona el agro con una propuesta de la Nanotecnología 100 % segura e inocua y que ayudará mucho en optimizar recursos y riesgos para el medio ambiente y al hombre directamente como parte de éste. A la Secretaria del Congreso </a:t>
            </a:r>
            <a:r>
              <a:rPr lang="es-SV" sz="2800" b="1" dirty="0" err="1">
                <a:solidFill>
                  <a:srgbClr val="00B050"/>
                </a:solidFill>
                <a:latin typeface="+mn-lt"/>
              </a:rPr>
              <a:t>Dianeth</a:t>
            </a:r>
            <a:r>
              <a:rPr lang="es-SV" sz="2800" b="1" dirty="0">
                <a:solidFill>
                  <a:srgbClr val="00B050"/>
                </a:solidFill>
                <a:latin typeface="+mn-lt"/>
              </a:rPr>
              <a:t> Silgado Torres por su esmerada atención y trasmisión de la invitación a este Congreso.</a:t>
            </a:r>
            <a:br>
              <a:rPr lang="es-SV" sz="2800" b="1" dirty="0">
                <a:solidFill>
                  <a:srgbClr val="00B050"/>
                </a:solidFill>
                <a:latin typeface="+mn-lt"/>
              </a:rPr>
            </a:br>
            <a:r>
              <a:rPr lang="es-SV" sz="2800" b="1" dirty="0">
                <a:solidFill>
                  <a:srgbClr val="00B050"/>
                </a:solidFill>
                <a:latin typeface="+mn-lt"/>
              </a:rPr>
              <a:t>Agradecimientos también para la Empresa Nano Gro Panamá Representada por la </a:t>
            </a:r>
            <a:r>
              <a:rPr lang="es-SV" sz="2800" b="1" dirty="0" err="1">
                <a:solidFill>
                  <a:srgbClr val="00B050"/>
                </a:solidFill>
                <a:latin typeface="+mn-lt"/>
              </a:rPr>
              <a:t>Sra</a:t>
            </a:r>
            <a:r>
              <a:rPr lang="es-SV" sz="2800" b="1" dirty="0">
                <a:solidFill>
                  <a:srgbClr val="00B050"/>
                </a:solidFill>
                <a:latin typeface="+mn-lt"/>
              </a:rPr>
              <a:t> Beatrice </a:t>
            </a:r>
            <a:r>
              <a:rPr lang="es-SV" sz="2800" b="1" dirty="0" err="1">
                <a:solidFill>
                  <a:srgbClr val="00B050"/>
                </a:solidFill>
                <a:latin typeface="+mn-lt"/>
              </a:rPr>
              <a:t>Atie</a:t>
            </a:r>
            <a:r>
              <a:rPr lang="es-SV" sz="2800" b="1" dirty="0">
                <a:solidFill>
                  <a:srgbClr val="00B050"/>
                </a:solidFill>
                <a:latin typeface="+mn-lt"/>
              </a:rPr>
              <a:t>  y sus colaboradores y  para la </a:t>
            </a:r>
            <a:r>
              <a:rPr lang="es-SV" sz="2800" b="1" dirty="0" err="1">
                <a:solidFill>
                  <a:srgbClr val="00B050"/>
                </a:solidFill>
                <a:latin typeface="+mn-lt"/>
              </a:rPr>
              <a:t>la</a:t>
            </a:r>
            <a:r>
              <a:rPr lang="es-SV" sz="2800" b="1" dirty="0">
                <a:solidFill>
                  <a:srgbClr val="00B050"/>
                </a:solidFill>
                <a:latin typeface="+mn-lt"/>
              </a:rPr>
              <a:t> Sra.  Ada Pinzón impulsadoras e incansables defensoras del bienestar del campo y de los productores y productoras. </a:t>
            </a:r>
            <a:br>
              <a:rPr lang="es-SV" sz="2800" b="1" dirty="0">
                <a:solidFill>
                  <a:srgbClr val="00B050"/>
                </a:solidFill>
                <a:latin typeface="+mn-lt"/>
              </a:rPr>
            </a:br>
            <a:r>
              <a:rPr lang="es-SV" sz="2800" b="1" dirty="0">
                <a:solidFill>
                  <a:srgbClr val="00B050"/>
                </a:solidFill>
                <a:latin typeface="+mn-lt"/>
              </a:rPr>
              <a:t>Un reconocimiento a las productoras y  productores que desde el año 2019  utilizan esta tecnología en sus cultivos con excelentes resultados. </a:t>
            </a:r>
            <a:br>
              <a:rPr lang="es-SV" sz="2800" b="1" dirty="0">
                <a:solidFill>
                  <a:srgbClr val="00B050"/>
                </a:solidFill>
                <a:latin typeface="+mn-lt"/>
              </a:rPr>
            </a:br>
            <a:endParaRPr lang="es-SV" sz="2800" b="1" dirty="0">
              <a:solidFill>
                <a:srgbClr val="00B050"/>
              </a:solidFill>
              <a:latin typeface="+mn-lt"/>
            </a:endParaRPr>
          </a:p>
        </p:txBody>
      </p:sp>
      <p:pic>
        <p:nvPicPr>
          <p:cNvPr id="8" name="Imagen 7" descr="Imagen que contiene Forma&#10;&#10;El contenido generado por IA puede ser incorrecto.">
            <a:extLst>
              <a:ext uri="{FF2B5EF4-FFF2-40B4-BE49-F238E27FC236}">
                <a16:creationId xmlns:a16="http://schemas.microsoft.com/office/drawing/2014/main" id="{95813F60-9447-51BD-462B-166FE82B9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497496" cy="980660"/>
          </a:xfrm>
          <a:prstGeom prst="rect">
            <a:avLst/>
          </a:prstGeom>
        </p:spPr>
      </p:pic>
    </p:spTree>
    <p:extLst>
      <p:ext uri="{BB962C8B-B14F-4D97-AF65-F5344CB8AC3E}">
        <p14:creationId xmlns:p14="http://schemas.microsoft.com/office/powerpoint/2010/main" val="4029414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7" name="Picture 1" descr="C:\Users\pphay\Downloads\WhatsApp Image 2021-02-24 at 10.21.10.jpeg"/>
          <p:cNvPicPr>
            <a:picLocks noChangeAspect="1" noChangeArrowheads="1"/>
          </p:cNvPicPr>
          <p:nvPr/>
        </p:nvPicPr>
        <p:blipFill>
          <a:blip r:embed="rId2"/>
          <a:srcRect/>
          <a:stretch>
            <a:fillRect/>
          </a:stretch>
        </p:blipFill>
        <p:spPr bwMode="auto">
          <a:xfrm>
            <a:off x="0" y="0"/>
            <a:ext cx="12192000" cy="6858000"/>
          </a:xfrm>
          <a:prstGeom prst="rect">
            <a:avLst/>
          </a:prstGeom>
          <a:noFill/>
        </p:spPr>
      </p:pic>
      <p:pic>
        <p:nvPicPr>
          <p:cNvPr id="6" name="Picture 2">
            <a:extLst>
              <a:ext uri="{FF2B5EF4-FFF2-40B4-BE49-F238E27FC236}">
                <a16:creationId xmlns:a16="http://schemas.microsoft.com/office/drawing/2014/main" id="{38818101-5066-4A46-8EAE-96C7105382D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 y="0"/>
            <a:ext cx="2179042"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extLst>
              <a:ext uri="{FF2B5EF4-FFF2-40B4-BE49-F238E27FC236}">
                <a16:creationId xmlns:a16="http://schemas.microsoft.com/office/drawing/2014/main" id="{965C74D1-45C7-4F7A-B764-1919432E51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8531" y="14012"/>
            <a:ext cx="2721760" cy="1079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n 2">
            <a:extLst>
              <a:ext uri="{FF2B5EF4-FFF2-40B4-BE49-F238E27FC236}">
                <a16:creationId xmlns:a16="http://schemas.microsoft.com/office/drawing/2014/main" id="{5BA6CDD2-880F-4C62-B1AA-CBB500101B45}"/>
              </a:ext>
            </a:extLst>
          </p:cNvPr>
          <p:cNvPicPr>
            <a:picLocks noChangeAspect="1"/>
          </p:cNvPicPr>
          <p:nvPr/>
        </p:nvPicPr>
        <p:blipFill>
          <a:blip r:embed="rId5"/>
          <a:stretch>
            <a:fillRect/>
          </a:stretch>
        </p:blipFill>
        <p:spPr>
          <a:xfrm>
            <a:off x="5943340" y="-12845"/>
            <a:ext cx="2389839" cy="1066800"/>
          </a:xfrm>
          <a:prstGeom prst="rect">
            <a:avLst/>
          </a:prstGeom>
        </p:spPr>
      </p:pic>
      <p:pic>
        <p:nvPicPr>
          <p:cNvPr id="7" name="Imagen 6">
            <a:extLst>
              <a:ext uri="{FF2B5EF4-FFF2-40B4-BE49-F238E27FC236}">
                <a16:creationId xmlns:a16="http://schemas.microsoft.com/office/drawing/2014/main" id="{FB31789C-7687-468C-880D-AC9D358DF2D4}"/>
              </a:ext>
            </a:extLst>
          </p:cNvPr>
          <p:cNvPicPr>
            <a:picLocks noChangeAspect="1"/>
          </p:cNvPicPr>
          <p:nvPr/>
        </p:nvPicPr>
        <p:blipFill>
          <a:blip r:embed="rId6"/>
          <a:stretch>
            <a:fillRect/>
          </a:stretch>
        </p:blipFill>
        <p:spPr>
          <a:xfrm>
            <a:off x="6275600" y="1066800"/>
            <a:ext cx="1725318" cy="603556"/>
          </a:xfrm>
          <a:prstGeom prst="rect">
            <a:avLst/>
          </a:prstGeom>
        </p:spPr>
      </p:pic>
      <p:sp>
        <p:nvSpPr>
          <p:cNvPr id="10" name="9 Rectángulo"/>
          <p:cNvSpPr/>
          <p:nvPr/>
        </p:nvSpPr>
        <p:spPr>
          <a:xfrm>
            <a:off x="914400" y="2499360"/>
            <a:ext cx="9555479" cy="110799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6600" b="1" i="0" u="none" strike="noStrike" kern="1200" cap="none" spc="50" normalizeH="0" baseline="0" noProof="0" dirty="0">
              <a:ln w="13500">
                <a:solidFill>
                  <a:srgbClr val="4472C4">
                    <a:shade val="2500"/>
                    <a:alpha val="6500"/>
                  </a:srgbClr>
                </a:solidFill>
                <a:prstDash val="solid"/>
              </a:ln>
              <a:solidFill>
                <a:srgbClr val="4472C4">
                  <a:tint val="3000"/>
                  <a:alpha val="95000"/>
                </a:srgbClr>
              </a:solidFill>
              <a:effectLst>
                <a:innerShdw blurRad="50900" dist="38500" dir="13500000">
                  <a:srgbClr val="000000">
                    <a:alpha val="60000"/>
                  </a:srgbClr>
                </a:innerShdw>
              </a:effectLst>
              <a:uLnTx/>
              <a:uFillTx/>
              <a:latin typeface="Calibri"/>
              <a:ea typeface="+mn-ea"/>
              <a:cs typeface="+mn-cs"/>
            </a:endParaRPr>
          </a:p>
        </p:txBody>
      </p:sp>
      <p:sp>
        <p:nvSpPr>
          <p:cNvPr id="14" name="13 Título"/>
          <p:cNvSpPr>
            <a:spLocks noGrp="1"/>
          </p:cNvSpPr>
          <p:nvPr>
            <p:ph type="title"/>
          </p:nvPr>
        </p:nvSpPr>
        <p:spPr>
          <a:xfrm>
            <a:off x="0" y="2338467"/>
            <a:ext cx="12192000" cy="4519534"/>
          </a:xfrm>
        </p:spPr>
        <p:txBody>
          <a:bodyPr>
            <a:normAutofit/>
          </a:bodyPr>
          <a:lstStyle/>
          <a:p>
            <a:pPr algn="ctr"/>
            <a:r>
              <a:rPr lang="es-MX" b="1" spc="50" dirty="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rPr>
              <a:t>  </a:t>
            </a:r>
            <a:br>
              <a:rPr lang="es-MX" b="1" i="1" spc="50" dirty="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rPr>
            </a:br>
            <a:r>
              <a:rPr lang="es-MX" sz="7200" b="1" u="sng" spc="50" dirty="0">
                <a:ln w="13500">
                  <a:solidFill>
                    <a:schemeClr val="accent1">
                      <a:shade val="2500"/>
                      <a:alpha val="6500"/>
                    </a:schemeClr>
                  </a:solidFill>
                  <a:prstDash val="solid"/>
                </a:ln>
                <a:solidFill>
                  <a:srgbClr val="FF0000"/>
                </a:solidFill>
                <a:effectLst>
                  <a:outerShdw blurRad="38100" dist="38100" dir="2700000" algn="tl">
                    <a:srgbClr val="000000">
                      <a:alpha val="43137"/>
                    </a:srgbClr>
                  </a:outerShdw>
                </a:effectLst>
              </a:rPr>
              <a:t>MUCHAS GRACIAS</a:t>
            </a:r>
            <a:br>
              <a:rPr lang="es-MX" sz="4000" b="1" i="1" spc="50" dirty="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highlight>
                  <a:srgbClr val="FFFF00"/>
                </a:highlight>
              </a:rPr>
            </a:br>
            <a:r>
              <a:rPr lang="es-MX" sz="4000" b="1" i="1" spc="50" dirty="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highlight>
                  <a:srgbClr val="FFFF00"/>
                </a:highlight>
              </a:rPr>
              <a:t> </a:t>
            </a:r>
            <a:endParaRPr lang="es-MX" b="1" spc="50" dirty="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highlight>
                <a:srgbClr val="FFFF00"/>
              </a:highlight>
            </a:endParaRPr>
          </a:p>
        </p:txBody>
      </p:sp>
      <p:pic>
        <p:nvPicPr>
          <p:cNvPr id="2" name="Imagen 1">
            <a:extLst>
              <a:ext uri="{FF2B5EF4-FFF2-40B4-BE49-F238E27FC236}">
                <a16:creationId xmlns:a16="http://schemas.microsoft.com/office/drawing/2014/main" id="{9A83A370-4798-443F-5D59-053C16460AE3}"/>
              </a:ext>
            </a:extLst>
          </p:cNvPr>
          <p:cNvPicPr>
            <a:picLocks noChangeAspect="1"/>
          </p:cNvPicPr>
          <p:nvPr/>
        </p:nvPicPr>
        <p:blipFill>
          <a:blip r:embed="rId7"/>
          <a:stretch>
            <a:fillRect/>
          </a:stretch>
        </p:blipFill>
        <p:spPr>
          <a:xfrm>
            <a:off x="2179043" y="0"/>
            <a:ext cx="2295316" cy="1107996"/>
          </a:xfrm>
          <a:prstGeom prst="rect">
            <a:avLst/>
          </a:prstGeom>
        </p:spPr>
      </p:pic>
    </p:spTree>
    <p:extLst>
      <p:ext uri="{BB962C8B-B14F-4D97-AF65-F5344CB8AC3E}">
        <p14:creationId xmlns:p14="http://schemas.microsoft.com/office/powerpoint/2010/main" val="111223348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4C2AC11E-3162-4990-A36E-92B07ECF16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249" name="Rectangle 10248">
            <a:extLst>
              <a:ext uri="{FF2B5EF4-FFF2-40B4-BE49-F238E27FC236}">
                <a16:creationId xmlns:a16="http://schemas.microsoft.com/office/drawing/2014/main" id="{9073D962-D3D2-4A72-8593-65C213CBFF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4" y="633619"/>
            <a:ext cx="4520912"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51" name="Rectangle 10250">
            <a:extLst>
              <a:ext uri="{FF2B5EF4-FFF2-40B4-BE49-F238E27FC236}">
                <a16:creationId xmlns:a16="http://schemas.microsoft.com/office/drawing/2014/main" id="{2387511B-F6E1-4929-AC90-94FB8B6B0F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5"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53" name="Rectangle 10252">
            <a:extLst>
              <a:ext uri="{FF2B5EF4-FFF2-40B4-BE49-F238E27FC236}">
                <a16:creationId xmlns:a16="http://schemas.microsoft.com/office/drawing/2014/main" id="{AA58F78C-27AB-465F-AA33-15E08AF26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6" y="2185416"/>
            <a:ext cx="3683187"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uadroTexto 2">
            <a:extLst>
              <a:ext uri="{FF2B5EF4-FFF2-40B4-BE49-F238E27FC236}">
                <a16:creationId xmlns:a16="http://schemas.microsoft.com/office/drawing/2014/main" id="{600D11FB-8030-F810-95CC-DDD1CA8C774E}"/>
              </a:ext>
            </a:extLst>
          </p:cNvPr>
          <p:cNvSpPr txBox="1"/>
          <p:nvPr/>
        </p:nvSpPr>
        <p:spPr>
          <a:xfrm>
            <a:off x="409573" y="2368296"/>
            <a:ext cx="4469959" cy="3752104"/>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42" name="Slide" descr="Interfaz de usuario gráfica, Texto, Sitio web&#10;&#10;El contenido generado por IA puede ser incorrecto."/>
          <p:cNvPicPr>
            <a:picLocks noChangeAspect="1"/>
          </p:cNvPicPr>
          <p:nvPr/>
        </p:nvPicPr>
        <p:blipFill>
          <a:blip r:embed="rId3"/>
          <a:stretch>
            <a:fillRect/>
          </a:stretch>
        </p:blipFill>
        <p:spPr bwMode="auto">
          <a:xfrm>
            <a:off x="5085070" y="2741578"/>
            <a:ext cx="3396550" cy="4022476"/>
          </a:xfrm>
          <a:prstGeom prst="rect">
            <a:avLst/>
          </a:prstGeom>
          <a:noFill/>
        </p:spPr>
      </p:pic>
      <p:pic>
        <p:nvPicPr>
          <p:cNvPr id="9218" name="Slide" descr="Escala de tiempo&#10;&#10;El contenido generado por IA puede ser incorrecto."/>
          <p:cNvPicPr>
            <a:picLocks noChangeAspect="1"/>
          </p:cNvPicPr>
          <p:nvPr/>
        </p:nvPicPr>
        <p:blipFill>
          <a:blip r:embed="rId4"/>
          <a:stretch>
            <a:fillRect/>
          </a:stretch>
        </p:blipFill>
        <p:spPr bwMode="auto">
          <a:xfrm>
            <a:off x="8589914" y="2740114"/>
            <a:ext cx="3248352" cy="4022476"/>
          </a:xfrm>
          <a:prstGeom prst="rect">
            <a:avLst/>
          </a:prstGeom>
          <a:noFill/>
        </p:spPr>
      </p:pic>
      <p:sp>
        <p:nvSpPr>
          <p:cNvPr id="8" name="CuadroTexto 7">
            <a:extLst>
              <a:ext uri="{FF2B5EF4-FFF2-40B4-BE49-F238E27FC236}">
                <a16:creationId xmlns:a16="http://schemas.microsoft.com/office/drawing/2014/main" id="{D8B94DCF-675F-DCB5-EA14-4A4E6525A62D}"/>
              </a:ext>
            </a:extLst>
          </p:cNvPr>
          <p:cNvSpPr txBox="1"/>
          <p:nvPr/>
        </p:nvSpPr>
        <p:spPr>
          <a:xfrm>
            <a:off x="409572" y="2733665"/>
            <a:ext cx="4469959"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FF0000"/>
                </a:solidFill>
                <a:effectLst/>
                <a:uLnTx/>
                <a:uFillTx/>
                <a:latin typeface="Calibri" panose="020F0502020204030204"/>
                <a:ea typeface="+mn-ea"/>
                <a:cs typeface="+mn-cs"/>
              </a:rPr>
              <a:t>La agricultura convencional, basada en el uso intensivo de agroquímicos y prácticas de labranza agresivas, ha tenido un impacto significativo en los suelos y el medio ambiente.</a:t>
            </a:r>
          </a:p>
        </p:txBody>
      </p:sp>
      <p:pic>
        <p:nvPicPr>
          <p:cNvPr id="9" name="Marcador de contenido 3">
            <a:extLst>
              <a:ext uri="{FF2B5EF4-FFF2-40B4-BE49-F238E27FC236}">
                <a16:creationId xmlns:a16="http://schemas.microsoft.com/office/drawing/2014/main" id="{39A6ACA3-0678-99DE-8225-0AE467D95BFA}"/>
              </a:ext>
            </a:extLst>
          </p:cNvPr>
          <p:cNvPicPr>
            <a:picLocks noChangeAspect="1"/>
          </p:cNvPicPr>
          <p:nvPr/>
        </p:nvPicPr>
        <p:blipFill>
          <a:blip r:embed="rId5"/>
          <a:stretch>
            <a:fillRect/>
          </a:stretch>
        </p:blipFill>
        <p:spPr>
          <a:xfrm>
            <a:off x="554142" y="93111"/>
            <a:ext cx="9244207" cy="2553686"/>
          </a:xfrm>
          <a:prstGeom prst="rect">
            <a:avLst/>
          </a:prstGeom>
        </p:spPr>
      </p:pic>
      <p:pic>
        <p:nvPicPr>
          <p:cNvPr id="10" name="Imagen 9" descr="Dibujo en blanco y negro&#10;&#10;Descripción generada automáticamente con confianza baja">
            <a:extLst>
              <a:ext uri="{FF2B5EF4-FFF2-40B4-BE49-F238E27FC236}">
                <a16:creationId xmlns:a16="http://schemas.microsoft.com/office/drawing/2014/main" id="{E153B482-B508-E7A3-E275-E6BCB36647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525" y="4971565"/>
            <a:ext cx="4147006" cy="1980381"/>
          </a:xfrm>
          <a:prstGeom prst="rect">
            <a:avLst/>
          </a:prstGeom>
          <a:ln w="19050">
            <a:noFill/>
          </a:ln>
        </p:spPr>
      </p:pic>
      <p:pic>
        <p:nvPicPr>
          <p:cNvPr id="11" name="Imagen 10" descr="Imagen en blanco y negro de una moto&#10;&#10;Descripción generada automáticamente con confianza media">
            <a:extLst>
              <a:ext uri="{FF2B5EF4-FFF2-40B4-BE49-F238E27FC236}">
                <a16:creationId xmlns:a16="http://schemas.microsoft.com/office/drawing/2014/main" id="{07401F01-16EE-FF83-0ACE-50E78F3355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42917" y="960655"/>
            <a:ext cx="2154587" cy="1145849"/>
          </a:xfrm>
          <a:prstGeom prst="rect">
            <a:avLst/>
          </a:prstGeom>
          <a:ln w="19050">
            <a:solidFill>
              <a:schemeClr val="bg1"/>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dirty="0"/>
              <a:t>¡Gracias por su atención!</a:t>
            </a:r>
            <a:endParaRPr lang="es-PA" b="1" dirty="0"/>
          </a:p>
        </p:txBody>
      </p:sp>
      <p:sp>
        <p:nvSpPr>
          <p:cNvPr id="3" name="Marcador de contenido 2"/>
          <p:cNvSpPr>
            <a:spLocks noGrp="1"/>
          </p:cNvSpPr>
          <p:nvPr>
            <p:ph idx="1"/>
          </p:nvPr>
        </p:nvSpPr>
        <p:spPr/>
        <p:txBody>
          <a:bodyPr/>
          <a:lstStyle/>
          <a:p>
            <a:r>
              <a:rPr lang="es-MX" dirty="0"/>
              <a:t>En esta lámina, que es la última, puede incluir fotografías, reflexiones de algún referente importante. Queda a libre criterio de lo que el conferencista desee plasmar como mensaje final.</a:t>
            </a:r>
            <a:endParaRPr lang="es-PA" dirty="0"/>
          </a:p>
        </p:txBody>
      </p:sp>
    </p:spTree>
    <p:extLst>
      <p:ext uri="{BB962C8B-B14F-4D97-AF65-F5344CB8AC3E}">
        <p14:creationId xmlns:p14="http://schemas.microsoft.com/office/powerpoint/2010/main" val="859520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1249110"/>
            <a:ext cx="6771352" cy="5021580"/>
          </a:xfrm>
        </p:spPr>
        <p:txBody>
          <a:bodyPr>
            <a:normAutofit/>
          </a:bodyPr>
          <a:lstStyle/>
          <a:p>
            <a:r>
              <a:rPr lang="es-ES" sz="2000" b="1" dirty="0"/>
              <a:t>2 A 5% DE MATERIA ORGÁNICA</a:t>
            </a:r>
          </a:p>
          <a:p>
            <a:r>
              <a:rPr lang="es-ES" sz="2000" b="1" dirty="0"/>
              <a:t>45 A 48% DE PARTÍCULAS MINERALES</a:t>
            </a:r>
          </a:p>
          <a:p>
            <a:r>
              <a:rPr lang="es-ES" sz="2000" b="1" dirty="0"/>
              <a:t>25% DE AIRE</a:t>
            </a:r>
          </a:p>
          <a:p>
            <a:r>
              <a:rPr lang="es-ES" sz="2000" b="1" dirty="0"/>
              <a:t>25% DE AGUA</a:t>
            </a:r>
            <a:endParaRPr lang="es-SV" sz="2000" b="1" dirty="0"/>
          </a:p>
        </p:txBody>
      </p:sp>
      <p:sp>
        <p:nvSpPr>
          <p:cNvPr id="2" name="1 Título"/>
          <p:cNvSpPr>
            <a:spLocks noGrp="1"/>
          </p:cNvSpPr>
          <p:nvPr>
            <p:ph type="title"/>
          </p:nvPr>
        </p:nvSpPr>
        <p:spPr>
          <a:xfrm>
            <a:off x="0" y="29910"/>
            <a:ext cx="12192000" cy="1219200"/>
          </a:xfrm>
        </p:spPr>
        <p:txBody>
          <a:bodyPr>
            <a:noAutofit/>
          </a:bodyPr>
          <a:lstStyle/>
          <a:p>
            <a:pPr algn="ctr"/>
            <a:r>
              <a:rPr lang="es-ES" sz="3600" b="1" dirty="0">
                <a:latin typeface="Tahoma" panose="020B0604030504040204" pitchFamily="34" charset="0"/>
                <a:ea typeface="Tahoma" panose="020B0604030504040204" pitchFamily="34" charset="0"/>
                <a:cs typeface="Tahoma" panose="020B0604030504040204" pitchFamily="34" charset="0"/>
              </a:rPr>
              <a:t>ELEMENTOS QUE CONFORMAN  UN SUELO IDEAL</a:t>
            </a:r>
            <a:endParaRPr lang="es-SV" sz="3600" b="1" dirty="0">
              <a:latin typeface="Tahoma" panose="020B0604030504040204" pitchFamily="34" charset="0"/>
              <a:ea typeface="Tahoma" panose="020B0604030504040204" pitchFamily="34" charset="0"/>
              <a:cs typeface="Tahoma" panose="020B0604030504040204" pitchFamily="34" charset="0"/>
            </a:endParaRPr>
          </a:p>
        </p:txBody>
      </p:sp>
      <p:pic>
        <p:nvPicPr>
          <p:cNvPr id="6" name="Imagen 5" descr="Pantalla de un video juego&#10;&#10;El contenido generado por IA puede ser incorrecto.">
            <a:extLst>
              <a:ext uri="{FF2B5EF4-FFF2-40B4-BE49-F238E27FC236}">
                <a16:creationId xmlns:a16="http://schemas.microsoft.com/office/drawing/2014/main" id="{A305C2F9-0C26-AFD6-59E6-1C91DB4F9528}"/>
              </a:ext>
            </a:extLst>
          </p:cNvPr>
          <p:cNvPicPr>
            <a:picLocks noChangeAspect="1"/>
          </p:cNvPicPr>
          <p:nvPr/>
        </p:nvPicPr>
        <p:blipFill>
          <a:blip r:embed="rId2">
            <a:extLst>
              <a:ext uri="{28A0092B-C50C-407E-A947-70E740481C1C}">
                <a14:useLocalDpi xmlns:a14="http://schemas.microsoft.com/office/drawing/2010/main" val="0"/>
              </a:ext>
            </a:extLst>
          </a:blip>
          <a:srcRect l="55219" t="6334" r="3344" b="43667"/>
          <a:stretch/>
        </p:blipFill>
        <p:spPr>
          <a:xfrm>
            <a:off x="2537461" y="1249110"/>
            <a:ext cx="7629858" cy="5797977"/>
          </a:xfrm>
          <a:prstGeom prst="rect">
            <a:avLst/>
          </a:prstGeom>
        </p:spPr>
      </p:pic>
    </p:spTree>
    <p:extLst>
      <p:ext uri="{BB962C8B-B14F-4D97-AF65-F5344CB8AC3E}">
        <p14:creationId xmlns:p14="http://schemas.microsoft.com/office/powerpoint/2010/main" val="3851604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671514" y="0"/>
            <a:ext cx="11301412" cy="1569720"/>
          </a:xfrm>
        </p:spPr>
        <p:txBody>
          <a:bodyPr>
            <a:normAutofit fontScale="90000"/>
          </a:bodyPr>
          <a:lstStyle/>
          <a:p>
            <a:pPr lvl="0" fontAlgn="base">
              <a:lnSpc>
                <a:spcPct val="100000"/>
              </a:lnSpc>
              <a:spcAft>
                <a:spcPct val="0"/>
              </a:spcAft>
            </a:pPr>
            <a:r>
              <a:rPr lang="es-HN" b="1" dirty="0">
                <a:solidFill>
                  <a:srgbClr val="00B050"/>
                </a:solidFill>
                <a:latin typeface="Calibri" pitchFamily="34" charset="0"/>
                <a:ea typeface="Arial" pitchFamily="34" charset="0"/>
                <a:cs typeface="Times New Roman" pitchFamily="18" charset="0"/>
              </a:rPr>
              <a:t>                  </a:t>
            </a:r>
            <a:br>
              <a:rPr lang="es-HN" b="1" dirty="0">
                <a:solidFill>
                  <a:srgbClr val="00B050"/>
                </a:solidFill>
                <a:latin typeface="Calibri" pitchFamily="34" charset="0"/>
                <a:ea typeface="Arial" pitchFamily="34" charset="0"/>
                <a:cs typeface="Times New Roman" pitchFamily="18" charset="0"/>
              </a:rPr>
            </a:br>
            <a:r>
              <a:rPr lang="es-HN" b="1" dirty="0">
                <a:solidFill>
                  <a:srgbClr val="00B050"/>
                </a:solidFill>
                <a:latin typeface="Calibri" pitchFamily="34" charset="0"/>
                <a:ea typeface="Arial" pitchFamily="34" charset="0"/>
                <a:cs typeface="Times New Roman" pitchFamily="18" charset="0"/>
              </a:rPr>
              <a:t>              </a:t>
            </a:r>
            <a:br>
              <a:rPr lang="es-HN" b="1" dirty="0">
                <a:solidFill>
                  <a:srgbClr val="00B050"/>
                </a:solidFill>
                <a:latin typeface="Calibri" pitchFamily="34" charset="0"/>
                <a:ea typeface="Arial" pitchFamily="34" charset="0"/>
                <a:cs typeface="Times New Roman" pitchFamily="18" charset="0"/>
              </a:rPr>
            </a:br>
            <a:br>
              <a:rPr lang="es-HN" b="1" dirty="0">
                <a:solidFill>
                  <a:srgbClr val="00B050"/>
                </a:solidFill>
                <a:latin typeface="Calibri" pitchFamily="34" charset="0"/>
                <a:ea typeface="Arial" pitchFamily="34" charset="0"/>
                <a:cs typeface="Times New Roman" pitchFamily="18" charset="0"/>
              </a:rPr>
            </a:br>
            <a:r>
              <a:rPr lang="es-HN" b="1" dirty="0">
                <a:solidFill>
                  <a:srgbClr val="00B050"/>
                </a:solidFill>
                <a:latin typeface="Calibri" pitchFamily="34" charset="0"/>
                <a:ea typeface="Arial" pitchFamily="34" charset="0"/>
                <a:cs typeface="Times New Roman" pitchFamily="18" charset="0"/>
              </a:rPr>
              <a:t>                 </a:t>
            </a:r>
            <a:r>
              <a:rPr lang="es-HN" sz="3600" b="1" dirty="0">
                <a:solidFill>
                  <a:srgbClr val="00B050"/>
                </a:solidFill>
                <a:latin typeface="Arial Black" pitchFamily="34" charset="0"/>
                <a:ea typeface="Arial" pitchFamily="34" charset="0"/>
                <a:cs typeface="Times New Roman" pitchFamily="18" charset="0"/>
              </a:rPr>
              <a:t>Análisis Sistémico de la Agricultura.</a:t>
            </a:r>
            <a:br>
              <a:rPr lang="es-HN" dirty="0">
                <a:solidFill>
                  <a:srgbClr val="00B050"/>
                </a:solidFill>
                <a:latin typeface="Arial" pitchFamily="34" charset="0"/>
                <a:ea typeface="Times New Roman" pitchFamily="18" charset="0"/>
                <a:cs typeface="Arial" pitchFamily="34" charset="0"/>
              </a:rPr>
            </a:br>
            <a:r>
              <a:rPr lang="es-HN" sz="2700" dirty="0">
                <a:solidFill>
                  <a:srgbClr val="00B050"/>
                </a:solidFill>
                <a:latin typeface="Arial" pitchFamily="34" charset="0"/>
                <a:ea typeface="Arial" pitchFamily="34" charset="0"/>
                <a:cs typeface="Arial" pitchFamily="34" charset="0"/>
              </a:rPr>
              <a:t>La Agricultura es un Sistema sustentado e interrelacionado con otros sistemas, </a:t>
            </a:r>
            <a:br>
              <a:rPr lang="es-HN" sz="2700" dirty="0">
                <a:solidFill>
                  <a:srgbClr val="00B050"/>
                </a:solidFill>
                <a:latin typeface="Arial" pitchFamily="34" charset="0"/>
                <a:ea typeface="Arial" pitchFamily="34" charset="0"/>
                <a:cs typeface="Arial" pitchFamily="34" charset="0"/>
              </a:rPr>
            </a:br>
            <a:r>
              <a:rPr lang="es-HN" sz="2700" dirty="0">
                <a:solidFill>
                  <a:srgbClr val="00B050"/>
                </a:solidFill>
                <a:latin typeface="Arial" pitchFamily="34" charset="0"/>
                <a:ea typeface="Arial" pitchFamily="34" charset="0"/>
                <a:cs typeface="Arial" pitchFamily="34" charset="0"/>
              </a:rPr>
              <a:t>los cuales juegan un rol muy importante y decisivo en la producción agrícola final.</a:t>
            </a:r>
            <a:br>
              <a:rPr lang="es-HN" dirty="0">
                <a:solidFill>
                  <a:srgbClr val="00B050"/>
                </a:solidFill>
                <a:latin typeface="Arial" pitchFamily="34" charset="0"/>
                <a:ea typeface="Times New Roman" pitchFamily="18" charset="0"/>
                <a:cs typeface="Arial" pitchFamily="34" charset="0"/>
              </a:rPr>
            </a:br>
            <a:br>
              <a:rPr lang="es-HN" sz="6000" dirty="0">
                <a:solidFill>
                  <a:srgbClr val="00B050"/>
                </a:solidFill>
                <a:latin typeface="Arial" pitchFamily="34" charset="0"/>
                <a:cs typeface="Arial" pitchFamily="34" charset="0"/>
              </a:rPr>
            </a:br>
            <a:endParaRPr lang="es-MX" dirty="0">
              <a:solidFill>
                <a:srgbClr val="00B050"/>
              </a:solidFill>
            </a:endParaRPr>
          </a:p>
        </p:txBody>
      </p:sp>
      <p:sp>
        <p:nvSpPr>
          <p:cNvPr id="48139" name="2 Elipse"/>
          <p:cNvSpPr>
            <a:spLocks noChangeArrowheads="1"/>
          </p:cNvSpPr>
          <p:nvPr/>
        </p:nvSpPr>
        <p:spPr bwMode="auto">
          <a:xfrm>
            <a:off x="3375660" y="2346960"/>
            <a:ext cx="3009900" cy="795973"/>
          </a:xfrm>
          <a:prstGeom prst="ellipse">
            <a:avLst/>
          </a:prstGeom>
          <a:gradFill rotWithShape="1">
            <a:gsLst>
              <a:gs pos="0">
                <a:srgbClr val="A8B7DF"/>
              </a:gs>
              <a:gs pos="50000">
                <a:srgbClr val="9AABD9"/>
              </a:gs>
              <a:gs pos="100000">
                <a:srgbClr val="879ED7"/>
              </a:gs>
            </a:gsLst>
            <a:lin ang="5400000"/>
          </a:gradFill>
          <a:ln w="6350">
            <a:solidFill>
              <a:srgbClr val="4472C4"/>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HN" sz="2000" b="1"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Materia Orgánica</a:t>
            </a:r>
            <a:endParaRPr kumimoji="0" lang="es-HN"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8138" name="Oval 10"/>
          <p:cNvSpPr>
            <a:spLocks noChangeArrowheads="1"/>
          </p:cNvSpPr>
          <p:nvPr/>
        </p:nvSpPr>
        <p:spPr bwMode="auto">
          <a:xfrm>
            <a:off x="4026218" y="3345815"/>
            <a:ext cx="1914525" cy="738505"/>
          </a:xfrm>
          <a:prstGeom prst="ellipse">
            <a:avLst/>
          </a:prstGeom>
          <a:gradFill rotWithShape="1">
            <a:gsLst>
              <a:gs pos="0">
                <a:srgbClr val="FFC000"/>
              </a:gs>
              <a:gs pos="100000">
                <a:srgbClr val="BC8D00"/>
              </a:gs>
            </a:gsLst>
            <a:path path="shape">
              <a:fillToRect l="50000" t="50000" r="50000" b="50000"/>
            </a:path>
          </a:gradFill>
          <a:ln w="0">
            <a:noFill/>
            <a:round/>
            <a:headEnd/>
            <a:tailEnd/>
          </a:ln>
          <a:effectLst>
            <a:outerShdw dist="28398" dir="3806097" algn="ctr" rotWithShape="0">
              <a:srgbClr val="7F5F00"/>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HN" sz="2000" b="1"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Minerales</a:t>
            </a:r>
            <a:endParaRPr kumimoji="0" lang="es-HN"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8137" name="4 Elipse"/>
          <p:cNvSpPr>
            <a:spLocks noChangeArrowheads="1"/>
          </p:cNvSpPr>
          <p:nvPr/>
        </p:nvSpPr>
        <p:spPr bwMode="auto">
          <a:xfrm>
            <a:off x="6997699" y="2407920"/>
            <a:ext cx="2510156" cy="2743200"/>
          </a:xfrm>
          <a:prstGeom prst="ellipse">
            <a:avLst/>
          </a:prstGeom>
          <a:gradFill rotWithShape="1">
            <a:gsLst>
              <a:gs pos="0">
                <a:srgbClr val="FFC746"/>
              </a:gs>
              <a:gs pos="50000">
                <a:srgbClr val="FFC600"/>
              </a:gs>
              <a:gs pos="100000">
                <a:srgbClr val="E5B600"/>
              </a:gs>
            </a:gsLst>
            <a:lin ang="5400000"/>
          </a:gradFill>
          <a:ln w="6350">
            <a:solidFill>
              <a:srgbClr val="FFC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HN" sz="1800" b="1"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Comunicación de las plantas</a:t>
            </a:r>
            <a:endParaRPr kumimoji="0" lang="es-HN" sz="1800" b="1" i="0" u="none" strike="noStrike" kern="1200" cap="none" spc="0" normalizeH="0" baseline="0" noProof="0" dirty="0">
              <a:ln>
                <a:noFill/>
              </a:ln>
              <a:solidFill>
                <a:prstClr val="black"/>
              </a:solidFill>
              <a:effectLst/>
              <a:uLnTx/>
              <a:uFillTx/>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HN" sz="1800" b="1"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(Cadenas electroquímicas)</a:t>
            </a:r>
            <a:endParaRPr kumimoji="0" lang="es-HN" sz="1800" b="1" i="0" u="none" strike="noStrike" kern="1200" cap="none" spc="0" normalizeH="0" baseline="0" noProof="0" dirty="0">
              <a:ln>
                <a:noFill/>
              </a:ln>
              <a:solidFill>
                <a:prstClr val="black"/>
              </a:solidFill>
              <a:effectLst/>
              <a:uLnTx/>
              <a:uFillTx/>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HN"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8136" name="5 Elipse"/>
          <p:cNvSpPr>
            <a:spLocks noChangeArrowheads="1"/>
          </p:cNvSpPr>
          <p:nvPr/>
        </p:nvSpPr>
        <p:spPr bwMode="auto">
          <a:xfrm>
            <a:off x="300991" y="3142933"/>
            <a:ext cx="2209800" cy="1097280"/>
          </a:xfrm>
          <a:prstGeom prst="ellipse">
            <a:avLst/>
          </a:prstGeom>
          <a:gradFill rotWithShape="1">
            <a:gsLst>
              <a:gs pos="0">
                <a:srgbClr val="FFA2A1"/>
              </a:gs>
              <a:gs pos="35001">
                <a:srgbClr val="FFBEBD"/>
              </a:gs>
              <a:gs pos="100000">
                <a:srgbClr val="FFE5E5"/>
              </a:gs>
            </a:gsLst>
            <a:lin ang="16200000" scaled="1"/>
          </a:gradFill>
          <a:ln w="9525">
            <a:solidFill>
              <a:srgbClr val="BE4B48"/>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SV" sz="2800" b="1"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Suelo Agrícola</a:t>
            </a:r>
            <a:endParaRPr kumimoji="0" lang="es-SV" sz="36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8135" name="Elipse 1"/>
          <p:cNvSpPr>
            <a:spLocks noChangeArrowheads="1"/>
          </p:cNvSpPr>
          <p:nvPr/>
        </p:nvSpPr>
        <p:spPr bwMode="auto">
          <a:xfrm>
            <a:off x="10056495" y="2727960"/>
            <a:ext cx="1647825" cy="1584960"/>
          </a:xfrm>
          <a:prstGeom prst="ellipse">
            <a:avLst/>
          </a:prstGeom>
          <a:solidFill>
            <a:srgbClr val="70AD47"/>
          </a:solidFill>
          <a:ln w="12700">
            <a:solidFill>
              <a:srgbClr val="507E32"/>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SV" sz="2400" b="1" i="0" u="none" strike="noStrike" kern="1200" cap="none" spc="0" normalizeH="0" baseline="0" noProof="0" dirty="0">
                <a:ln>
                  <a:noFill/>
                </a:ln>
                <a:solidFill>
                  <a:prstClr val="black"/>
                </a:solidFill>
                <a:effectLst/>
                <a:uLnTx/>
                <a:uFillTx/>
                <a:latin typeface="Calibri" pitchFamily="34" charset="0"/>
                <a:ea typeface="Times New Roman" pitchFamily="18" charset="0"/>
                <a:cs typeface="Times New Roman" pitchFamily="18" charset="0"/>
              </a:rPr>
              <a:t>Plantas</a:t>
            </a:r>
            <a:endParaRPr kumimoji="0" lang="es-SV" sz="3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8134" name="Oval 6"/>
          <p:cNvSpPr>
            <a:spLocks noChangeArrowheads="1"/>
          </p:cNvSpPr>
          <p:nvPr/>
        </p:nvSpPr>
        <p:spPr bwMode="auto">
          <a:xfrm>
            <a:off x="2971800" y="4259262"/>
            <a:ext cx="3383280" cy="891858"/>
          </a:xfrm>
          <a:prstGeom prst="ellipse">
            <a:avLst/>
          </a:prstGeom>
          <a:solidFill>
            <a:srgbClr val="ED7D31"/>
          </a:solidFill>
          <a:ln w="38100">
            <a:solidFill>
              <a:srgbClr val="F2F2F2"/>
            </a:solidFill>
            <a:round/>
            <a:headEnd/>
            <a:tailEnd/>
          </a:ln>
          <a:effectLst>
            <a:outerShdw dist="28398" dir="3806097" algn="ctr" rotWithShape="0">
              <a:srgbClr val="823B0B">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HN" sz="2400" b="1" i="0" u="none" strike="noStrike" kern="1200" cap="none" spc="0" normalizeH="0" baseline="0" noProof="0" dirty="0">
                <a:ln>
                  <a:noFill/>
                </a:ln>
                <a:solidFill>
                  <a:prstClr val="black"/>
                </a:solidFill>
                <a:effectLst/>
                <a:uLnTx/>
                <a:uFillTx/>
                <a:latin typeface="Calibri" pitchFamily="34" charset="0"/>
                <a:ea typeface="Times New Roman" pitchFamily="18" charset="0"/>
                <a:cs typeface="Calibri" pitchFamily="34" charset="0"/>
              </a:rPr>
              <a:t>Microorganismos</a:t>
            </a:r>
            <a:endParaRPr kumimoji="0" lang="es-HN" sz="36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8133" name="AutoShape 5"/>
          <p:cNvSpPr>
            <a:spLocks noChangeArrowheads="1"/>
          </p:cNvSpPr>
          <p:nvPr/>
        </p:nvSpPr>
        <p:spPr bwMode="auto">
          <a:xfrm>
            <a:off x="3337560" y="3566160"/>
            <a:ext cx="518159" cy="228600"/>
          </a:xfrm>
          <a:prstGeom prst="rightArrow">
            <a:avLst>
              <a:gd name="adj1" fmla="val 50000"/>
              <a:gd name="adj2" fmla="val 65000"/>
            </a:avLst>
          </a:prstGeom>
          <a:solidFill>
            <a:srgbClr val="5B9BD5"/>
          </a:solidFill>
          <a:ln w="127000" cmpd="dbl">
            <a:solidFill>
              <a:srgbClr val="5B9BD5"/>
            </a:solid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a:ea typeface="+mn-ea"/>
              <a:cs typeface="+mn-cs"/>
            </a:endParaRPr>
          </a:p>
        </p:txBody>
      </p:sp>
      <p:sp>
        <p:nvSpPr>
          <p:cNvPr id="48132" name="AutoShape 4"/>
          <p:cNvSpPr>
            <a:spLocks noChangeArrowheads="1"/>
          </p:cNvSpPr>
          <p:nvPr/>
        </p:nvSpPr>
        <p:spPr bwMode="auto">
          <a:xfrm>
            <a:off x="1019810" y="2328386"/>
            <a:ext cx="1906270" cy="5842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5B9BD5"/>
          </a:solidFill>
          <a:ln w="38100">
            <a:solidFill>
              <a:srgbClr val="F2F2F2"/>
            </a:solidFill>
            <a:miter lim="800000"/>
            <a:headEnd/>
            <a:tailEnd/>
          </a:ln>
          <a:effectLst>
            <a:outerShdw dist="28398" dir="3806097" algn="ctr" rotWithShape="0">
              <a:srgbClr val="1F4D78">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a:ea typeface="+mn-ea"/>
              <a:cs typeface="+mn-cs"/>
            </a:endParaRPr>
          </a:p>
        </p:txBody>
      </p:sp>
      <p:sp>
        <p:nvSpPr>
          <p:cNvPr id="48131" name="AutoShape 3"/>
          <p:cNvSpPr>
            <a:spLocks noChangeArrowheads="1"/>
          </p:cNvSpPr>
          <p:nvPr/>
        </p:nvSpPr>
        <p:spPr bwMode="auto">
          <a:xfrm rot="5400000">
            <a:off x="1691005" y="3802699"/>
            <a:ext cx="487680" cy="183007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5B9BD5"/>
          </a:solidFill>
          <a:ln w="38100">
            <a:solidFill>
              <a:srgbClr val="F2F2F2"/>
            </a:solidFill>
            <a:miter lim="800000"/>
            <a:headEnd/>
            <a:tailEnd/>
          </a:ln>
          <a:effectLst>
            <a:outerShdw dist="28398" dir="3806097" algn="ctr" rotWithShape="0">
              <a:srgbClr val="1F4D78">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a:ea typeface="+mn-ea"/>
              <a:cs typeface="+mn-cs"/>
            </a:endParaRPr>
          </a:p>
        </p:txBody>
      </p:sp>
      <p:sp>
        <p:nvSpPr>
          <p:cNvPr id="48130" name="AutoShape 2"/>
          <p:cNvSpPr>
            <a:spLocks noChangeArrowheads="1"/>
          </p:cNvSpPr>
          <p:nvPr/>
        </p:nvSpPr>
        <p:spPr bwMode="auto">
          <a:xfrm>
            <a:off x="6080760" y="3657600"/>
            <a:ext cx="822960" cy="228600"/>
          </a:xfrm>
          <a:prstGeom prst="rightArrow">
            <a:avLst>
              <a:gd name="adj1" fmla="val 50000"/>
              <a:gd name="adj2" fmla="val 64474"/>
            </a:avLst>
          </a:prstGeom>
          <a:solidFill>
            <a:srgbClr val="5B9BD5"/>
          </a:solidFill>
          <a:ln w="127000" cmpd="dbl">
            <a:solidFill>
              <a:srgbClr val="5B9BD5"/>
            </a:solid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a:ea typeface="+mn-ea"/>
              <a:cs typeface="+mn-cs"/>
            </a:endParaRPr>
          </a:p>
        </p:txBody>
      </p:sp>
      <p:sp>
        <p:nvSpPr>
          <p:cNvPr id="48129" name="AutoShape 1"/>
          <p:cNvSpPr>
            <a:spLocks noChangeArrowheads="1"/>
          </p:cNvSpPr>
          <p:nvPr/>
        </p:nvSpPr>
        <p:spPr bwMode="auto">
          <a:xfrm>
            <a:off x="9377045" y="3533458"/>
            <a:ext cx="559435" cy="230822"/>
          </a:xfrm>
          <a:prstGeom prst="rightArrow">
            <a:avLst>
              <a:gd name="adj1" fmla="val 50000"/>
              <a:gd name="adj2" fmla="val 64474"/>
            </a:avLst>
          </a:prstGeom>
          <a:solidFill>
            <a:srgbClr val="5B9BD5"/>
          </a:solidFill>
          <a:ln w="127000" cmpd="dbl">
            <a:solidFill>
              <a:srgbClr val="5B9BD5"/>
            </a:solid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a:ea typeface="+mn-ea"/>
              <a:cs typeface="+mn-cs"/>
            </a:endParaRPr>
          </a:p>
        </p:txBody>
      </p:sp>
      <p:sp>
        <p:nvSpPr>
          <p:cNvPr id="48147" name="Rectangle 19"/>
          <p:cNvSpPr>
            <a:spLocks noChangeArrowheads="1"/>
          </p:cNvSpPr>
          <p:nvPr/>
        </p:nvSpPr>
        <p:spPr bwMode="auto">
          <a:xfrm>
            <a:off x="0" y="4572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defRPr/>
            </a:pPr>
            <a:endParaRPr kumimoji="0" lang="es-MX"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64000"/>
          </a:schemeClr>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6FC5475-1AF7-4C26-A5CE-0424EE23B052}"/>
              </a:ext>
            </a:extLst>
          </p:cNvPr>
          <p:cNvPicPr>
            <a:picLocks noChangeAspect="1"/>
          </p:cNvPicPr>
          <p:nvPr/>
        </p:nvPicPr>
        <p:blipFill>
          <a:blip r:embed="rId2"/>
          <a:stretch>
            <a:fillRect/>
          </a:stretch>
        </p:blipFill>
        <p:spPr>
          <a:xfrm>
            <a:off x="172204" y="115763"/>
            <a:ext cx="1386508" cy="1386508"/>
          </a:xfrm>
          <a:prstGeom prst="rect">
            <a:avLst/>
          </a:prstGeom>
        </p:spPr>
      </p:pic>
      <p:sp>
        <p:nvSpPr>
          <p:cNvPr id="3" name="CuadroTexto 2">
            <a:extLst>
              <a:ext uri="{FF2B5EF4-FFF2-40B4-BE49-F238E27FC236}">
                <a16:creationId xmlns:a16="http://schemas.microsoft.com/office/drawing/2014/main" id="{ED0CF4D3-C54B-423D-BDA6-9BB843E0C709}"/>
              </a:ext>
            </a:extLst>
          </p:cNvPr>
          <p:cNvSpPr txBox="1"/>
          <p:nvPr/>
        </p:nvSpPr>
        <p:spPr>
          <a:xfrm>
            <a:off x="1012431" y="1163717"/>
            <a:ext cx="6416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Calibri" panose="020F0502020204030204"/>
                <a:ea typeface="+mn-ea"/>
                <a:cs typeface="+mn-cs"/>
              </a:rPr>
              <a:t>SOL</a:t>
            </a:r>
          </a:p>
        </p:txBody>
      </p:sp>
      <p:pic>
        <p:nvPicPr>
          <p:cNvPr id="4" name="Imagen 3">
            <a:extLst>
              <a:ext uri="{FF2B5EF4-FFF2-40B4-BE49-F238E27FC236}">
                <a16:creationId xmlns:a16="http://schemas.microsoft.com/office/drawing/2014/main" id="{36B13E20-C6F8-47AE-8990-B1DBB829E5C3}"/>
              </a:ext>
            </a:extLst>
          </p:cNvPr>
          <p:cNvPicPr>
            <a:picLocks noChangeAspect="1"/>
          </p:cNvPicPr>
          <p:nvPr/>
        </p:nvPicPr>
        <p:blipFill rotWithShape="1">
          <a:blip r:embed="rId3"/>
          <a:srcRect r="13172"/>
          <a:stretch/>
        </p:blipFill>
        <p:spPr>
          <a:xfrm>
            <a:off x="808216" y="1977023"/>
            <a:ext cx="2251467" cy="3319046"/>
          </a:xfrm>
          <a:prstGeom prst="rect">
            <a:avLst/>
          </a:prstGeom>
        </p:spPr>
      </p:pic>
      <p:cxnSp>
        <p:nvCxnSpPr>
          <p:cNvPr id="6" name="Conector recto de flecha 5">
            <a:extLst>
              <a:ext uri="{FF2B5EF4-FFF2-40B4-BE49-F238E27FC236}">
                <a16:creationId xmlns:a16="http://schemas.microsoft.com/office/drawing/2014/main" id="{40EF4E00-2E51-4E5B-860C-15CB6524C626}"/>
              </a:ext>
            </a:extLst>
          </p:cNvPr>
          <p:cNvCxnSpPr>
            <a:cxnSpLocks/>
          </p:cNvCxnSpPr>
          <p:nvPr/>
        </p:nvCxnSpPr>
        <p:spPr>
          <a:xfrm>
            <a:off x="1558712" y="1143403"/>
            <a:ext cx="239091" cy="8921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9E3478F4-B17A-4B99-A04B-144F2EBEC9BD}"/>
              </a:ext>
            </a:extLst>
          </p:cNvPr>
          <p:cNvSpPr txBox="1"/>
          <p:nvPr/>
        </p:nvSpPr>
        <p:spPr>
          <a:xfrm rot="3843897">
            <a:off x="1157478" y="1095640"/>
            <a:ext cx="14190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Calibri" panose="020F0502020204030204"/>
                <a:ea typeface="+mn-ea"/>
                <a:cs typeface="+mn-cs"/>
              </a:rPr>
              <a:t>Energía solar</a:t>
            </a:r>
          </a:p>
        </p:txBody>
      </p:sp>
      <p:sp>
        <p:nvSpPr>
          <p:cNvPr id="9" name="CuadroTexto 8">
            <a:extLst>
              <a:ext uri="{FF2B5EF4-FFF2-40B4-BE49-F238E27FC236}">
                <a16:creationId xmlns:a16="http://schemas.microsoft.com/office/drawing/2014/main" id="{C7FDA091-FA48-485A-94FC-551EB6863C54}"/>
              </a:ext>
            </a:extLst>
          </p:cNvPr>
          <p:cNvSpPr txBox="1"/>
          <p:nvPr/>
        </p:nvSpPr>
        <p:spPr>
          <a:xfrm>
            <a:off x="1995804" y="2046254"/>
            <a:ext cx="14859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Calibri" panose="020F0502020204030204"/>
                <a:ea typeface="+mn-ea"/>
                <a:cs typeface="+mn-cs"/>
              </a:rPr>
              <a:t>Fotosíntesis </a:t>
            </a:r>
          </a:p>
        </p:txBody>
      </p:sp>
      <p:cxnSp>
        <p:nvCxnSpPr>
          <p:cNvPr id="11" name="Conector recto de flecha 10">
            <a:extLst>
              <a:ext uri="{FF2B5EF4-FFF2-40B4-BE49-F238E27FC236}">
                <a16:creationId xmlns:a16="http://schemas.microsoft.com/office/drawing/2014/main" id="{248F76BE-4569-402C-9C54-364354FC0449}"/>
              </a:ext>
            </a:extLst>
          </p:cNvPr>
          <p:cNvCxnSpPr/>
          <p:nvPr/>
        </p:nvCxnSpPr>
        <p:spPr>
          <a:xfrm>
            <a:off x="883539" y="3586842"/>
            <a:ext cx="0" cy="8286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A9DE2FF4-135C-423A-A597-0D67701B0428}"/>
              </a:ext>
            </a:extLst>
          </p:cNvPr>
          <p:cNvSpPr txBox="1"/>
          <p:nvPr/>
        </p:nvSpPr>
        <p:spPr>
          <a:xfrm>
            <a:off x="591828" y="4415517"/>
            <a:ext cx="7414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Calibri" panose="020F0502020204030204"/>
                <a:ea typeface="+mn-ea"/>
                <a:cs typeface="+mn-cs"/>
              </a:rPr>
              <a:t>Sabia bruta</a:t>
            </a:r>
          </a:p>
        </p:txBody>
      </p:sp>
      <p:cxnSp>
        <p:nvCxnSpPr>
          <p:cNvPr id="15" name="Conector recto de flecha 14">
            <a:extLst>
              <a:ext uri="{FF2B5EF4-FFF2-40B4-BE49-F238E27FC236}">
                <a16:creationId xmlns:a16="http://schemas.microsoft.com/office/drawing/2014/main" id="{7770A69E-7952-48CF-967D-1B73D8E11BBD}"/>
              </a:ext>
            </a:extLst>
          </p:cNvPr>
          <p:cNvCxnSpPr>
            <a:cxnSpLocks/>
          </p:cNvCxnSpPr>
          <p:nvPr/>
        </p:nvCxnSpPr>
        <p:spPr>
          <a:xfrm flipV="1">
            <a:off x="2978173" y="3910913"/>
            <a:ext cx="0" cy="7969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CuadroTexto 16">
            <a:extLst>
              <a:ext uri="{FF2B5EF4-FFF2-40B4-BE49-F238E27FC236}">
                <a16:creationId xmlns:a16="http://schemas.microsoft.com/office/drawing/2014/main" id="{0723392B-CAC7-4652-AE91-B5F64086D807}"/>
              </a:ext>
            </a:extLst>
          </p:cNvPr>
          <p:cNvSpPr txBox="1"/>
          <p:nvPr/>
        </p:nvSpPr>
        <p:spPr>
          <a:xfrm>
            <a:off x="2737908" y="3128133"/>
            <a:ext cx="10763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Calibri" panose="020F0502020204030204"/>
                <a:ea typeface="+mn-ea"/>
                <a:cs typeface="+mn-cs"/>
              </a:rPr>
              <a:t>Sabia elaborada</a:t>
            </a:r>
          </a:p>
        </p:txBody>
      </p:sp>
      <p:pic>
        <p:nvPicPr>
          <p:cNvPr id="18" name="Imagen 17">
            <a:extLst>
              <a:ext uri="{FF2B5EF4-FFF2-40B4-BE49-F238E27FC236}">
                <a16:creationId xmlns:a16="http://schemas.microsoft.com/office/drawing/2014/main" id="{3ADEFE61-C142-4F2A-AD25-2DC04D9DB414}"/>
              </a:ext>
            </a:extLst>
          </p:cNvPr>
          <p:cNvPicPr>
            <a:picLocks noChangeAspect="1"/>
          </p:cNvPicPr>
          <p:nvPr/>
        </p:nvPicPr>
        <p:blipFill rotWithShape="1">
          <a:blip r:embed="rId4"/>
          <a:srcRect l="16111" t="29790" r="41477" b="8813"/>
          <a:stretch/>
        </p:blipFill>
        <p:spPr>
          <a:xfrm>
            <a:off x="1220389" y="4707904"/>
            <a:ext cx="1550830" cy="2150096"/>
          </a:xfrm>
          <a:prstGeom prst="rect">
            <a:avLst/>
          </a:prstGeom>
        </p:spPr>
      </p:pic>
      <p:sp>
        <p:nvSpPr>
          <p:cNvPr id="19" name="CuadroTexto 18">
            <a:extLst>
              <a:ext uri="{FF2B5EF4-FFF2-40B4-BE49-F238E27FC236}">
                <a16:creationId xmlns:a16="http://schemas.microsoft.com/office/drawing/2014/main" id="{FBBA79CC-A31D-4FE7-BC32-CE184D10728B}"/>
              </a:ext>
            </a:extLst>
          </p:cNvPr>
          <p:cNvSpPr txBox="1"/>
          <p:nvPr/>
        </p:nvSpPr>
        <p:spPr>
          <a:xfrm>
            <a:off x="2071099" y="4724405"/>
            <a:ext cx="222458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Calibri" panose="020F0502020204030204"/>
                <a:ea typeface="+mn-ea"/>
                <a:cs typeface="+mn-cs"/>
              </a:rPr>
              <a:t>Sales minerales + agua</a:t>
            </a:r>
          </a:p>
        </p:txBody>
      </p:sp>
      <p:cxnSp>
        <p:nvCxnSpPr>
          <p:cNvPr id="21" name="Conector recto de flecha 20">
            <a:extLst>
              <a:ext uri="{FF2B5EF4-FFF2-40B4-BE49-F238E27FC236}">
                <a16:creationId xmlns:a16="http://schemas.microsoft.com/office/drawing/2014/main" id="{86B01CAA-1D28-46E9-953C-1F83477C7469}"/>
              </a:ext>
            </a:extLst>
          </p:cNvPr>
          <p:cNvCxnSpPr>
            <a:cxnSpLocks/>
          </p:cNvCxnSpPr>
          <p:nvPr/>
        </p:nvCxnSpPr>
        <p:spPr>
          <a:xfrm>
            <a:off x="2978173" y="5000292"/>
            <a:ext cx="0" cy="3285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CuadroTexto 23">
            <a:extLst>
              <a:ext uri="{FF2B5EF4-FFF2-40B4-BE49-F238E27FC236}">
                <a16:creationId xmlns:a16="http://schemas.microsoft.com/office/drawing/2014/main" id="{6C0CF577-5917-40E1-B895-F4B58FD16370}"/>
              </a:ext>
            </a:extLst>
          </p:cNvPr>
          <p:cNvSpPr txBox="1"/>
          <p:nvPr/>
        </p:nvSpPr>
        <p:spPr>
          <a:xfrm>
            <a:off x="2071099" y="5375344"/>
            <a:ext cx="29591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Calibri" panose="020F0502020204030204"/>
                <a:ea typeface="+mn-ea"/>
                <a:cs typeface="+mn-cs"/>
              </a:rPr>
              <a:t>Energía que se transforma en Energía biológica</a:t>
            </a:r>
          </a:p>
        </p:txBody>
      </p:sp>
      <p:pic>
        <p:nvPicPr>
          <p:cNvPr id="25" name="Imagen 24">
            <a:extLst>
              <a:ext uri="{FF2B5EF4-FFF2-40B4-BE49-F238E27FC236}">
                <a16:creationId xmlns:a16="http://schemas.microsoft.com/office/drawing/2014/main" id="{264E2C82-3891-4122-9132-D3656DD26354}"/>
              </a:ext>
            </a:extLst>
          </p:cNvPr>
          <p:cNvPicPr>
            <a:picLocks noChangeAspect="1"/>
          </p:cNvPicPr>
          <p:nvPr/>
        </p:nvPicPr>
        <p:blipFill rotWithShape="1">
          <a:blip r:embed="rId5"/>
          <a:srcRect l="8472" t="15156" r="53871" b="23910"/>
          <a:stretch/>
        </p:blipFill>
        <p:spPr>
          <a:xfrm>
            <a:off x="2777457" y="5944742"/>
            <a:ext cx="954899" cy="877648"/>
          </a:xfrm>
          <a:prstGeom prst="rect">
            <a:avLst/>
          </a:prstGeom>
          <a:ln w="28575">
            <a:solidFill>
              <a:srgbClr val="C00000"/>
            </a:solidFill>
          </a:ln>
        </p:spPr>
      </p:pic>
      <p:sp>
        <p:nvSpPr>
          <p:cNvPr id="28" name="Título 27">
            <a:extLst>
              <a:ext uri="{FF2B5EF4-FFF2-40B4-BE49-F238E27FC236}">
                <a16:creationId xmlns:a16="http://schemas.microsoft.com/office/drawing/2014/main" id="{B664E838-89CA-430D-972C-D9CD3E623DB0}"/>
              </a:ext>
            </a:extLst>
          </p:cNvPr>
          <p:cNvSpPr>
            <a:spLocks noGrp="1"/>
          </p:cNvSpPr>
          <p:nvPr>
            <p:ph type="title" idx="4294967295"/>
          </p:nvPr>
        </p:nvSpPr>
        <p:spPr>
          <a:xfrm>
            <a:off x="2720975" y="34925"/>
            <a:ext cx="9471025" cy="1000125"/>
          </a:xfrm>
        </p:spPr>
        <p:txBody>
          <a:bodyPr>
            <a:normAutofit/>
          </a:bodyPr>
          <a:lstStyle/>
          <a:p>
            <a:r>
              <a:rPr lang="es-MX" sz="3600" b="1" dirty="0"/>
              <a:t>Transformación de la energía en el Planeta. </a:t>
            </a:r>
            <a:endParaRPr lang="es-MX" b="1" dirty="0"/>
          </a:p>
        </p:txBody>
      </p:sp>
      <p:sp>
        <p:nvSpPr>
          <p:cNvPr id="40" name="Marcador de contenido 39">
            <a:extLst>
              <a:ext uri="{FF2B5EF4-FFF2-40B4-BE49-F238E27FC236}">
                <a16:creationId xmlns:a16="http://schemas.microsoft.com/office/drawing/2014/main" id="{25936B6F-2B18-4D0C-87DE-EFC26E5F0CAA}"/>
              </a:ext>
            </a:extLst>
          </p:cNvPr>
          <p:cNvSpPr>
            <a:spLocks noGrp="1"/>
          </p:cNvSpPr>
          <p:nvPr>
            <p:ph sz="half" idx="4294967295"/>
          </p:nvPr>
        </p:nvSpPr>
        <p:spPr>
          <a:xfrm>
            <a:off x="4668838" y="898525"/>
            <a:ext cx="7523162" cy="5959475"/>
          </a:xfrm>
        </p:spPr>
        <p:txBody>
          <a:bodyPr>
            <a:normAutofit lnSpcReduction="10000"/>
          </a:bodyPr>
          <a:lstStyle/>
          <a:p>
            <a:r>
              <a:rPr lang="es-MX" dirty="0"/>
              <a:t>El suelo es el cimiento de nuestra civilización.</a:t>
            </a:r>
          </a:p>
          <a:p>
            <a:r>
              <a:rPr lang="es-MX" dirty="0"/>
              <a:t> Al igual que un organismo vivo, el suelo necesita ser cuidado y nutrido. </a:t>
            </a:r>
          </a:p>
          <a:p>
            <a:r>
              <a:rPr lang="es-MX" dirty="0"/>
              <a:t>Sin embargo, las prácticas agrícolas convencionales han debilitado este sistema vital.</a:t>
            </a:r>
          </a:p>
          <a:p>
            <a:r>
              <a:rPr lang="es-MX" dirty="0"/>
              <a:t> Es hora de adoptar prácticas sostenibles que regeneren nuestros suelos y garanticen la seguridad alimentaria para las futuras generaciones.</a:t>
            </a:r>
          </a:p>
          <a:p>
            <a:r>
              <a:rPr lang="es-MX" dirty="0"/>
              <a:t>El hombre aprendió a aprovecharse de la biomasa fotosintética que se deriva de dichos procesos, pero ha degradado el Sistema Biológico del  suelo que es la base que lo sustenta.</a:t>
            </a:r>
          </a:p>
        </p:txBody>
      </p:sp>
      <p:cxnSp>
        <p:nvCxnSpPr>
          <p:cNvPr id="32" name="Conector recto de flecha 31">
            <a:extLst>
              <a:ext uri="{FF2B5EF4-FFF2-40B4-BE49-F238E27FC236}">
                <a16:creationId xmlns:a16="http://schemas.microsoft.com/office/drawing/2014/main" id="{8EF63DD4-1BFA-4989-B099-310286277647}"/>
              </a:ext>
            </a:extLst>
          </p:cNvPr>
          <p:cNvCxnSpPr>
            <a:cxnSpLocks/>
          </p:cNvCxnSpPr>
          <p:nvPr/>
        </p:nvCxnSpPr>
        <p:spPr>
          <a:xfrm flipH="1">
            <a:off x="2737908" y="2384808"/>
            <a:ext cx="121426" cy="6474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7" name="Imagen 6" descr="Texto, Carta&#10;&#10;El contenido generado por IA puede ser incorrecto.">
            <a:extLst>
              <a:ext uri="{FF2B5EF4-FFF2-40B4-BE49-F238E27FC236}">
                <a16:creationId xmlns:a16="http://schemas.microsoft.com/office/drawing/2014/main" id="{FAE4FB8D-4BE7-5238-FAC9-E77BA29297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4797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18160" y="182881"/>
            <a:ext cx="11719560" cy="670559"/>
          </a:xfrm>
        </p:spPr>
        <p:txBody>
          <a:bodyPr>
            <a:normAutofit fontScale="90000"/>
          </a:bodyPr>
          <a:lstStyle/>
          <a:p>
            <a:r>
              <a:rPr lang="es-MX" sz="2800" b="1" dirty="0">
                <a:solidFill>
                  <a:srgbClr val="FF0000"/>
                </a:solidFill>
              </a:rPr>
              <a:t>  </a:t>
            </a:r>
            <a:r>
              <a:rPr lang="es-MX" sz="2200" b="1" dirty="0">
                <a:solidFill>
                  <a:srgbClr val="FF0000"/>
                </a:solidFill>
                <a:latin typeface="Arial Black" pitchFamily="34" charset="0"/>
              </a:rPr>
              <a:t>FACTORES QUE LIMITAN LA PRODUCTIVIDAD EN LA AGRICULTURA ACTUAL </a:t>
            </a:r>
          </a:p>
        </p:txBody>
      </p:sp>
      <p:sp>
        <p:nvSpPr>
          <p:cNvPr id="3" name="2 Marcador de contenido"/>
          <p:cNvSpPr>
            <a:spLocks noGrp="1"/>
          </p:cNvSpPr>
          <p:nvPr>
            <p:ph idx="1"/>
          </p:nvPr>
        </p:nvSpPr>
        <p:spPr>
          <a:xfrm>
            <a:off x="274320" y="853440"/>
            <a:ext cx="11673840" cy="5577840"/>
          </a:xfrm>
        </p:spPr>
        <p:txBody>
          <a:bodyPr>
            <a:normAutofit/>
          </a:bodyPr>
          <a:lstStyle/>
          <a:p>
            <a:r>
              <a:rPr lang="es-HN" sz="2400" dirty="0"/>
              <a:t>Los niveles de productividad que se alcanzan hoy en los países menos desarrollados están muy por debajo de la media mundial producto a varios factores:</a:t>
            </a:r>
          </a:p>
          <a:p>
            <a:pPr>
              <a:buNone/>
            </a:pPr>
            <a:r>
              <a:rPr lang="es-HN" sz="2400" dirty="0"/>
              <a:t>    ● </a:t>
            </a:r>
            <a:r>
              <a:rPr lang="es-HN" sz="2400" b="1" dirty="0"/>
              <a:t>Uso i</a:t>
            </a:r>
            <a:r>
              <a:rPr lang="es-HN" sz="2400" b="1" i="1" dirty="0"/>
              <a:t>ndiscriminado de agroquímicos </a:t>
            </a:r>
            <a:r>
              <a:rPr lang="es-HN" sz="2400" dirty="0"/>
              <a:t>por encima de las necesidades de los cultivos.</a:t>
            </a:r>
          </a:p>
          <a:p>
            <a:pPr>
              <a:buNone/>
            </a:pPr>
            <a:r>
              <a:rPr lang="es-HN" sz="2400" dirty="0"/>
              <a:t>    ● </a:t>
            </a:r>
            <a:r>
              <a:rPr lang="es-HN" sz="2400" b="1" i="1" dirty="0"/>
              <a:t>Elevada Erosión de los suelos </a:t>
            </a:r>
            <a:r>
              <a:rPr lang="es-HN" sz="2400" dirty="0"/>
              <a:t>por malas prácticas de preparación de suelos.</a:t>
            </a:r>
          </a:p>
          <a:p>
            <a:pPr>
              <a:buNone/>
            </a:pPr>
            <a:r>
              <a:rPr lang="es-HN" sz="2400" dirty="0"/>
              <a:t>    ●  </a:t>
            </a:r>
            <a:r>
              <a:rPr lang="es-HN" sz="2400" b="1" i="1" dirty="0"/>
              <a:t>Desmineralización </a:t>
            </a:r>
            <a:r>
              <a:rPr lang="es-HN" sz="2400" b="1" dirty="0"/>
              <a:t>de los suelos agrícolas </a:t>
            </a:r>
            <a:r>
              <a:rPr lang="es-HN" sz="2400" dirty="0"/>
              <a:t>debido a la continuada </a:t>
            </a:r>
          </a:p>
          <a:p>
            <a:pPr>
              <a:buNone/>
            </a:pPr>
            <a:r>
              <a:rPr lang="es-HN" sz="2400" dirty="0"/>
              <a:t>extracción de cosechas sin devolver al suelo los minerales </a:t>
            </a:r>
          </a:p>
          <a:p>
            <a:pPr>
              <a:buNone/>
            </a:pPr>
            <a:r>
              <a:rPr lang="es-HN" sz="2400" dirty="0"/>
              <a:t>esquilmados durante mucho tiempo.</a:t>
            </a:r>
          </a:p>
          <a:p>
            <a:pPr>
              <a:buNone/>
            </a:pPr>
            <a:endParaRPr lang="es-HN" dirty="0"/>
          </a:p>
          <a:p>
            <a:pPr>
              <a:buNone/>
            </a:pPr>
            <a:endParaRPr lang="es-HN" dirty="0"/>
          </a:p>
          <a:p>
            <a:pPr>
              <a:buNone/>
            </a:pPr>
            <a:r>
              <a:rPr lang="es-HN" dirty="0"/>
              <a:t>         </a:t>
            </a:r>
          </a:p>
          <a:p>
            <a:pPr>
              <a:buNone/>
            </a:pPr>
            <a:endParaRPr lang="es-HN" dirty="0"/>
          </a:p>
          <a:p>
            <a:pPr>
              <a:buNone/>
            </a:pPr>
            <a:endParaRPr lang="es-HN" dirty="0"/>
          </a:p>
          <a:p>
            <a:pPr>
              <a:buNone/>
            </a:pPr>
            <a:endParaRPr lang="es-HN" dirty="0"/>
          </a:p>
          <a:p>
            <a:pPr>
              <a:buNone/>
            </a:pPr>
            <a:endParaRPr lang="es-HN" dirty="0"/>
          </a:p>
          <a:p>
            <a:endParaRPr lang="es-MX" dirty="0"/>
          </a:p>
          <a:p>
            <a:endParaRPr lang="es-MX" dirty="0"/>
          </a:p>
        </p:txBody>
      </p:sp>
      <p:sp>
        <p:nvSpPr>
          <p:cNvPr id="4" name="3 Rectángulo redondeado"/>
          <p:cNvSpPr/>
          <p:nvPr/>
        </p:nvSpPr>
        <p:spPr>
          <a:xfrm>
            <a:off x="518160" y="3947160"/>
            <a:ext cx="2103120" cy="65532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Calibri"/>
                <a:ea typeface="+mn-ea"/>
                <a:cs typeface="+mn-cs"/>
              </a:rPr>
              <a:t>Altas dosis de agroquímicos</a:t>
            </a:r>
          </a:p>
        </p:txBody>
      </p:sp>
      <p:sp>
        <p:nvSpPr>
          <p:cNvPr id="5" name="4 Rectángulo redondeado"/>
          <p:cNvSpPr/>
          <p:nvPr/>
        </p:nvSpPr>
        <p:spPr>
          <a:xfrm>
            <a:off x="472440" y="5791200"/>
            <a:ext cx="2148840" cy="65532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Calibri"/>
                <a:ea typeface="+mn-ea"/>
                <a:cs typeface="+mn-cs"/>
              </a:rPr>
              <a:t>Desmineralización de los suelos</a:t>
            </a:r>
          </a:p>
        </p:txBody>
      </p:sp>
      <p:sp>
        <p:nvSpPr>
          <p:cNvPr id="6" name="5 Rectángulo redondeado"/>
          <p:cNvSpPr/>
          <p:nvPr/>
        </p:nvSpPr>
        <p:spPr>
          <a:xfrm>
            <a:off x="472440" y="4770120"/>
            <a:ext cx="2148840" cy="90181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Calibri"/>
                <a:ea typeface="+mn-ea"/>
                <a:cs typeface="+mn-cs"/>
              </a:rPr>
              <a:t>Elevada erosión y compactación de los suelos agrícolas.</a:t>
            </a:r>
          </a:p>
        </p:txBody>
      </p:sp>
      <p:sp>
        <p:nvSpPr>
          <p:cNvPr id="8" name="7 Cerrar llave"/>
          <p:cNvSpPr/>
          <p:nvPr/>
        </p:nvSpPr>
        <p:spPr>
          <a:xfrm>
            <a:off x="2712720" y="4267200"/>
            <a:ext cx="746760" cy="1859280"/>
          </a:xfrm>
          <a:prstGeom prst="rightBrac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8 Rectángulo redondeado"/>
          <p:cNvSpPr/>
          <p:nvPr/>
        </p:nvSpPr>
        <p:spPr>
          <a:xfrm>
            <a:off x="3627120" y="4404360"/>
            <a:ext cx="2148840" cy="111252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Calibri"/>
                <a:ea typeface="+mn-ea"/>
                <a:cs typeface="+mn-cs"/>
              </a:rPr>
              <a:t>Eliminación de la Microflora del suelo (Microorganismos)</a:t>
            </a:r>
          </a:p>
        </p:txBody>
      </p:sp>
      <p:sp>
        <p:nvSpPr>
          <p:cNvPr id="10" name="9 Flecha derecha"/>
          <p:cNvSpPr/>
          <p:nvPr/>
        </p:nvSpPr>
        <p:spPr>
          <a:xfrm>
            <a:off x="5867400" y="4770120"/>
            <a:ext cx="731520" cy="27432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10 Rectángulo redondeado"/>
          <p:cNvSpPr/>
          <p:nvPr/>
        </p:nvSpPr>
        <p:spPr>
          <a:xfrm>
            <a:off x="6598920" y="4602480"/>
            <a:ext cx="2026920" cy="67056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Calibri"/>
                <a:ea typeface="+mn-ea"/>
                <a:cs typeface="+mn-cs"/>
              </a:rPr>
              <a:t>Debilitamiento del sistema radicular </a:t>
            </a:r>
          </a:p>
        </p:txBody>
      </p:sp>
      <p:sp>
        <p:nvSpPr>
          <p:cNvPr id="12" name="11 Rectángulo"/>
          <p:cNvSpPr/>
          <p:nvPr/>
        </p:nvSpPr>
        <p:spPr>
          <a:xfrm>
            <a:off x="8625840" y="2971800"/>
            <a:ext cx="3520440" cy="3886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prstClr val="black"/>
                </a:solidFill>
                <a:effectLst/>
                <a:uLnTx/>
                <a:uFillTx/>
                <a:latin typeface="Calibri"/>
                <a:ea typeface="+mn-ea"/>
                <a:cs typeface="+mn-cs"/>
              </a:rPr>
              <a:t>1.Insuficiente absorción de nutrientes</a:t>
            </a:r>
            <a:r>
              <a:rPr lang="es-MX" sz="2000" b="1" dirty="0">
                <a:solidFill>
                  <a:prstClr val="black"/>
                </a:solidFill>
                <a:latin typeface="Calibri"/>
              </a:rPr>
              <a:t> ( entre el 30 -35 % de absorción)</a:t>
            </a:r>
            <a:r>
              <a:rPr kumimoji="0" lang="es-MX" sz="2000" b="1"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prstClr val="black"/>
                </a:solidFill>
                <a:effectLst/>
                <a:uLnTx/>
                <a:uFillTx/>
                <a:latin typeface="Calibri"/>
                <a:ea typeface="+mn-ea"/>
                <a:cs typeface="+mn-cs"/>
              </a:rPr>
              <a:t>2. Poca resistencia a la sequía.   </a:t>
            </a:r>
            <a:r>
              <a:rPr lang="es-MX" sz="2000" b="1" dirty="0">
                <a:solidFill>
                  <a:prstClr val="black"/>
                </a:solidFill>
                <a:latin typeface="Calibri"/>
              </a:rPr>
              <a:t>(estrés hídrico en corto tiempo) </a:t>
            </a:r>
            <a:endParaRPr kumimoji="0" lang="es-MX"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prstClr val="black"/>
                </a:solidFill>
                <a:effectLst/>
                <a:uLnTx/>
                <a:uFillTx/>
                <a:latin typeface="Calibri"/>
                <a:ea typeface="+mn-ea"/>
                <a:cs typeface="+mn-cs"/>
              </a:rPr>
              <a:t>3. Perdida de la barrera protectora a las raíces provocando Invasiones de microorganismos patógenos.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prstClr val="black"/>
                </a:solidFill>
                <a:effectLst/>
                <a:uLnTx/>
                <a:uFillTx/>
                <a:latin typeface="Calibri"/>
                <a:ea typeface="+mn-ea"/>
                <a:cs typeface="+mn-cs"/>
              </a:rPr>
              <a:t>4. Acame frecuente en los cultivos ( Caña, maíz, arroz, etc.)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D542102-D29A-1C23-E71A-FC752DC7032A}"/>
              </a:ext>
            </a:extLst>
          </p:cNvPr>
          <p:cNvSpPr>
            <a:spLocks noGrp="1"/>
          </p:cNvSpPr>
          <p:nvPr>
            <p:ph idx="4294967295"/>
          </p:nvPr>
        </p:nvSpPr>
        <p:spPr>
          <a:xfrm>
            <a:off x="0" y="2597150"/>
            <a:ext cx="12192000" cy="3271838"/>
          </a:xfrm>
        </p:spPr>
        <p:txBody>
          <a:bodyPr>
            <a:normAutofit/>
          </a:bodyPr>
          <a:lstStyle/>
          <a:p>
            <a:pPr algn="just"/>
            <a:r>
              <a:rPr kumimoji="0" lang="es-MX" sz="2800" b="1" i="0" u="none" strike="noStrike" kern="1200" cap="none" spc="0" normalizeH="0" baseline="0" noProof="0" dirty="0">
                <a:ln>
                  <a:noFill/>
                </a:ln>
                <a:solidFill>
                  <a:srgbClr val="1BA728"/>
                </a:solidFill>
                <a:effectLst/>
                <a:uLnTx/>
                <a:uFillTx/>
                <a:latin typeface="Calibri" panose="020F0502020204030204" pitchFamily="34" charset="0"/>
                <a:ea typeface="+mj-ea"/>
                <a:cs typeface="Calibri" panose="020F0502020204030204" pitchFamily="34" charset="0"/>
              </a:rPr>
              <a:t>"Nano Gro es un producto resultado de la Nanotecnología aplicado a la Agricultura, es una solución que devuelve a los cultivos las vías de comunicación desarrolladas durante millones de años y que ayuda a aumentar la  producción, mejorar la calidad de tus cultivos y reducir el impacto ambiental.</a:t>
            </a:r>
          </a:p>
        </p:txBody>
      </p:sp>
      <p:sp>
        <p:nvSpPr>
          <p:cNvPr id="4" name="Título 3">
            <a:extLst>
              <a:ext uri="{FF2B5EF4-FFF2-40B4-BE49-F238E27FC236}">
                <a16:creationId xmlns:a16="http://schemas.microsoft.com/office/drawing/2014/main" id="{D241D7AF-337C-E8D4-2522-2259E4BBA1E0}"/>
              </a:ext>
            </a:extLst>
          </p:cNvPr>
          <p:cNvSpPr>
            <a:spLocks noGrp="1"/>
          </p:cNvSpPr>
          <p:nvPr>
            <p:ph type="title" idx="4294967295"/>
          </p:nvPr>
        </p:nvSpPr>
        <p:spPr>
          <a:xfrm>
            <a:off x="2425148" y="0"/>
            <a:ext cx="9766851" cy="2398713"/>
          </a:xfrm>
        </p:spPr>
        <p:txBody>
          <a:bodyPr>
            <a:normAutofit/>
          </a:bodyPr>
          <a:lstStyle/>
          <a:p>
            <a:pPr algn="just"/>
            <a:r>
              <a:rPr lang="es-SV" sz="2800" b="1" dirty="0">
                <a:solidFill>
                  <a:srgbClr val="1BA728"/>
                </a:solidFill>
                <a:latin typeface="Calibri" panose="020F0502020204030204" pitchFamily="34" charset="0"/>
                <a:cs typeface="Calibri" panose="020F0502020204030204" pitchFamily="34" charset="0"/>
              </a:rPr>
              <a:t>El objetivo de nuestra exposición es presentar una tecnología que  activa las vías electroquímicas de comunicación intracelular </a:t>
            </a:r>
            <a:r>
              <a:rPr kumimoji="0" lang="es-SV" sz="2800" b="1" i="0" u="none" strike="noStrike" kern="1200" cap="none" spc="-50" normalizeH="0" baseline="0" noProof="0" dirty="0">
                <a:ln>
                  <a:noFill/>
                </a:ln>
                <a:solidFill>
                  <a:srgbClr val="1BA728"/>
                </a:solidFill>
                <a:effectLst/>
                <a:uLnTx/>
                <a:uFillTx/>
                <a:latin typeface="Calibri" panose="020F0502020204030204" pitchFamily="34" charset="0"/>
                <a:cs typeface="Calibri" panose="020F0502020204030204" pitchFamily="34" charset="0"/>
              </a:rPr>
              <a:t>desarrolladas a través de millones de años de evolución </a:t>
            </a:r>
            <a:r>
              <a:rPr lang="es-SV" sz="2800" b="1" dirty="0">
                <a:solidFill>
                  <a:srgbClr val="1BA728"/>
                </a:solidFill>
                <a:latin typeface="Calibri" panose="020F0502020204030204" pitchFamily="34" charset="0"/>
                <a:cs typeface="Calibri" panose="020F0502020204030204" pitchFamily="34" charset="0"/>
              </a:rPr>
              <a:t>entre las plantas y los microorganismos del suelo  que se interrumpen por la desmineralización de los suelos agrícolas.</a:t>
            </a:r>
          </a:p>
        </p:txBody>
      </p:sp>
      <p:pic>
        <p:nvPicPr>
          <p:cNvPr id="5" name="Imagen 4">
            <a:extLst>
              <a:ext uri="{FF2B5EF4-FFF2-40B4-BE49-F238E27FC236}">
                <a16:creationId xmlns:a16="http://schemas.microsoft.com/office/drawing/2014/main" id="{ED9CC32E-E3D2-4AB4-6A23-C14B27A6BBB0}"/>
              </a:ext>
            </a:extLst>
          </p:cNvPr>
          <p:cNvPicPr>
            <a:picLocks noChangeAspect="1"/>
          </p:cNvPicPr>
          <p:nvPr/>
        </p:nvPicPr>
        <p:blipFill>
          <a:blip r:embed="rId2"/>
          <a:stretch>
            <a:fillRect/>
          </a:stretch>
        </p:blipFill>
        <p:spPr>
          <a:xfrm>
            <a:off x="0" y="0"/>
            <a:ext cx="2145978" cy="2158171"/>
          </a:xfrm>
          <a:prstGeom prst="rect">
            <a:avLst/>
          </a:prstGeom>
        </p:spPr>
      </p:pic>
    </p:spTree>
    <p:extLst>
      <p:ext uri="{BB962C8B-B14F-4D97-AF65-F5344CB8AC3E}">
        <p14:creationId xmlns:p14="http://schemas.microsoft.com/office/powerpoint/2010/main" val="1484682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contenido"/>
          <p:cNvSpPr>
            <a:spLocks noGrp="1"/>
          </p:cNvSpPr>
          <p:nvPr>
            <p:ph sz="half" idx="4294967295"/>
          </p:nvPr>
        </p:nvSpPr>
        <p:spPr>
          <a:xfrm>
            <a:off x="0" y="1264920"/>
            <a:ext cx="12192000" cy="5593080"/>
          </a:xfrm>
        </p:spPr>
        <p:txBody>
          <a:bodyPr>
            <a:noAutofit/>
          </a:bodyPr>
          <a:lstStyle/>
          <a:p>
            <a:pPr algn="just">
              <a:lnSpc>
                <a:spcPct val="100000"/>
              </a:lnSpc>
            </a:pPr>
            <a:r>
              <a:rPr lang="es-HN" sz="1800" dirty="0">
                <a:latin typeface="Arial" pitchFamily="34" charset="0"/>
                <a:cs typeface="Arial" pitchFamily="34" charset="0"/>
              </a:rPr>
              <a:t>Nano Gro™ es un </a:t>
            </a:r>
            <a:r>
              <a:rPr lang="es-HN" sz="1800" b="1" i="1" dirty="0">
                <a:latin typeface="Arial" pitchFamily="34" charset="0"/>
                <a:cs typeface="Arial" pitchFamily="34" charset="0"/>
              </a:rPr>
              <a:t>Estimulante 100 % Orgánico</a:t>
            </a:r>
            <a:r>
              <a:rPr lang="es-HN" sz="1800" dirty="0">
                <a:latin typeface="Arial" pitchFamily="34" charset="0"/>
                <a:cs typeface="Arial" pitchFamily="34" charset="0"/>
              </a:rPr>
              <a:t>, que aporta a las plantas las nano partículas de minerales necesarias </a:t>
            </a:r>
            <a:r>
              <a:rPr lang="es-HN" sz="1800" i="1" dirty="0">
                <a:latin typeface="Arial" pitchFamily="34" charset="0"/>
                <a:cs typeface="Arial" pitchFamily="34" charset="0"/>
              </a:rPr>
              <a:t>para</a:t>
            </a:r>
            <a:r>
              <a:rPr lang="es-HN" sz="1800" dirty="0">
                <a:latin typeface="Arial" pitchFamily="34" charset="0"/>
                <a:cs typeface="Arial" pitchFamily="34" charset="0"/>
              </a:rPr>
              <a:t> </a:t>
            </a:r>
            <a:r>
              <a:rPr lang="es-HN" sz="1800" b="1" i="1" dirty="0">
                <a:latin typeface="Arial" pitchFamily="34" charset="0"/>
                <a:cs typeface="Arial" pitchFamily="34" charset="0"/>
              </a:rPr>
              <a:t>activar y potenciar el sistema inmunológico.</a:t>
            </a:r>
            <a:endParaRPr lang="es-HN" sz="1800" dirty="0">
              <a:latin typeface="Arial" pitchFamily="34" charset="0"/>
              <a:cs typeface="Arial" pitchFamily="34" charset="0"/>
            </a:endParaRPr>
          </a:p>
          <a:p>
            <a:pPr algn="just">
              <a:lnSpc>
                <a:spcPct val="100000"/>
              </a:lnSpc>
            </a:pPr>
            <a:r>
              <a:rPr lang="es-HN" sz="1800" dirty="0">
                <a:latin typeface="Arial" pitchFamily="34" charset="0"/>
                <a:cs typeface="Arial" pitchFamily="34" charset="0"/>
              </a:rPr>
              <a:t> Es un producto resultado de la Nano Tecnología, compuesto de pequeñas trazas de una billonésima parte de Nano Sulfatos de diferentes elementos minerales, que de forma natural debían encontrarse en el suelo, en concentraciones de 10⁻⁹ y que en las dosis exactas son los encargados de formar las cadenas de comunicación electroquímica para restablecer el sistema de señales en las plantas.</a:t>
            </a:r>
            <a:endParaRPr lang="es-MX" sz="1800" dirty="0">
              <a:latin typeface="Arial" pitchFamily="34" charset="0"/>
              <a:cs typeface="Arial" pitchFamily="34" charset="0"/>
            </a:endParaRPr>
          </a:p>
          <a:p>
            <a:pPr algn="just">
              <a:lnSpc>
                <a:spcPct val="100000"/>
              </a:lnSpc>
            </a:pPr>
            <a:r>
              <a:rPr lang="es-HN" sz="1800" dirty="0">
                <a:latin typeface="Arial" pitchFamily="34" charset="0"/>
                <a:cs typeface="Arial" pitchFamily="34" charset="0"/>
              </a:rPr>
              <a:t>Nano Gro™ es una capsula muy pequeña de azúcar grado farmacéutico con una mezcla de ingredientes activos que se disuelven en agua para su aplicación en semillas antes de sembrar, o a las plantas en aplicación foliar;</a:t>
            </a:r>
          </a:p>
          <a:p>
            <a:pPr algn="just">
              <a:lnSpc>
                <a:spcPct val="100000"/>
              </a:lnSpc>
              <a:buNone/>
            </a:pPr>
            <a:r>
              <a:rPr lang="es-HN" sz="1800" dirty="0">
                <a:latin typeface="Arial" pitchFamily="34" charset="0"/>
                <a:cs typeface="Arial" pitchFamily="34" charset="0"/>
              </a:rPr>
              <a:t> también se puede aplicar directamente al suelo para que entre en contacto con la raíz.</a:t>
            </a:r>
          </a:p>
          <a:p>
            <a:pPr algn="just">
              <a:lnSpc>
                <a:spcPct val="100000"/>
              </a:lnSpc>
              <a:buNone/>
            </a:pPr>
            <a:r>
              <a:rPr lang="en-US" sz="1800" dirty="0">
                <a:solidFill>
                  <a:prstClr val="black"/>
                </a:solidFill>
                <a:latin typeface="Arial" panose="020B0604020202020204" pitchFamily="34" charset="0"/>
                <a:cs typeface="Arial" panose="020B0604020202020204" pitchFamily="34" charset="0"/>
              </a:rPr>
              <a:t> El </a:t>
            </a:r>
            <a:r>
              <a:rPr lang="es-ES" sz="1800" dirty="0">
                <a:solidFill>
                  <a:prstClr val="black"/>
                </a:solidFill>
                <a:latin typeface="Arial" panose="020B0604020202020204" pitchFamily="34" charset="0"/>
                <a:cs typeface="Arial" panose="020B0604020202020204" pitchFamily="34" charset="0"/>
              </a:rPr>
              <a:t>método utilizado por el </a:t>
            </a:r>
            <a:r>
              <a:rPr lang="es-ES" sz="1800" b="1" dirty="0">
                <a:solidFill>
                  <a:prstClr val="black"/>
                </a:solidFill>
                <a:latin typeface="Arial" panose="020B0604020202020204" pitchFamily="34" charset="0"/>
                <a:cs typeface="Arial" panose="020B0604020202020204" pitchFamily="34" charset="0"/>
              </a:rPr>
              <a:t>Nano Gro </a:t>
            </a:r>
            <a:r>
              <a:rPr lang="es-ES" sz="1800" dirty="0">
                <a:solidFill>
                  <a:prstClr val="black"/>
                </a:solidFill>
                <a:latin typeface="Arial" panose="020B0604020202020204" pitchFamily="34" charset="0"/>
                <a:cs typeface="Arial" panose="020B0604020202020204" pitchFamily="34" charset="0"/>
              </a:rPr>
              <a:t>es revolucionario, actuando como un mensajero activa los canales de comunicación que  han desarrollado las plantas en su evolución durante millones de años para hacer llegar un mensaje hasta  la matriz de la raíz o de la semilla y alerta a la planta de estrés nutricionales, hídricos y de ataques de plagas</a:t>
            </a:r>
            <a:r>
              <a:rPr lang="es-SV" sz="1800" dirty="0">
                <a:solidFill>
                  <a:prstClr val="black"/>
                </a:solidFill>
                <a:latin typeface="Arial" panose="020B0604020202020204" pitchFamily="34" charset="0"/>
                <a:cs typeface="Arial" panose="020B0604020202020204" pitchFamily="34" charset="0"/>
              </a:rPr>
              <a:t>, produciendo una respuesta sistémica y activando los mecanismos de crecimiento y defensa de las mismas, haciendo recurrencia para ello a su memoria genética extrayendo genes de resistencia adquirida ante estas amenazas.</a:t>
            </a:r>
          </a:p>
          <a:p>
            <a:pPr algn="just">
              <a:lnSpc>
                <a:spcPct val="100000"/>
              </a:lnSpc>
              <a:buNone/>
            </a:pPr>
            <a:r>
              <a:rPr lang="es-SV" sz="1800" b="1" dirty="0">
                <a:solidFill>
                  <a:prstClr val="black"/>
                </a:solidFill>
                <a:latin typeface="Arial" panose="020B0604020202020204" pitchFamily="34" charset="0"/>
                <a:cs typeface="Arial" panose="020B0604020202020204" pitchFamily="34" charset="0"/>
              </a:rPr>
              <a:t>NOTA : El Nano Gro se puede utilizar en todo tipo de agricultura, es compatible con cualquier insumo de Nutrición y/o Protección. No es recomendable aplicar con herbicidas. </a:t>
            </a:r>
            <a:endParaRPr lang="en-US" sz="1800" b="1" dirty="0">
              <a:latin typeface="Arial" panose="020B0604020202020204" pitchFamily="34" charset="0"/>
              <a:cs typeface="Arial" panose="020B0604020202020204" pitchFamily="34" charset="0"/>
            </a:endParaRPr>
          </a:p>
          <a:p>
            <a:pPr>
              <a:lnSpc>
                <a:spcPct val="100000"/>
              </a:lnSpc>
              <a:buNone/>
            </a:pPr>
            <a:endParaRPr lang="es-MX" sz="1800" dirty="0">
              <a:latin typeface="Arial" pitchFamily="34" charset="0"/>
              <a:cs typeface="Arial" pitchFamily="34" charset="0"/>
            </a:endParaRPr>
          </a:p>
          <a:p>
            <a:pPr>
              <a:lnSpc>
                <a:spcPct val="170000"/>
              </a:lnSpc>
            </a:pPr>
            <a:endParaRPr lang="es-MX" sz="1800" dirty="0">
              <a:latin typeface="Arial" pitchFamily="34" charset="0"/>
              <a:cs typeface="Arial" pitchFamily="34" charset="0"/>
            </a:endParaRPr>
          </a:p>
        </p:txBody>
      </p:sp>
      <p:sp>
        <p:nvSpPr>
          <p:cNvPr id="6" name="5 Título"/>
          <p:cNvSpPr>
            <a:spLocks noGrp="1"/>
          </p:cNvSpPr>
          <p:nvPr>
            <p:ph type="title" idx="4294967295"/>
          </p:nvPr>
        </p:nvSpPr>
        <p:spPr>
          <a:xfrm>
            <a:off x="0" y="0"/>
            <a:ext cx="11353800" cy="1264920"/>
          </a:xfrm>
        </p:spPr>
        <p:txBody>
          <a:bodyPr>
            <a:normAutofit/>
          </a:bodyPr>
          <a:lstStyle/>
          <a:p>
            <a:r>
              <a:rPr lang="es-ES" sz="2800" b="1" dirty="0">
                <a:solidFill>
                  <a:srgbClr val="C00000"/>
                </a:solidFill>
                <a:latin typeface="Arial Black" pitchFamily="34" charset="0"/>
                <a:cs typeface="Arial" panose="020B0604020202020204" pitchFamily="34" charset="0"/>
              </a:rPr>
              <a:t>                  ¿Que es el Nano Gro</a:t>
            </a:r>
            <a:r>
              <a:rPr lang="en-US" sz="2800" b="1" dirty="0">
                <a:solidFill>
                  <a:srgbClr val="C00000"/>
                </a:solidFill>
                <a:latin typeface="Arial Black" pitchFamily="34" charset="0"/>
                <a:cs typeface="Arial" panose="020B0604020202020204" pitchFamily="34" charset="0"/>
              </a:rPr>
              <a:t>?</a:t>
            </a:r>
            <a:endParaRPr lang="es-MX" sz="2800" dirty="0">
              <a:solidFill>
                <a:srgbClr val="C00000"/>
              </a:solidFill>
              <a:latin typeface="Arial Black" pitchFamily="34" charset="0"/>
            </a:endParaRPr>
          </a:p>
        </p:txBody>
      </p:sp>
      <p:pic>
        <p:nvPicPr>
          <p:cNvPr id="10" name="Imagen 13">
            <a:extLst>
              <a:ext uri="{FF2B5EF4-FFF2-40B4-BE49-F238E27FC236}">
                <a16:creationId xmlns:a16="http://schemas.microsoft.com/office/drawing/2014/main" id="{4E7CCC58-5BB3-4F84-A63B-48D3EEC684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65" r="24422" b="7758"/>
          <a:stretch/>
        </p:blipFill>
        <p:spPr>
          <a:xfrm>
            <a:off x="8580120" y="0"/>
            <a:ext cx="3611880" cy="1219200"/>
          </a:xfrm>
          <a:prstGeom prst="rect">
            <a:avLst/>
          </a:prstGeom>
          <a:ln w="38100">
            <a:solidFill>
              <a:srgbClr val="C00000"/>
            </a:solidFill>
          </a:ln>
        </p:spPr>
      </p:pic>
      <p:pic>
        <p:nvPicPr>
          <p:cNvPr id="3" name="Imagen 2" descr="Diagrama&#10;&#10;El contenido generado por IA puede ser incorrecto.">
            <a:extLst>
              <a:ext uri="{FF2B5EF4-FFF2-40B4-BE49-F238E27FC236}">
                <a16:creationId xmlns:a16="http://schemas.microsoft.com/office/drawing/2014/main" id="{9A1CDD5B-878D-99B2-9E2E-E1DA051CFD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0FB1E988-6BF8-FD83-6B1A-BA6DE5838F7E}"/>
              </a:ext>
            </a:extLst>
          </p:cNvPr>
          <p:cNvSpPr txBox="1"/>
          <p:nvPr/>
        </p:nvSpPr>
        <p:spPr>
          <a:xfrm>
            <a:off x="0" y="1718121"/>
            <a:ext cx="7546585" cy="5139879"/>
          </a:xfrm>
          <a:prstGeom prst="rect">
            <a:avLst/>
          </a:prstGeom>
        </p:spPr>
        <p:txBody>
          <a:bodyPr vert="horz" lIns="91440" tIns="45720" rIns="91440" bIns="45720" rtlCol="0" anchor="t">
            <a:normAutofit lnSpcReduction="10000"/>
          </a:body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MX"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MX" sz="2000" b="0" i="0" u="none" strike="noStrike" kern="1200" cap="none" spc="0" normalizeH="0" baseline="0" noProof="0" dirty="0">
                <a:ln>
                  <a:noFill/>
                </a:ln>
                <a:solidFill>
                  <a:prstClr val="black"/>
                </a:solidFill>
                <a:effectLst/>
                <a:uLnTx/>
                <a:uFillTx/>
                <a:latin typeface="Calibri" panose="020F0502020204030204"/>
                <a:ea typeface="+mn-ea"/>
                <a:cs typeface="+mn-cs"/>
              </a:rPr>
              <a:t>"Las plantas, a pesar de ser inmóviles,. Utilizan tanto señales químicas como eléctricas para coordinar diversas funciones, desde el crecimiento hasta la defensa contra plagas. Estos procesos de comunicación dependen en gran medida de la presencia de minerales esenciales, que actúan como cofactores enzimáticos.</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MX" sz="2000" b="0" i="0" u="none" strike="noStrike" kern="1200" cap="none" spc="0" normalizeH="0" baseline="0" noProof="0" dirty="0">
                <a:ln>
                  <a:noFill/>
                </a:ln>
                <a:solidFill>
                  <a:prstClr val="black"/>
                </a:solidFill>
                <a:effectLst/>
                <a:uLnTx/>
                <a:uFillTx/>
                <a:latin typeface="Calibri" panose="020F0502020204030204"/>
                <a:ea typeface="+mn-ea"/>
                <a:cs typeface="+mn-cs"/>
              </a:rPr>
              <a:t>Sin embargo, en los suelos agrícolas, la extracción constante de cultivos y la no remineralización ha llevado a una deficiencia de estos minerales esenciales. Esta falta de nutrientes minerales impide que las plantas completen sus ciclos de comunicación</a:t>
            </a:r>
            <a:r>
              <a:rPr lang="es-MX" sz="2000" dirty="0">
                <a:solidFill>
                  <a:prstClr val="black"/>
                </a:solidFill>
                <a:latin typeface="Calibri" panose="020F0502020204030204"/>
              </a:rPr>
              <a:t>, además de no poner en funcionamiento sus motores de compensación (Producción de fitohormonas, Brasinoesteroides, extracción del SAR, perdida del sensor de asimilación de nutrientes, etc.)  </a:t>
            </a:r>
            <a:r>
              <a:rPr kumimoji="0" lang="es-MX" sz="2000" b="0" i="0" u="none" strike="noStrike" kern="1200" cap="none" spc="0" normalizeH="0" baseline="0" noProof="0" dirty="0">
                <a:ln>
                  <a:noFill/>
                </a:ln>
                <a:solidFill>
                  <a:prstClr val="black"/>
                </a:solidFill>
                <a:effectLst/>
                <a:uLnTx/>
                <a:uFillTx/>
                <a:latin typeface="Calibri" panose="020F0502020204030204"/>
                <a:ea typeface="+mn-ea"/>
                <a:cs typeface="+mn-cs"/>
              </a:rPr>
              <a:t>lo que se traduce en un crecimiento más lento, una menor resistencia a plagas y enfermedades y por tanto a una producción reducida y mayores gastos en insumos.</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MX" sz="2000" b="1" i="0" u="none" strike="noStrike" kern="1200" cap="none" spc="0" normalizeH="0" baseline="0" noProof="0" dirty="0">
                <a:ln>
                  <a:noFill/>
                </a:ln>
                <a:solidFill>
                  <a:prstClr val="black"/>
                </a:solidFill>
                <a:effectLst/>
                <a:uLnTx/>
                <a:uFillTx/>
                <a:latin typeface="Calibri" panose="020F0502020204030204"/>
                <a:ea typeface="+mn-ea"/>
                <a:cs typeface="+mn-cs"/>
              </a:rPr>
              <a:t>Nano Gro, al devolver la comunicación intracelular de las plantas con los microrganismos del suelo, reestablecen y potencian  su crecimiento, protección y desarrollo.</a:t>
            </a:r>
          </a:p>
        </p:txBody>
      </p:sp>
      <p:pic>
        <p:nvPicPr>
          <p:cNvPr id="2050" name="Picture 2">
            <a:extLst>
              <a:ext uri="{FF2B5EF4-FFF2-40B4-BE49-F238E27FC236}">
                <a16:creationId xmlns:a16="http://schemas.microsoft.com/office/drawing/2014/main" id="{7AB3345B-2612-0A46-0D40-D2413C324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664" r="-2" b="-2"/>
          <a:stretch/>
        </p:blipFill>
        <p:spPr bwMode="auto">
          <a:xfrm>
            <a:off x="7546585" y="1938629"/>
            <a:ext cx="4072922" cy="4233571"/>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3EE420E9-5C12-6398-833E-4D23F18F9420}"/>
              </a:ext>
            </a:extLst>
          </p:cNvPr>
          <p:cNvSpPr txBox="1"/>
          <p:nvPr/>
        </p:nvSpPr>
        <p:spPr>
          <a:xfrm>
            <a:off x="572493" y="829929"/>
            <a:ext cx="11471079" cy="4801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s-MX" sz="2800" b="1" i="0" u="none" strike="noStrike" kern="1200" cap="none" spc="0" normalizeH="0" baseline="0" noProof="0" dirty="0">
                <a:ln>
                  <a:noFill/>
                </a:ln>
                <a:solidFill>
                  <a:prstClr val="black"/>
                </a:solidFill>
                <a:effectLst/>
                <a:uLnTx/>
                <a:uFillTx/>
                <a:latin typeface="Calibri" panose="020F0502020204030204"/>
                <a:ea typeface="+mn-ea"/>
                <a:cs typeface="+mn-cs"/>
              </a:rPr>
              <a:t> Las plantas son capaces de comunicarse de manera sofisticada</a:t>
            </a:r>
            <a:endParaRPr kumimoji="0" lang="es-MX"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466305"/>
      </p:ext>
    </p:extLst>
  </p:cSld>
  <p:clrMapOvr>
    <a:masterClrMapping/>
  </p:clrMapOvr>
</p:sld>
</file>

<file path=ppt/theme/theme1.xml><?xml version="1.0" encoding="utf-8"?>
<a:theme xmlns:a="http://schemas.openxmlformats.org/drawingml/2006/main" name="Retrospección">
  <a:themeElements>
    <a:clrScheme name="Retrospección">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1925</TotalTime>
  <Words>3045</Words>
  <Application>Microsoft Office PowerPoint</Application>
  <PresentationFormat>Panorámica</PresentationFormat>
  <Paragraphs>150</Paragraphs>
  <Slides>20</Slides>
  <Notes>2</Notes>
  <HiddenSlides>0</HiddenSlides>
  <MMClips>0</MMClips>
  <ScaleCrop>false</ScaleCrop>
  <HeadingPairs>
    <vt:vector size="6" baseType="variant">
      <vt:variant>
        <vt:lpstr>Fuentes usadas</vt:lpstr>
      </vt:variant>
      <vt:variant>
        <vt:i4>6</vt:i4>
      </vt:variant>
      <vt:variant>
        <vt:lpstr>Tema</vt:lpstr>
      </vt:variant>
      <vt:variant>
        <vt:i4>5</vt:i4>
      </vt:variant>
      <vt:variant>
        <vt:lpstr>Títulos de diapositiva</vt:lpstr>
      </vt:variant>
      <vt:variant>
        <vt:i4>20</vt:i4>
      </vt:variant>
    </vt:vector>
  </HeadingPairs>
  <TitlesOfParts>
    <vt:vector size="31" baseType="lpstr">
      <vt:lpstr>Aptos</vt:lpstr>
      <vt:lpstr>Arial</vt:lpstr>
      <vt:lpstr>Arial Black</vt:lpstr>
      <vt:lpstr>Calibri</vt:lpstr>
      <vt:lpstr>Calibri Light</vt:lpstr>
      <vt:lpstr>Tahoma</vt:lpstr>
      <vt:lpstr>Retrospección</vt:lpstr>
      <vt:lpstr>Tema de Office</vt:lpstr>
      <vt:lpstr>1_Tema de Office</vt:lpstr>
      <vt:lpstr>2_Tema de Office</vt:lpstr>
      <vt:lpstr>3_Tema de Office</vt:lpstr>
      <vt:lpstr>LA NANOTECNOLOGÍA Y EL CAMBIO DE CONCEPTOS  EN LA AGRICULTURA ACTUAL. </vt:lpstr>
      <vt:lpstr>Presentación de PowerPoint</vt:lpstr>
      <vt:lpstr>ELEMENTOS QUE CONFORMAN  UN SUELO IDEAL</vt:lpstr>
      <vt:lpstr>                                                    Análisis Sistémico de la Agricultura. La Agricultura es un Sistema sustentado e interrelacionado con otros sistemas,  los cuales juegan un rol muy importante y decisivo en la producción agrícola final.  </vt:lpstr>
      <vt:lpstr>Transformación de la energía en el Planeta. </vt:lpstr>
      <vt:lpstr>  FACTORES QUE LIMITAN LA PRODUCTIVIDAD EN LA AGRICULTURA ACTUAL </vt:lpstr>
      <vt:lpstr>El objetivo de nuestra exposición es presentar una tecnología que  activa las vías electroquímicas de comunicación intracelular desarrolladas a través de millones de años de evolución entre las plantas y los microorganismos del suelo  que se interrumpen por la desmineralización de los suelos agrícolas.</vt:lpstr>
      <vt:lpstr>                  ¿Que es el Nano Gro?</vt:lpstr>
      <vt:lpstr>Presentación de PowerPoint</vt:lpstr>
      <vt:lpstr>Presentación de PowerPoint</vt:lpstr>
      <vt:lpstr>Efecto del Nano Gro ™ en la profundización de las raíces y su interacción con los microorganismos del suelo.</vt:lpstr>
      <vt:lpstr>Incidencia del Uso del Nano Gro™ en el beneficio de la vida del suelo y de los cultivos.</vt:lpstr>
      <vt:lpstr>Presentación de PowerPoint</vt:lpstr>
      <vt:lpstr>"Nano Gro: Validado por expertos en América Latina. Nuestra tecnología ha sido probada en diversas condiciones agrícolas y cuenta con el respaldo de centros de investigación, universidades y productores.“</vt:lpstr>
      <vt:lpstr>Validaciones en América Latina.</vt:lpstr>
      <vt:lpstr>Nano Gro es una herramienta poderosa para mejorar la salud y productividad de los cultivos, al tiempo que reducen cada vez mas la dependencia de utilizar productos químicos los cuales disminuyen hasta desaparecer con el tiempo. Es una solución sostenible y rentable para los agricultores que buscan maximizar sus rendimientos y minimizar su impacto ambiental. </vt:lpstr>
      <vt:lpstr>Beneficios para el agricultor: </vt:lpstr>
      <vt:lpstr>Agradecemos Colegio de Ingenieros Agrónomos de Panamá y a su Presidente Melquiades Mojica por la invitación y la posibilidad de presentar ante ustedes actores principales de la Agricultura en la Republica de Panamá, una nueva tecnología que revoluciona el agro con una propuesta de la Nanotecnología 100 % segura e inocua y que ayudará mucho en optimizar recursos y riesgos para el medio ambiente y al hombre directamente como parte de éste. A la Secretaria del Congreso Dianeth Silgado Torres por su esmerada atención y trasmisión de la invitación a este Congreso. Agradecimientos también para la Empresa Nano Gro Panamá Representada por la Sra Beatrice Atie  y sus colaboradores y  para la la Sra.  Ada Pinzón impulsadoras e incansables defensoras del bienestar del campo y de los productores y productoras.  Un reconocimiento a las productoras y  productores que desde el año 2019  utilizan esta tecnología en sus cultivos con excelentes resultados.  </vt:lpstr>
      <vt:lpstr>   MUCHAS GRACIAS  </vt:lpstr>
      <vt:lpstr>¡Gracias por su atención!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de conferencia/ponencia</dc:title>
  <dc:creator>RDCG</dc:creator>
  <cp:lastModifiedBy>PEDRO PABLO RIVERO</cp:lastModifiedBy>
  <cp:revision>16</cp:revision>
  <dcterms:created xsi:type="dcterms:W3CDTF">2025-04-24T14:39:47Z</dcterms:created>
  <dcterms:modified xsi:type="dcterms:W3CDTF">2025-05-14T15:36:44Z</dcterms:modified>
</cp:coreProperties>
</file>