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s/slide1.xml" ContentType="application/vnd.openxmlformats-officedocument.presentationml.slide+xml"/>
  <Default Extension="png" ContentType="image/png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rdcg31@Hotmail.com" TargetMode="External"/><Relationship Id="rId3" Type="http://schemas.openxmlformats.org/officeDocument/2006/relationships/hyperlink" Target="https://orcid.org/0000-0002-6094-5458" TargetMode="External"/><Relationship Id="rId4" Type="http://schemas.openxmlformats.org/officeDocument/2006/relationships/image" Target="../media/image1.png"/><Relationship Id="rId5" Type="http://schemas.openxmlformats.org/officeDocument/2006/relationships/image" Target="../media/image2.jpg"/><Relationship Id="rId6" Type="http://schemas.openxmlformats.org/officeDocument/2006/relationships/image" Target="../media/image3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idiap.gob.pa/download/memoria-anual-2024/?wpdmdl=7632" TargetMode="External"/><Relationship Id="rId3" Type="http://schemas.openxmlformats.org/officeDocument/2006/relationships/hyperlink" Target="http://www.idiap.gob.pa/download/memoria-anual-2024/?wpdmdl=7632" TargetMode="External"/><Relationship Id="rId4" Type="http://schemas.openxmlformats.org/officeDocument/2006/relationships/image" Target="../media/image1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slowfood.com/pollinators-and-biodiversity/" TargetMode="External"/><Relationship Id="rId3" Type="http://schemas.openxmlformats.org/officeDocument/2006/relationships/hyperlink" Target="https://proyectos.idiap.gob.pa/proyectos/investigacion-innovacion-apicola-panama/es" TargetMode="External"/><Relationship Id="rId4" Type="http://schemas.openxmlformats.org/officeDocument/2006/relationships/hyperlink" Target="http://dx.doi.org/10.51431/par.v4i2.796" TargetMode="External"/><Relationship Id="rId5" Type="http://schemas.openxmlformats.org/officeDocument/2006/relationships/image" Target="../media/image13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proyectos.idiap.gob.pa/proyectos/innovacion_productiva_sostenible_sistemas_produccion_agricultura_familiar_panama/es" TargetMode="External"/><Relationship Id="rId3" Type="http://schemas.openxmlformats.org/officeDocument/2006/relationships/image" Target="../media/image1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revistas.unasam.edu.pe/index.php/llalliq/article/view/865" TargetMode="External"/><Relationship Id="rId3" Type="http://schemas.openxmlformats.org/officeDocument/2006/relationships/hyperlink" Target="https://doi.org/10.32911/as.2020.v13.n2.692" TargetMode="External"/><Relationship Id="rId4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revistas.up.ac.pa/index.php/investigaciones_agropecuarias/article/view/2934" TargetMode="External"/><Relationship Id="rId3" Type="http://schemas.openxmlformats.org/officeDocument/2006/relationships/hyperlink" Target="https://www.youtube.com/watch?v=k61eAZBGDbY" TargetMode="External"/><Relationship Id="rId4" Type="http://schemas.openxmlformats.org/officeDocument/2006/relationships/hyperlink" Target="https://www.youtube.com/watch?v=oZbFa9q5rMI" TargetMode="External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x.doi.org/10.37711/rpcs.2022.4.3.384" TargetMode="External"/><Relationship Id="rId3" Type="http://schemas.openxmlformats.org/officeDocument/2006/relationships/hyperlink" Target="https://doi.org/10.48204/semillaeste.v4n2.5044" TargetMode="External"/><Relationship Id="rId4" Type="http://schemas.openxmlformats.org/officeDocument/2006/relationships/image" Target="../media/image18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www.fontagro.org/new/proyectos/optimizacion-nitrogeno/es" TargetMode="External"/><Relationship Id="rId3" Type="http://schemas.openxmlformats.org/officeDocument/2006/relationships/image" Target="../media/image19.jp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semillas.org.co/apc-aa-files/5d99b14191c59782eab3da99d8f95126/AGROECOLOGIA_ALTIERTOLEDO.pdf" TargetMode="External"/><Relationship Id="rId3" Type="http://schemas.openxmlformats.org/officeDocument/2006/relationships/hyperlink" Target="https://semillas.org.co/apc-aa-files/5d99b14191c59782eab3da99d8f95126/AGROECOLOGIA_ALTIERTOLEDO.pdf" TargetMode="External"/><Relationship Id="rId4" Type="http://schemas.openxmlformats.org/officeDocument/2006/relationships/hyperlink" Target="https://www.un.org/sustainabledevelopment/es/2017/10/las-zonas-rurales-son-clave-para-el-crecimiento-economico-de-los-paises-en-desarrollo-dice-la-fao/#:~:text=Las%20%C3%A1reas%20rurales%20tienen%20un,nuevo%20informe%20de%20la%20FAO" TargetMode="External"/><Relationship Id="rId5" Type="http://schemas.openxmlformats.org/officeDocument/2006/relationships/hyperlink" Target="https://www.un.org/sustainabledevelopment/es/2017/10/las-zonas-rurales-son-clave-para-el-crecimiento-economico-de-los-paises-en-desarrollo-dice-la-fao/#:~:text=Las%20%C3%A1reas%20rurales%20tienen%20un,nuevo%20informe%20de%20la%20FAO" TargetMode="External"/><Relationship Id="rId6" Type="http://schemas.openxmlformats.org/officeDocument/2006/relationships/image" Target="../media/image4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openknowledge.fao.org/server/api/core/bitstreams/d3b4a39e-5ca8-4938-b09f-b368b72a5be6/content" TargetMode="External"/><Relationship Id="rId3" Type="http://schemas.openxmlformats.org/officeDocument/2006/relationships/image" Target="../media/image5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doi.org/10.11144/Javeriana.cdr18.devs" TargetMode="External"/><Relationship Id="rId3" Type="http://schemas.openxmlformats.org/officeDocument/2006/relationships/image" Target="../media/image6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x.doi.org/10.18235/0001258" TargetMode="External"/><Relationship Id="rId3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revistacienciaagropecuaria.ac.pa/index.php/ciencia-agropecuaria/article/view/307" TargetMode="External"/><Relationship Id="rId3" Type="http://schemas.openxmlformats.org/officeDocument/2006/relationships/hyperlink" Target="http://www.revistacienciaagropecuaria.ac.pa/index.php/ciencia-agropecuaria/article/view/418" TargetMode="External"/><Relationship Id="rId4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x.doi.org/10.18271/ria.2021.329" TargetMode="External"/><Relationship Id="rId3" Type="http://schemas.openxmlformats.org/officeDocument/2006/relationships/hyperlink" Target="https://revistas.up.ac.pa/index.php/investigaciones_agropecuarias/article/view/3362" TargetMode="External"/><Relationship Id="rId4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revistas.up.ac.pa/index.php/semilla_este/article/view/2460" TargetMode="External"/><Relationship Id="rId3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/>
          <p:nvPr/>
        </p:nvSpPr>
        <p:spPr>
          <a:xfrm>
            <a:off x="3048" y="6400799"/>
            <a:ext cx="12188952" cy="457199"/>
          </a:xfrm>
          <a:custGeom>
            <a:avLst/>
            <a:gdLst/>
            <a:ahLst/>
            <a:cxnLst/>
            <a:rect l="l" t="t" r="r" b="b"/>
            <a:pathLst>
              <a:path w="12188952" h="457199">
                <a:moveTo>
                  <a:pt x="12188952" y="457199"/>
                </a:moveTo>
                <a:lnTo>
                  <a:pt x="12188952" y="0"/>
                </a:ln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6333744"/>
            <a:ext cx="12188952" cy="64007"/>
          </a:xfrm>
          <a:custGeom>
            <a:avLst/>
            <a:gdLst/>
            <a:ahLst/>
            <a:cxnLst/>
            <a:rect l="l" t="t" r="r" b="b"/>
            <a:pathLst>
              <a:path w="12188952" h="64008">
                <a:moveTo>
                  <a:pt x="0" y="64007"/>
                </a:moveTo>
                <a:lnTo>
                  <a:pt x="12188952" y="64007"/>
                </a:lnTo>
                <a:lnTo>
                  <a:pt x="12188952" y="0"/>
                </a:lnTo>
                <a:lnTo>
                  <a:pt x="0" y="0"/>
                </a:lnTo>
                <a:lnTo>
                  <a:pt x="0" y="64007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 h="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248900" y="10668"/>
            <a:ext cx="1943100" cy="1498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680972" cy="15087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806696" y="161544"/>
            <a:ext cx="2316479" cy="11856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54940" y="1383030"/>
            <a:ext cx="1396448" cy="417067"/>
          </a:xfrm>
          <a:prstGeom prst="rect">
            <a:avLst/>
          </a:prstGeom>
        </p:spPr>
        <p:txBody>
          <a:bodyPr wrap="square" lIns="0" tIns="9556" rIns="0" bIns="0" rtlCol="0">
            <a:noAutofit/>
          </a:bodyPr>
          <a:lstStyle/>
          <a:p>
            <a:pPr marL="12700">
              <a:lnSpc>
                <a:spcPts val="1505"/>
              </a:lnSpc>
            </a:pPr>
            <a:r>
              <a:rPr dirty="0" smtClean="0" sz="1400" spc="-2">
                <a:latin typeface="Calibri"/>
                <a:cs typeface="Calibri"/>
              </a:rPr>
              <a:t>XI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C</a:t>
            </a:r>
            <a:r>
              <a:rPr dirty="0" smtClean="0" sz="1400" spc="-2">
                <a:latin typeface="Calibri"/>
                <a:cs typeface="Calibri"/>
              </a:rPr>
              <a:t>ong</a:t>
            </a:r>
            <a:r>
              <a:rPr dirty="0" smtClean="0" sz="1400" spc="-2">
                <a:latin typeface="Calibri"/>
                <a:cs typeface="Calibri"/>
              </a:rPr>
              <a:t>r</a:t>
            </a:r>
            <a:r>
              <a:rPr dirty="0" smtClean="0" sz="1400" spc="-2">
                <a:latin typeface="Calibri"/>
                <a:cs typeface="Calibri"/>
              </a:rPr>
              <a:t>eso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C</a:t>
            </a:r>
            <a:r>
              <a:rPr dirty="0" smtClean="0" sz="1400" spc="-2">
                <a:latin typeface="Calibri"/>
                <a:cs typeface="Calibri"/>
              </a:rPr>
              <a:t>I</a:t>
            </a:r>
            <a:r>
              <a:rPr dirty="0" smtClean="0" sz="1400" spc="-2">
                <a:latin typeface="Calibri"/>
                <a:cs typeface="Calibri"/>
              </a:rPr>
              <a:t>N</a:t>
            </a:r>
            <a:r>
              <a:rPr dirty="0" smtClean="0" sz="1400" spc="-2">
                <a:latin typeface="Calibri"/>
                <a:cs typeface="Calibri"/>
              </a:rPr>
              <a:t>AP</a:t>
            </a:r>
            <a:endParaRPr sz="1400">
              <a:latin typeface="Calibri"/>
              <a:cs typeface="Calibri"/>
            </a:endParaRPr>
          </a:p>
          <a:p>
            <a:pPr marL="30988" marR="26746">
              <a:lnSpc>
                <a:spcPts val="1680"/>
              </a:lnSpc>
              <a:spcBef>
                <a:spcPts val="8"/>
              </a:spcBef>
            </a:pPr>
            <a:r>
              <a:rPr dirty="0" smtClean="0" sz="1400" spc="-4">
                <a:latin typeface="Calibri"/>
                <a:cs typeface="Calibri"/>
              </a:rPr>
              <a:t>15</a:t>
            </a:r>
            <a:r>
              <a:rPr dirty="0" smtClean="0" sz="1400" spc="-4">
                <a:latin typeface="Calibri"/>
                <a:cs typeface="Calibri"/>
              </a:rPr>
              <a:t>-1</a:t>
            </a:r>
            <a:r>
              <a:rPr dirty="0" smtClean="0" sz="1400" spc="-4">
                <a:latin typeface="Calibri"/>
                <a:cs typeface="Calibri"/>
              </a:rPr>
              <a:t>7</a:t>
            </a:r>
            <a:r>
              <a:rPr dirty="0" smtClean="0" sz="1400" spc="-4">
                <a:latin typeface="Calibri"/>
                <a:cs typeface="Calibri"/>
              </a:rPr>
              <a:t>/</a:t>
            </a:r>
            <a:r>
              <a:rPr dirty="0" smtClean="0" sz="1400" spc="-4">
                <a:latin typeface="Calibri"/>
                <a:cs typeface="Calibri"/>
              </a:rPr>
              <a:t>m</a:t>
            </a:r>
            <a:r>
              <a:rPr dirty="0" smtClean="0" sz="1400" spc="-4">
                <a:latin typeface="Calibri"/>
                <a:cs typeface="Calibri"/>
              </a:rPr>
              <a:t>a</a:t>
            </a:r>
            <a:r>
              <a:rPr dirty="0" smtClean="0" sz="1400" spc="-4">
                <a:latin typeface="Calibri"/>
                <a:cs typeface="Calibri"/>
              </a:rPr>
              <a:t>y</a:t>
            </a:r>
            <a:r>
              <a:rPr dirty="0" smtClean="0" sz="1400" spc="-4">
                <a:latin typeface="Calibri"/>
                <a:cs typeface="Calibri"/>
              </a:rPr>
              <a:t>o/2</a:t>
            </a:r>
            <a:r>
              <a:rPr dirty="0" smtClean="0" sz="1400" spc="-4">
                <a:latin typeface="Calibri"/>
                <a:cs typeface="Calibri"/>
              </a:rPr>
              <a:t>0</a:t>
            </a:r>
            <a:r>
              <a:rPr dirty="0" smtClean="0" sz="1400" spc="-4">
                <a:latin typeface="Calibri"/>
                <a:cs typeface="Calibri"/>
              </a:rPr>
              <a:t>25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971034" y="1381252"/>
            <a:ext cx="1844677" cy="417067"/>
          </a:xfrm>
          <a:prstGeom prst="rect">
            <a:avLst/>
          </a:prstGeom>
        </p:spPr>
        <p:txBody>
          <a:bodyPr wrap="square" lIns="0" tIns="9556" rIns="0" bIns="0" rtlCol="0">
            <a:noAutofit/>
          </a:bodyPr>
          <a:lstStyle/>
          <a:p>
            <a:pPr marL="56730" marR="68194" algn="ctr">
              <a:lnSpc>
                <a:spcPts val="1505"/>
              </a:lnSpc>
            </a:pPr>
            <a:r>
              <a:rPr dirty="0" smtClean="0" sz="1400" spc="-2">
                <a:latin typeface="Calibri"/>
                <a:cs typeface="Calibri"/>
              </a:rPr>
              <a:t>I</a:t>
            </a:r>
            <a:r>
              <a:rPr dirty="0" smtClean="0" sz="1400" spc="-2">
                <a:latin typeface="Calibri"/>
                <a:cs typeface="Calibri"/>
              </a:rPr>
              <a:t>n</a:t>
            </a:r>
            <a:r>
              <a:rPr dirty="0" smtClean="0" sz="1400" spc="-2">
                <a:latin typeface="Calibri"/>
                <a:cs typeface="Calibri"/>
              </a:rPr>
              <a:t>s</a:t>
            </a:r>
            <a:r>
              <a:rPr dirty="0" smtClean="0" sz="1400" spc="-2">
                <a:latin typeface="Calibri"/>
                <a:cs typeface="Calibri"/>
              </a:rPr>
              <a:t>tit</a:t>
            </a:r>
            <a:r>
              <a:rPr dirty="0" smtClean="0" sz="1400" spc="-2">
                <a:latin typeface="Calibri"/>
                <a:cs typeface="Calibri"/>
              </a:rPr>
              <a:t>u</a:t>
            </a:r>
            <a:r>
              <a:rPr dirty="0" smtClean="0" sz="1400" spc="-2">
                <a:latin typeface="Calibri"/>
                <a:cs typeface="Calibri"/>
              </a:rPr>
              <a:t>t</a:t>
            </a:r>
            <a:r>
              <a:rPr dirty="0" smtClean="0" sz="1400" spc="-2">
                <a:latin typeface="Calibri"/>
                <a:cs typeface="Calibri"/>
              </a:rPr>
              <a:t>o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d</a:t>
            </a:r>
            <a:r>
              <a:rPr dirty="0" smtClean="0" sz="1400" spc="-2">
                <a:latin typeface="Calibri"/>
                <a:cs typeface="Calibri"/>
              </a:rPr>
              <a:t>e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I</a:t>
            </a:r>
            <a:r>
              <a:rPr dirty="0" smtClean="0" sz="1400" spc="-2">
                <a:latin typeface="Calibri"/>
                <a:cs typeface="Calibri"/>
              </a:rPr>
              <a:t>n</a:t>
            </a:r>
            <a:r>
              <a:rPr dirty="0" smtClean="0" sz="1400" spc="-2">
                <a:latin typeface="Calibri"/>
                <a:cs typeface="Calibri"/>
              </a:rPr>
              <a:t>n</a:t>
            </a:r>
            <a:r>
              <a:rPr dirty="0" smtClean="0" sz="1400" spc="-2">
                <a:latin typeface="Calibri"/>
                <a:cs typeface="Calibri"/>
              </a:rPr>
              <a:t>o</a:t>
            </a:r>
            <a:r>
              <a:rPr dirty="0" smtClean="0" sz="1400" spc="-2">
                <a:latin typeface="Calibri"/>
                <a:cs typeface="Calibri"/>
              </a:rPr>
              <a:t>v</a:t>
            </a:r>
            <a:r>
              <a:rPr dirty="0" smtClean="0" sz="1400" spc="-2">
                <a:latin typeface="Calibri"/>
                <a:cs typeface="Calibri"/>
              </a:rPr>
              <a:t>a</a:t>
            </a:r>
            <a:r>
              <a:rPr dirty="0" smtClean="0" sz="1400" spc="-2">
                <a:latin typeface="Calibri"/>
                <a:cs typeface="Calibri"/>
              </a:rPr>
              <a:t>c</a:t>
            </a:r>
            <a:r>
              <a:rPr dirty="0" smtClean="0" sz="1400" spc="-2">
                <a:latin typeface="Calibri"/>
                <a:cs typeface="Calibri"/>
              </a:rPr>
              <a:t>i</a:t>
            </a:r>
            <a:r>
              <a:rPr dirty="0" smtClean="0" sz="1400" spc="-2">
                <a:latin typeface="Calibri"/>
                <a:cs typeface="Calibri"/>
              </a:rPr>
              <a:t>ó</a:t>
            </a:r>
            <a:r>
              <a:rPr dirty="0" smtClean="0" sz="1400" spc="-2">
                <a:latin typeface="Calibri"/>
                <a:cs typeface="Calibri"/>
              </a:rPr>
              <a:t>n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ts val="1680"/>
              </a:lnSpc>
              <a:spcBef>
                <a:spcPts val="8"/>
              </a:spcBef>
            </a:pPr>
            <a:r>
              <a:rPr dirty="0" smtClean="0" sz="1400" spc="-3">
                <a:latin typeface="Calibri"/>
                <a:cs typeface="Calibri"/>
              </a:rPr>
              <a:t>Ag</a:t>
            </a:r>
            <a:r>
              <a:rPr dirty="0" smtClean="0" sz="1400" spc="-3">
                <a:latin typeface="Calibri"/>
                <a:cs typeface="Calibri"/>
              </a:rPr>
              <a:t>r</a:t>
            </a:r>
            <a:r>
              <a:rPr dirty="0" smtClean="0" sz="1400" spc="-3">
                <a:latin typeface="Calibri"/>
                <a:cs typeface="Calibri"/>
              </a:rPr>
              <a:t>ope</a:t>
            </a:r>
            <a:r>
              <a:rPr dirty="0" smtClean="0" sz="1400" spc="-3">
                <a:latin typeface="Calibri"/>
                <a:cs typeface="Calibri"/>
              </a:rPr>
              <a:t>c</a:t>
            </a:r>
            <a:r>
              <a:rPr dirty="0" smtClean="0" sz="1400" spc="-3">
                <a:latin typeface="Calibri"/>
                <a:cs typeface="Calibri"/>
              </a:rPr>
              <a:t>u</a:t>
            </a:r>
            <a:r>
              <a:rPr dirty="0" smtClean="0" sz="1400" spc="-3">
                <a:latin typeface="Calibri"/>
                <a:cs typeface="Calibri"/>
              </a:rPr>
              <a:t>aria</a:t>
            </a:r>
            <a:r>
              <a:rPr dirty="0" smtClean="0" sz="1400" spc="-3">
                <a:latin typeface="Calibri"/>
                <a:cs typeface="Calibri"/>
              </a:rPr>
              <a:t> </a:t>
            </a:r>
            <a:r>
              <a:rPr dirty="0" smtClean="0" sz="1400" spc="-3">
                <a:latin typeface="Calibri"/>
                <a:cs typeface="Calibri"/>
              </a:rPr>
              <a:t>d</a:t>
            </a:r>
            <a:r>
              <a:rPr dirty="0" smtClean="0" sz="1400" spc="-3">
                <a:latin typeface="Calibri"/>
                <a:cs typeface="Calibri"/>
              </a:rPr>
              <a:t>e</a:t>
            </a:r>
            <a:r>
              <a:rPr dirty="0" smtClean="0" sz="1400" spc="-3">
                <a:latin typeface="Calibri"/>
                <a:cs typeface="Calibri"/>
              </a:rPr>
              <a:t> </a:t>
            </a:r>
            <a:r>
              <a:rPr dirty="0" smtClean="0" sz="1400" spc="-3">
                <a:latin typeface="Calibri"/>
                <a:cs typeface="Calibri"/>
              </a:rPr>
              <a:t>P</a:t>
            </a:r>
            <a:r>
              <a:rPr dirty="0" smtClean="0" sz="1400" spc="-3">
                <a:latin typeface="Calibri"/>
                <a:cs typeface="Calibri"/>
              </a:rPr>
              <a:t>a</a:t>
            </a:r>
            <a:r>
              <a:rPr dirty="0" smtClean="0" sz="1400" spc="-3">
                <a:latin typeface="Calibri"/>
                <a:cs typeface="Calibri"/>
              </a:rPr>
              <a:t>n</a:t>
            </a:r>
            <a:r>
              <a:rPr dirty="0" smtClean="0" sz="1400" spc="-3">
                <a:latin typeface="Calibri"/>
                <a:cs typeface="Calibri"/>
              </a:rPr>
              <a:t>a</a:t>
            </a:r>
            <a:r>
              <a:rPr dirty="0" smtClean="0" sz="1400" spc="-3">
                <a:latin typeface="Calibri"/>
                <a:cs typeface="Calibri"/>
              </a:rPr>
              <a:t>m</a:t>
            </a:r>
            <a:r>
              <a:rPr dirty="0" smtClean="0" sz="1400" spc="-3">
                <a:latin typeface="Calibri"/>
                <a:cs typeface="Calibri"/>
              </a:rPr>
              <a:t>á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2411095"/>
            <a:ext cx="9930082" cy="1878837"/>
          </a:xfrm>
          <a:prstGeom prst="rect">
            <a:avLst/>
          </a:prstGeom>
        </p:spPr>
        <p:txBody>
          <a:bodyPr wrap="square" lIns="0" tIns="31115" rIns="0" bIns="0" rtlCol="0">
            <a:noAutofit/>
          </a:bodyPr>
          <a:lstStyle/>
          <a:p>
            <a:pPr marL="12700" marR="91485">
              <a:lnSpc>
                <a:spcPts val="4900"/>
              </a:lnSpc>
            </a:pP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m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g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ó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g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p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57">
                <a:solidFill>
                  <a:srgbClr val="252525"/>
                </a:solidFill>
                <a:latin typeface="Calibri Light"/>
                <a:cs typeface="Calibri Light"/>
              </a:rPr>
              <a:t>l</a:t>
            </a:r>
            <a:endParaRPr sz="4800">
              <a:latin typeface="Calibri Light"/>
              <a:cs typeface="Calibri Light"/>
            </a:endParaRPr>
          </a:p>
          <a:p>
            <a:pPr marL="12700">
              <a:lnSpc>
                <a:spcPts val="4895"/>
              </a:lnSpc>
            </a:pP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b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m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u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  <a:p>
            <a:pPr marL="12700" marR="91485">
              <a:lnSpc>
                <a:spcPts val="4900"/>
              </a:lnSpc>
              <a:spcBef>
                <a:spcPts val="0"/>
              </a:spcBef>
            </a:pP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u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: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y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p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u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51">
                <a:solidFill>
                  <a:srgbClr val="252525"/>
                </a:solidFill>
                <a:latin typeface="Calibri Light"/>
                <a:cs typeface="Calibri Light"/>
              </a:rPr>
              <a:t>s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9068" y="4513072"/>
            <a:ext cx="7727853" cy="1260195"/>
          </a:xfrm>
          <a:prstGeom prst="rect">
            <a:avLst/>
          </a:prstGeom>
        </p:spPr>
        <p:txBody>
          <a:bodyPr wrap="square" lIns="0" tIns="18383" rIns="0" bIns="0" rtlCol="0">
            <a:noAutofit/>
          </a:bodyPr>
          <a:lstStyle/>
          <a:p>
            <a:pPr marL="12700" marR="36118">
              <a:lnSpc>
                <a:spcPts val="2895"/>
              </a:lnSpc>
            </a:pP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Ph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.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D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.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R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u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b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é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n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D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.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C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o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l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l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n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t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s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G</a:t>
            </a:r>
            <a:r>
              <a:rPr dirty="0" smtClean="0" sz="2800" spc="160">
                <a:solidFill>
                  <a:srgbClr val="626F52"/>
                </a:solidFill>
                <a:latin typeface="Calibri Light"/>
                <a:cs typeface="Calibri Light"/>
              </a:rPr>
              <a:t>.</a:t>
            </a:r>
            <a:endParaRPr sz="2800">
              <a:latin typeface="Calibri Light"/>
              <a:cs typeface="Calibri Light"/>
            </a:endParaRPr>
          </a:p>
          <a:p>
            <a:pPr marL="12700" marR="36118">
              <a:lnSpc>
                <a:spcPct val="101725"/>
              </a:lnSpc>
              <a:spcBef>
                <a:spcPts val="1006"/>
              </a:spcBef>
            </a:pP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I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D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I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P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-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C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I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C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h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i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r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i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q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u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í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,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s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t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c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i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ó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n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x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p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r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i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m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n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t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l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d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C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e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r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r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o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P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u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n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t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62">
                <a:solidFill>
                  <a:srgbClr val="626F52"/>
                </a:solidFill>
                <a:latin typeface="Calibri Light"/>
                <a:cs typeface="Calibri Light"/>
              </a:rPr>
              <a:t>a</a:t>
            </a:r>
            <a:endParaRPr sz="19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136"/>
              </a:spcBef>
            </a:pP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r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d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c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g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3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1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@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H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o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t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m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a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i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l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.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c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o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m</a:t>
            </a:r>
            <a:r>
              <a:rPr dirty="0" smtClean="0" sz="1900" spc="-84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>
                <a:solidFill>
                  <a:srgbClr val="2997E2"/>
                </a:solidFill>
                <a:latin typeface="Calibri Light"/>
                <a:cs typeface="Calibri Light"/>
                <a:hlinkClick r:id="rId2"/>
              </a:rPr>
              <a:t> </a:t>
            </a:r>
            <a:r>
              <a:rPr dirty="0" smtClean="0" sz="1900" spc="-84">
                <a:solidFill>
                  <a:srgbClr val="626F52"/>
                </a:solidFill>
                <a:latin typeface="Calibri Light"/>
                <a:cs typeface="Calibri Light"/>
                <a:hlinkClick r:id="rId2"/>
              </a:rPr>
              <a:t>/</a:t>
            </a:r>
            <a:r>
              <a:rPr dirty="0" smtClean="0" sz="1900" spc="-84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84">
                <a:solidFill>
                  <a:srgbClr val="626F52"/>
                </a:solidFill>
                <a:latin typeface="Calibri Light"/>
                <a:cs typeface="Calibri Light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h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t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t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p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s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: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/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/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o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r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c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i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d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.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o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r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g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/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0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0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0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0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-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000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2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-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609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4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-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 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  <a:hlinkClick r:id="rId3"/>
              </a:rPr>
              <a:t>545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</a:rPr>
              <a:t>8</a:t>
            </a:r>
            <a:r>
              <a:rPr dirty="0" smtClean="0" sz="1900" spc="-84" u="heavy">
                <a:solidFill>
                  <a:srgbClr val="2997E2"/>
                </a:solidFill>
                <a:latin typeface="Calibri Light"/>
                <a:cs typeface="Calibri Light"/>
              </a:rPr>
              <a:t> </a:t>
            </a:r>
            <a:endParaRPr sz="1900">
              <a:latin typeface="Calibri Light"/>
              <a:cs typeface="Calibri Light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07008" y="4203700"/>
            <a:ext cx="9875520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bject 39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7322820" y="1988820"/>
            <a:ext cx="3642360" cy="32400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318248" y="1984248"/>
            <a:ext cx="3651504" cy="3249167"/>
          </a:xfrm>
          <a:custGeom>
            <a:avLst/>
            <a:gdLst/>
            <a:ahLst/>
            <a:cxnLst/>
            <a:rect l="l" t="t" r="r" b="b"/>
            <a:pathLst>
              <a:path w="3651504" h="3249167">
                <a:moveTo>
                  <a:pt x="0" y="3249167"/>
                </a:moveTo>
                <a:lnTo>
                  <a:pt x="3651504" y="3249167"/>
                </a:lnTo>
                <a:lnTo>
                  <a:pt x="3651504" y="0"/>
                </a:lnTo>
                <a:lnTo>
                  <a:pt x="0" y="0"/>
                </a:lnTo>
                <a:lnTo>
                  <a:pt x="0" y="3249167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1188720" y="5894169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1994825" y="589416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147131" y="589416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299438" y="589416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451744" y="589416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604050" y="589416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756356" y="589416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908663" y="589416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84580" y="2038858"/>
            <a:ext cx="5962297" cy="100693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45932">
              <a:lnSpc>
                <a:spcPts val="2105"/>
              </a:lnSpc>
            </a:pP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I+D+i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lti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olla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Tier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17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no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rin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ipal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rub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ulti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ados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72329" marR="26821" algn="ctr">
              <a:lnSpc>
                <a:spcPts val="2160"/>
              </a:lnSpc>
              <a:spcBef>
                <a:spcPts val="108"/>
              </a:spcBef>
            </a:pP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s,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eria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D+i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4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176020" y="3040380"/>
            <a:ext cx="122648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uc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94534" y="3040380"/>
            <a:ext cx="117539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enibl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65550" y="3040380"/>
            <a:ext cx="28945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49979" y="3040380"/>
            <a:ext cx="144345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esar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89219" y="3040380"/>
            <a:ext cx="929908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713601" y="3040380"/>
            <a:ext cx="323419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6020" y="3314700"/>
            <a:ext cx="86718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322322" y="3314700"/>
            <a:ext cx="32491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928874" y="3314700"/>
            <a:ext cx="1526491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ertiirri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5195" y="3314700"/>
            <a:ext cx="1513638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biodi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30721" y="3314700"/>
            <a:ext cx="50807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63">
                <a:solidFill>
                  <a:srgbClr val="404040"/>
                </a:solidFill>
                <a:latin typeface="Calibri"/>
                <a:cs typeface="Calibri"/>
              </a:rPr>
              <a:t>MI</a:t>
            </a:r>
            <a:r>
              <a:rPr dirty="0" smtClean="0" sz="2000" spc="-6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63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20" y="3589020"/>
            <a:ext cx="1532341" cy="55422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38176">
              <a:lnSpc>
                <a:spcPts val="2105"/>
              </a:lnSpc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alu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iones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2"/>
              </a:spcBef>
            </a:pP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come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23134" y="3589020"/>
            <a:ext cx="311000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dirty="0" smtClean="0" sz="2000" spc="3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otipo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amb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dirty="0" smtClean="0" sz="2000" spc="33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84875" y="3589020"/>
            <a:ext cx="1052623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ulti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68854" y="3863340"/>
            <a:ext cx="4270081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dis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ñó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otipo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clas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6">
                <a:solidFill>
                  <a:srgbClr val="404040"/>
                </a:solidFill>
                <a:latin typeface="Calibri"/>
                <a:cs typeface="Calibri"/>
              </a:rPr>
              <a:t>ador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020" y="4137660"/>
            <a:ext cx="837661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man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51634" y="4137660"/>
            <a:ext cx="42023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09418" y="4137660"/>
            <a:ext cx="162808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e.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dirty="0" smtClean="0" sz="2000" spc="23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76115" y="4137660"/>
            <a:ext cx="1138071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esu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ados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754751" y="4137660"/>
            <a:ext cx="128378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ados,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20" y="4411751"/>
            <a:ext cx="5864119" cy="82915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217">
              <a:lnSpc>
                <a:spcPts val="2105"/>
              </a:lnSpc>
            </a:pP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media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pl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ag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ecnolog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ha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5"/>
              </a:lnSpc>
              <a:spcBef>
                <a:spcPts val="3"/>
              </a:spcBef>
            </a:pP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log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ado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supe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00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/ha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(más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ha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tripl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endim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dio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iona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baseline="26295" sz="2025" spc="-2">
                <a:solidFill>
                  <a:srgbClr val="404040"/>
                </a:solidFill>
                <a:latin typeface="Calibri"/>
                <a:cs typeface="Calibri"/>
              </a:rPr>
              <a:t>11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16114" y="5304663"/>
            <a:ext cx="3387749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c</a:t>
            </a:r>
            <a:r>
              <a:rPr dirty="0" smtClean="0" sz="1800" spc="-1">
                <a:latin typeface="Calibri"/>
                <a:cs typeface="Calibri"/>
              </a:rPr>
              <a:t>o</a:t>
            </a:r>
            <a:r>
              <a:rPr dirty="0" smtClean="0" sz="1800" spc="-1">
                <a:latin typeface="Calibri"/>
                <a:cs typeface="Calibri"/>
              </a:rPr>
              <a:t>l</a:t>
            </a:r>
            <a:r>
              <a:rPr dirty="0" smtClean="0" sz="1800" spc="-1">
                <a:latin typeface="Calibri"/>
                <a:cs typeface="Calibri"/>
              </a:rPr>
              <a:t>c</a:t>
            </a:r>
            <a:r>
              <a:rPr dirty="0" smtClean="0" sz="1800" spc="-1">
                <a:latin typeface="Calibri"/>
                <a:cs typeface="Calibri"/>
              </a:rPr>
              <a:t>ha</a:t>
            </a:r>
            <a:r>
              <a:rPr dirty="0" smtClean="0" sz="1800" spc="-1">
                <a:latin typeface="Calibri"/>
                <a:cs typeface="Calibri"/>
              </a:rPr>
              <a:t>d</a:t>
            </a:r>
            <a:r>
              <a:rPr dirty="0" smtClean="0" sz="1800" spc="-1">
                <a:latin typeface="Calibri"/>
                <a:cs typeface="Calibri"/>
              </a:rPr>
              <a:t>o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pa</a:t>
            </a:r>
            <a:r>
              <a:rPr dirty="0" smtClean="0" sz="1800" spc="-1">
                <a:latin typeface="Calibri"/>
                <a:cs typeface="Calibri"/>
              </a:rPr>
              <a:t>r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m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n</a:t>
            </a:r>
            <a:r>
              <a:rPr dirty="0" smtClean="0" sz="1800" spc="-1">
                <a:latin typeface="Calibri"/>
                <a:cs typeface="Calibri"/>
              </a:rPr>
              <a:t>e</a:t>
            </a:r>
            <a:r>
              <a:rPr dirty="0" smtClean="0" sz="1800" spc="-1">
                <a:latin typeface="Calibri"/>
                <a:cs typeface="Calibri"/>
              </a:rPr>
              <a:t>jo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d</a:t>
            </a:r>
            <a:r>
              <a:rPr dirty="0" smtClean="0" sz="1800" spc="-1">
                <a:latin typeface="Calibri"/>
                <a:cs typeface="Calibri"/>
              </a:rPr>
              <a:t>e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m</a:t>
            </a:r>
            <a:r>
              <a:rPr dirty="0" smtClean="0" sz="1800" spc="-1">
                <a:latin typeface="Calibri"/>
                <a:cs typeface="Calibri"/>
              </a:rPr>
              <a:t>al</a:t>
            </a:r>
            <a:r>
              <a:rPr dirty="0" smtClean="0" sz="1800" spc="-1">
                <a:latin typeface="Calibri"/>
                <a:cs typeface="Calibri"/>
              </a:rPr>
              <a:t>e</a:t>
            </a:r>
            <a:r>
              <a:rPr dirty="0" smtClean="0" sz="1800" spc="-1">
                <a:latin typeface="Calibri"/>
                <a:cs typeface="Calibri"/>
              </a:rPr>
              <a:t>z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s</a:t>
            </a:r>
            <a:r>
              <a:rPr dirty="0" smtClean="0" sz="1800" spc="-1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5960694"/>
            <a:ext cx="8820763" cy="368680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>
              <a:lnSpc>
                <a:spcPts val="1365"/>
              </a:lnSpc>
            </a:pPr>
            <a:r>
              <a:rPr dirty="0" smtClean="0" baseline="27306" sz="1200" spc="-1">
                <a:latin typeface="Calibri"/>
                <a:cs typeface="Calibri"/>
                <a:hlinkClick r:id="rId2"/>
              </a:rPr>
              <a:t>1</a:t>
            </a:r>
            <a:r>
              <a:rPr dirty="0" smtClean="0" baseline="27306" sz="1200" spc="-1"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IDIAP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(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In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In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v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ación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Ag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ec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aria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am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á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).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(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0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5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).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M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emo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ia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l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0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-1" i="1">
                <a:latin typeface="Calibri"/>
                <a:cs typeface="Calibri"/>
                <a:hlinkClick r:id="rId2"/>
              </a:rPr>
              <a:t>4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: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.id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b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lo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me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m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al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-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  <a:spcBef>
                <a:spcPts val="3"/>
              </a:spcBef>
            </a:pP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2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0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2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4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?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m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l=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7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6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3</a:t>
            </a:r>
            <a:r>
              <a:rPr dirty="0" smtClean="0" sz="1200" spc="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18248" y="1984248"/>
            <a:ext cx="3651504" cy="324916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604238" y="1396746"/>
            <a:ext cx="75560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7229856" y="2314955"/>
            <a:ext cx="3925824" cy="25130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7225283" y="2310384"/>
            <a:ext cx="3934968" cy="2522220"/>
          </a:xfrm>
          <a:custGeom>
            <a:avLst/>
            <a:gdLst/>
            <a:ahLst/>
            <a:cxnLst/>
            <a:rect l="l" t="t" r="r" b="b"/>
            <a:pathLst>
              <a:path w="3934968" h="2522219">
                <a:moveTo>
                  <a:pt x="0" y="2522220"/>
                </a:moveTo>
                <a:lnTo>
                  <a:pt x="3934968" y="2522220"/>
                </a:lnTo>
                <a:lnTo>
                  <a:pt x="3934968" y="0"/>
                </a:lnTo>
                <a:lnTo>
                  <a:pt x="0" y="0"/>
                </a:lnTo>
                <a:lnTo>
                  <a:pt x="0" y="2522220"/>
                </a:lnTo>
                <a:close/>
              </a:path>
            </a:pathLst>
          </a:custGeom>
          <a:ln w="9143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1188720" y="5307480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994825" y="5307480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147131" y="5307480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299438" y="5307480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51744" y="5307480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604050" y="5307480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756356" y="5307480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908663" y="5307480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4580" y="1895602"/>
            <a:ext cx="1449403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0" b="1">
                <a:solidFill>
                  <a:srgbClr val="404040"/>
                </a:solidFill>
                <a:latin typeface="Calibri"/>
                <a:cs typeface="Calibri"/>
              </a:rPr>
              <a:t>I+D+i</a:t>
            </a:r>
            <a:r>
              <a:rPr dirty="0" smtClean="0" sz="2000" spc="0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 b="1">
                <a:solidFill>
                  <a:srgbClr val="404040"/>
                </a:solidFill>
                <a:latin typeface="Calibri"/>
                <a:cs typeface="Calibri"/>
              </a:rPr>
              <a:t>Apí</a:t>
            </a:r>
            <a:r>
              <a:rPr dirty="0" smtClean="0" sz="2000" spc="0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 b="1">
                <a:solidFill>
                  <a:srgbClr val="404040"/>
                </a:solidFill>
                <a:latin typeface="Calibri"/>
                <a:cs typeface="Calibri"/>
              </a:rPr>
              <a:t>ola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4580" y="2332632"/>
            <a:ext cx="985370" cy="295581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>
              <a:lnSpc>
                <a:spcPts val="2225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Alg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45766" y="2348001"/>
            <a:ext cx="1900683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endi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26051" y="2348001"/>
            <a:ext cx="1008751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eci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14415" y="2348001"/>
            <a:ext cx="922950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bi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6020" y="2622804"/>
            <a:ext cx="5862287" cy="55422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emplan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D+i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ltu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a,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ins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7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  <a:p>
            <a:pPr marL="12700" marR="191">
              <a:lnSpc>
                <a:spcPts val="2160"/>
              </a:lnSpc>
              <a:spcBef>
                <a:spcPts val="2"/>
              </a:spcBef>
            </a:pP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esponsab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40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20" y="3159252"/>
            <a:ext cx="3997496" cy="2921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cosec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enidas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plan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baseline="26295" sz="2025" spc="15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6295" sz="2025" spc="15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baseline="26295" sz="2025" spc="15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201539" y="3159252"/>
            <a:ext cx="300341" cy="2921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dirty="0" smtClean="0" baseline="26295" sz="2025" spc="5">
                <a:solidFill>
                  <a:srgbClr val="404040"/>
                </a:solidFill>
                <a:latin typeface="Calibri"/>
                <a:cs typeface="Calibri"/>
              </a:rPr>
              <a:t>13</a:t>
            </a:r>
            <a:r>
              <a:rPr dirty="0" smtClean="0" sz="2000" spc="5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71871" y="3171444"/>
            <a:ext cx="1466109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Media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76020" y="3445764"/>
            <a:ext cx="586558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iagnó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apí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ola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particip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ide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tifica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omo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020" y="3720083"/>
            <a:ext cx="118571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rin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ipales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3218" y="3720083"/>
            <a:ext cx="115824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oble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63111" y="3720083"/>
            <a:ext cx="245692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79747" y="3720083"/>
            <a:ext cx="1395542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7003" y="3720083"/>
            <a:ext cx="79057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des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20" y="3994785"/>
            <a:ext cx="5862839" cy="110286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2549">
              <a:lnSpc>
                <a:spcPts val="2105"/>
              </a:lnSpc>
            </a:pP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(co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ando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ació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),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apa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32">
                <a:solidFill>
                  <a:srgbClr val="404040"/>
                </a:solidFill>
                <a:latin typeface="Calibri"/>
                <a:cs typeface="Calibri"/>
              </a:rPr>
              <a:t>ación,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2"/>
              </a:spcBef>
            </a:pP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alg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pla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han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endParaRPr sz="2000">
              <a:latin typeface="Calibri"/>
              <a:cs typeface="Calibri"/>
            </a:endParaRPr>
          </a:p>
          <a:p>
            <a:pPr marL="12700" marR="410">
              <a:lnSpc>
                <a:spcPts val="2160"/>
              </a:lnSpc>
            </a:pP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uc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ben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ficiarios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ec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ola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amá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(PIIAP),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6295" sz="2025" spc="-3">
                <a:solidFill>
                  <a:srgbClr val="404040"/>
                </a:solidFill>
                <a:latin typeface="Calibri"/>
                <a:cs typeface="Calibri"/>
              </a:rPr>
              <a:t>14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9848" y="4902098"/>
            <a:ext cx="3586573" cy="254304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-10">
                <a:latin typeface="Calibri"/>
                <a:cs typeface="Calibri"/>
              </a:rPr>
              <a:t>T</a:t>
            </a:r>
            <a:r>
              <a:rPr dirty="0" smtClean="0" sz="1800" spc="-10">
                <a:latin typeface="Calibri"/>
                <a:cs typeface="Calibri"/>
              </a:rPr>
              <a:t>al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er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A</a:t>
            </a:r>
            <a:r>
              <a:rPr dirty="0" smtClean="0" sz="1800" spc="-10">
                <a:latin typeface="Calibri"/>
                <a:cs typeface="Calibri"/>
              </a:rPr>
              <a:t>p</a:t>
            </a:r>
            <a:r>
              <a:rPr dirty="0" smtClean="0" sz="1800" spc="-10">
                <a:latin typeface="Calibri"/>
                <a:cs typeface="Calibri"/>
              </a:rPr>
              <a:t>í</a:t>
            </a:r>
            <a:r>
              <a:rPr dirty="0" smtClean="0" sz="1800" spc="-10">
                <a:latin typeface="Calibri"/>
                <a:cs typeface="Calibri"/>
              </a:rPr>
              <a:t>c</a:t>
            </a:r>
            <a:r>
              <a:rPr dirty="0" smtClean="0" sz="1800" spc="-10">
                <a:latin typeface="Calibri"/>
                <a:cs typeface="Calibri"/>
              </a:rPr>
              <a:t>o</a:t>
            </a:r>
            <a:r>
              <a:rPr dirty="0" smtClean="0" sz="1800" spc="-10">
                <a:latin typeface="Calibri"/>
                <a:cs typeface="Calibri"/>
              </a:rPr>
              <a:t>l</a:t>
            </a:r>
            <a:r>
              <a:rPr dirty="0" smtClean="0" sz="1800" spc="-10">
                <a:latin typeface="Calibri"/>
                <a:cs typeface="Calibri"/>
              </a:rPr>
              <a:t>a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en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A</a:t>
            </a:r>
            <a:r>
              <a:rPr dirty="0" smtClean="0" sz="1800" spc="-10">
                <a:latin typeface="Calibri"/>
                <a:cs typeface="Calibri"/>
              </a:rPr>
              <a:t>z</a:t>
            </a:r>
            <a:r>
              <a:rPr dirty="0" smtClean="0" sz="1800" spc="-10">
                <a:latin typeface="Calibri"/>
                <a:cs typeface="Calibri"/>
              </a:rPr>
              <a:t>u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r</a:t>
            </a:r>
            <a:r>
              <a:rPr dirty="0" smtClean="0" sz="1800" spc="-10">
                <a:latin typeface="Calibri"/>
                <a:cs typeface="Calibri"/>
              </a:rPr>
              <a:t>o</a:t>
            </a:r>
            <a:r>
              <a:rPr dirty="0" smtClean="0" sz="1800" spc="-10">
                <a:latin typeface="Calibri"/>
                <a:cs typeface="Calibri"/>
              </a:rPr>
              <a:t>,</a:t>
            </a:r>
            <a:r>
              <a:rPr dirty="0" smtClean="0" sz="1800" spc="-10">
                <a:latin typeface="Calibri"/>
                <a:cs typeface="Calibri"/>
              </a:rPr>
              <a:t> </a:t>
            </a:r>
            <a:r>
              <a:rPr dirty="0" smtClean="0" sz="1800" spc="-10">
                <a:latin typeface="Calibri"/>
                <a:cs typeface="Calibri"/>
              </a:rPr>
              <a:t>IDIA</a:t>
            </a:r>
            <a:r>
              <a:rPr dirty="0" smtClean="0" sz="1800" spc="-10">
                <a:latin typeface="Calibri"/>
                <a:cs typeface="Calibri"/>
              </a:rPr>
              <a:t>P</a:t>
            </a:r>
            <a:r>
              <a:rPr dirty="0" smtClean="0" sz="1800" spc="-10">
                <a:latin typeface="Calibri"/>
                <a:cs typeface="Calibri"/>
              </a:rPr>
              <a:t>/</a:t>
            </a:r>
            <a:r>
              <a:rPr dirty="0" smtClean="0" sz="1800" spc="-10">
                <a:latin typeface="Calibri"/>
                <a:cs typeface="Calibri"/>
              </a:rPr>
              <a:t>A</a:t>
            </a:r>
            <a:r>
              <a:rPr dirty="0" smtClean="0" sz="1800" spc="-10">
                <a:latin typeface="Calibri"/>
                <a:cs typeface="Calibri"/>
              </a:rPr>
              <a:t>E</a:t>
            </a:r>
            <a:r>
              <a:rPr dirty="0" smtClean="0" sz="1800" spc="-10">
                <a:latin typeface="Calibri"/>
                <a:cs typeface="Calibri"/>
              </a:rPr>
              <a:t>CI</a:t>
            </a:r>
            <a:r>
              <a:rPr dirty="0" smtClean="0" sz="1800" spc="-10">
                <a:latin typeface="Calibri"/>
                <a:cs typeface="Calibri"/>
              </a:rPr>
              <a:t>D</a:t>
            </a:r>
            <a:r>
              <a:rPr dirty="0" smtClean="0" sz="1800" spc="-1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5374005"/>
            <a:ext cx="9163675" cy="917575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>
              <a:lnSpc>
                <a:spcPts val="1365"/>
              </a:lnSpc>
            </a:pPr>
            <a:r>
              <a:rPr dirty="0" smtClean="0" baseline="27306" sz="1200" spc="-2">
                <a:latin typeface="Calibri"/>
                <a:cs typeface="Calibri"/>
              </a:rPr>
              <a:t>1</a:t>
            </a:r>
            <a:r>
              <a:rPr dirty="0" smtClean="0" baseline="27306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Sl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w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F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(20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1).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lli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rs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b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v</a:t>
            </a:r>
            <a:r>
              <a:rPr dirty="0" smtClean="0" sz="1200" spc="-2" i="1">
                <a:latin typeface="Calibri"/>
                <a:cs typeface="Calibri"/>
              </a:rPr>
              <a:t>ersi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y: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f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me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l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f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h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l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s: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low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f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m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oll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b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iodi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y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  <a:spcBef>
                <a:spcPts val="3"/>
              </a:spcBef>
            </a:pPr>
            <a:r>
              <a:rPr dirty="0" smtClean="0" baseline="23893" sz="1200" spc="-2">
                <a:latin typeface="Calibri"/>
                <a:cs typeface="Calibri"/>
              </a:rPr>
              <a:t>13</a:t>
            </a:r>
            <a:r>
              <a:rPr dirty="0" smtClean="0" sz="1200" spc="-2">
                <a:latin typeface="Calibri"/>
                <a:cs typeface="Calibri"/>
              </a:rPr>
              <a:t>IDIAP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</a:t>
            </a:r>
            <a:r>
              <a:rPr dirty="0" smtClean="0" sz="1200" spc="-2">
                <a:latin typeface="Calibri"/>
                <a:cs typeface="Calibri"/>
              </a:rPr>
              <a:t>In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In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v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ión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Ag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ecuaria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amá</a:t>
            </a:r>
            <a:r>
              <a:rPr dirty="0" smtClean="0" sz="1200" spc="-2">
                <a:latin typeface="Calibri"/>
                <a:cs typeface="Calibri"/>
              </a:rPr>
              <a:t>)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0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)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v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ci</a:t>
            </a:r>
            <a:r>
              <a:rPr dirty="0" smtClean="0" sz="1200" spc="-2" i="1">
                <a:latin typeface="Calibri"/>
                <a:cs typeface="Calibri"/>
              </a:rPr>
              <a:t>ó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v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ci</a:t>
            </a:r>
            <a:r>
              <a:rPr dirty="0" smtClean="0" sz="1200" spc="-2" i="1">
                <a:latin typeface="Calibri"/>
                <a:cs typeface="Calibri"/>
              </a:rPr>
              <a:t>ó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í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la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en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m</a:t>
            </a:r>
            <a:r>
              <a:rPr dirty="0" smtClean="0" sz="1200" spc="-2" i="1">
                <a:latin typeface="Calibri"/>
                <a:cs typeface="Calibri"/>
              </a:rPr>
              <a:t>á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Inici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v</a:t>
            </a:r>
            <a:r>
              <a:rPr dirty="0" smtClean="0" sz="1200" spc="-2">
                <a:latin typeface="Calibri"/>
                <a:cs typeface="Calibri"/>
              </a:rPr>
              <a:t>as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y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y</a:t>
            </a:r>
            <a:r>
              <a:rPr dirty="0" smtClean="0" sz="1200" spc="-2">
                <a:latin typeface="Calibri"/>
                <a:cs typeface="Calibri"/>
              </a:rPr>
              <a:t>ec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os.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</a:pP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s: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y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os.i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b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y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v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acio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v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acio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ol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am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es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</a:pPr>
            <a:r>
              <a:rPr dirty="0" smtClean="0" baseline="23893" sz="1200" spc="0">
                <a:latin typeface="Calibri"/>
                <a:cs typeface="Calibri"/>
              </a:rPr>
              <a:t>1</a:t>
            </a:r>
            <a:r>
              <a:rPr dirty="0" smtClean="0" baseline="23893" sz="1200" spc="0">
                <a:latin typeface="Calibri"/>
                <a:cs typeface="Calibri"/>
              </a:rPr>
              <a:t>4</a:t>
            </a:r>
            <a:r>
              <a:rPr dirty="0" smtClean="0" sz="1200" spc="0">
                <a:latin typeface="Calibri"/>
                <a:cs typeface="Calibri"/>
              </a:rPr>
              <a:t>C</a:t>
            </a:r>
            <a:r>
              <a:rPr dirty="0" smtClean="0" sz="1200" spc="0">
                <a:latin typeface="Calibri"/>
                <a:cs typeface="Calibri"/>
              </a:rPr>
              <a:t>oll</a:t>
            </a:r>
            <a:r>
              <a:rPr dirty="0" smtClean="0" sz="1200" spc="0">
                <a:latin typeface="Calibri"/>
                <a:cs typeface="Calibri"/>
              </a:rPr>
              <a:t>a</a:t>
            </a:r>
            <a:r>
              <a:rPr dirty="0" smtClean="0" sz="1200" spc="0">
                <a:latin typeface="Calibri"/>
                <a:cs typeface="Calibri"/>
              </a:rPr>
              <a:t>n</a:t>
            </a:r>
            <a:r>
              <a:rPr dirty="0" smtClean="0" sz="1200" spc="0">
                <a:latin typeface="Calibri"/>
                <a:cs typeface="Calibri"/>
              </a:rPr>
              <a:t>t</a:t>
            </a:r>
            <a:r>
              <a:rPr dirty="0" smtClean="0" sz="1200" spc="0">
                <a:latin typeface="Calibri"/>
                <a:cs typeface="Calibri"/>
              </a:rPr>
              <a:t>e</a:t>
            </a:r>
            <a:r>
              <a:rPr dirty="0" smtClean="0" sz="1200" spc="0">
                <a:latin typeface="Calibri"/>
                <a:cs typeface="Calibri"/>
              </a:rPr>
              <a:t>s</a:t>
            </a:r>
            <a:r>
              <a:rPr dirty="0" smtClean="0" sz="1200" spc="0">
                <a:latin typeface="Calibri"/>
                <a:cs typeface="Calibri"/>
              </a:rPr>
              <a:t>,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R.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y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D</a:t>
            </a:r>
            <a:r>
              <a:rPr dirty="0" smtClean="0" sz="1200" spc="0">
                <a:latin typeface="Calibri"/>
                <a:cs typeface="Calibri"/>
              </a:rPr>
              <a:t>el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C</a:t>
            </a:r>
            <a:r>
              <a:rPr dirty="0" smtClean="0" sz="1200" spc="0">
                <a:latin typeface="Calibri"/>
                <a:cs typeface="Calibri"/>
              </a:rPr>
              <a:t>i</a:t>
            </a:r>
            <a:r>
              <a:rPr dirty="0" smtClean="0" sz="1200" spc="0">
                <a:latin typeface="Calibri"/>
                <a:cs typeface="Calibri"/>
              </a:rPr>
              <a:t>d</a:t>
            </a:r>
            <a:r>
              <a:rPr dirty="0" smtClean="0" sz="1200" spc="0">
                <a:latin typeface="Calibri"/>
                <a:cs typeface="Calibri"/>
              </a:rPr>
              <a:t>,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R.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(20</a:t>
            </a:r>
            <a:r>
              <a:rPr dirty="0" smtClean="0" sz="1200" spc="0">
                <a:latin typeface="Calibri"/>
                <a:cs typeface="Calibri"/>
              </a:rPr>
              <a:t>2</a:t>
            </a:r>
            <a:r>
              <a:rPr dirty="0" smtClean="0" sz="1200" spc="0">
                <a:latin typeface="Calibri"/>
                <a:cs typeface="Calibri"/>
              </a:rPr>
              <a:t>2).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D</a:t>
            </a:r>
            <a:r>
              <a:rPr dirty="0" smtClean="0" sz="1200" spc="0">
                <a:latin typeface="Calibri"/>
                <a:cs typeface="Calibri"/>
              </a:rPr>
              <a:t>iag</a:t>
            </a:r>
            <a:r>
              <a:rPr dirty="0" smtClean="0" sz="1200" spc="0">
                <a:latin typeface="Calibri"/>
                <a:cs typeface="Calibri"/>
              </a:rPr>
              <a:t>n</a:t>
            </a:r>
            <a:r>
              <a:rPr dirty="0" smtClean="0" sz="1200" spc="0">
                <a:latin typeface="Calibri"/>
                <a:cs typeface="Calibri"/>
              </a:rPr>
              <a:t>ó</a:t>
            </a:r>
            <a:r>
              <a:rPr dirty="0" smtClean="0" sz="1200" spc="0">
                <a:latin typeface="Calibri"/>
                <a:cs typeface="Calibri"/>
              </a:rPr>
              <a:t>s</a:t>
            </a:r>
            <a:r>
              <a:rPr dirty="0" smtClean="0" sz="1200" spc="0">
                <a:latin typeface="Calibri"/>
                <a:cs typeface="Calibri"/>
              </a:rPr>
              <a:t>t</a:t>
            </a:r>
            <a:r>
              <a:rPr dirty="0" smtClean="0" sz="1200" spc="0">
                <a:latin typeface="Calibri"/>
                <a:cs typeface="Calibri"/>
              </a:rPr>
              <a:t>i</a:t>
            </a:r>
            <a:r>
              <a:rPr dirty="0" smtClean="0" sz="1200" spc="0">
                <a:latin typeface="Calibri"/>
                <a:cs typeface="Calibri"/>
              </a:rPr>
              <a:t>c</a:t>
            </a:r>
            <a:r>
              <a:rPr dirty="0" smtClean="0" sz="1200" spc="0">
                <a:latin typeface="Calibri"/>
                <a:cs typeface="Calibri"/>
              </a:rPr>
              <a:t>o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p</a:t>
            </a:r>
            <a:r>
              <a:rPr dirty="0" smtClean="0" sz="1200" spc="0">
                <a:latin typeface="Calibri"/>
                <a:cs typeface="Calibri"/>
              </a:rPr>
              <a:t>ar</a:t>
            </a:r>
            <a:r>
              <a:rPr dirty="0" smtClean="0" sz="1200" spc="0">
                <a:latin typeface="Calibri"/>
                <a:cs typeface="Calibri"/>
              </a:rPr>
              <a:t>t</a:t>
            </a:r>
            <a:r>
              <a:rPr dirty="0" smtClean="0" sz="1200" spc="0">
                <a:latin typeface="Calibri"/>
                <a:cs typeface="Calibri"/>
              </a:rPr>
              <a:t>i</a:t>
            </a:r>
            <a:r>
              <a:rPr dirty="0" smtClean="0" sz="1200" spc="0">
                <a:latin typeface="Calibri"/>
                <a:cs typeface="Calibri"/>
              </a:rPr>
              <a:t>c</a:t>
            </a:r>
            <a:r>
              <a:rPr dirty="0" smtClean="0" sz="1200" spc="0">
                <a:latin typeface="Calibri"/>
                <a:cs typeface="Calibri"/>
              </a:rPr>
              <a:t>i</a:t>
            </a:r>
            <a:r>
              <a:rPr dirty="0" smtClean="0" sz="1200" spc="0">
                <a:latin typeface="Calibri"/>
                <a:cs typeface="Calibri"/>
              </a:rPr>
              <a:t>p</a:t>
            </a:r>
            <a:r>
              <a:rPr dirty="0" smtClean="0" sz="1200" spc="0">
                <a:latin typeface="Calibri"/>
                <a:cs typeface="Calibri"/>
              </a:rPr>
              <a:t>a</a:t>
            </a:r>
            <a:r>
              <a:rPr dirty="0" smtClean="0" sz="1200" spc="0">
                <a:latin typeface="Calibri"/>
                <a:cs typeface="Calibri"/>
              </a:rPr>
              <a:t>t</a:t>
            </a:r>
            <a:r>
              <a:rPr dirty="0" smtClean="0" sz="1200" spc="0">
                <a:latin typeface="Calibri"/>
                <a:cs typeface="Calibri"/>
              </a:rPr>
              <a:t>i</a:t>
            </a:r>
            <a:r>
              <a:rPr dirty="0" smtClean="0" sz="1200" spc="0">
                <a:latin typeface="Calibri"/>
                <a:cs typeface="Calibri"/>
              </a:rPr>
              <a:t>v</a:t>
            </a:r>
            <a:r>
              <a:rPr dirty="0" smtClean="0" sz="1200" spc="0">
                <a:latin typeface="Calibri"/>
                <a:cs typeface="Calibri"/>
              </a:rPr>
              <a:t>o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d</a:t>
            </a:r>
            <a:r>
              <a:rPr dirty="0" smtClean="0" sz="1200" spc="0">
                <a:latin typeface="Calibri"/>
                <a:cs typeface="Calibri"/>
              </a:rPr>
              <a:t>e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la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a</a:t>
            </a:r>
            <a:r>
              <a:rPr dirty="0" smtClean="0" sz="1200" spc="0">
                <a:latin typeface="Calibri"/>
                <a:cs typeface="Calibri"/>
              </a:rPr>
              <a:t>p</a:t>
            </a:r>
            <a:r>
              <a:rPr dirty="0" smtClean="0" sz="1200" spc="0">
                <a:latin typeface="Calibri"/>
                <a:cs typeface="Calibri"/>
              </a:rPr>
              <a:t>i</a:t>
            </a:r>
            <a:r>
              <a:rPr dirty="0" smtClean="0" sz="1200" spc="0">
                <a:latin typeface="Calibri"/>
                <a:cs typeface="Calibri"/>
              </a:rPr>
              <a:t>c</a:t>
            </a:r>
            <a:r>
              <a:rPr dirty="0" smtClean="0" sz="1200" spc="0">
                <a:latin typeface="Calibri"/>
                <a:cs typeface="Calibri"/>
              </a:rPr>
              <a:t>u</a:t>
            </a:r>
            <a:r>
              <a:rPr dirty="0" smtClean="0" sz="1200" spc="0">
                <a:latin typeface="Calibri"/>
                <a:cs typeface="Calibri"/>
              </a:rPr>
              <a:t>l</a:t>
            </a:r>
            <a:r>
              <a:rPr dirty="0" smtClean="0" sz="1200" spc="0">
                <a:latin typeface="Calibri"/>
                <a:cs typeface="Calibri"/>
              </a:rPr>
              <a:t>t</a:t>
            </a:r>
            <a:r>
              <a:rPr dirty="0" smtClean="0" sz="1200" spc="0">
                <a:latin typeface="Calibri"/>
                <a:cs typeface="Calibri"/>
              </a:rPr>
              <a:t>u</a:t>
            </a:r>
            <a:r>
              <a:rPr dirty="0" smtClean="0" sz="1200" spc="0">
                <a:latin typeface="Calibri"/>
                <a:cs typeface="Calibri"/>
              </a:rPr>
              <a:t>r</a:t>
            </a:r>
            <a:r>
              <a:rPr dirty="0" smtClean="0" sz="1200" spc="0">
                <a:latin typeface="Calibri"/>
                <a:cs typeface="Calibri"/>
              </a:rPr>
              <a:t>a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en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P</a:t>
            </a:r>
            <a:r>
              <a:rPr dirty="0" smtClean="0" sz="1200" spc="0">
                <a:latin typeface="Calibri"/>
                <a:cs typeface="Calibri"/>
              </a:rPr>
              <a:t>a</a:t>
            </a:r>
            <a:r>
              <a:rPr dirty="0" smtClean="0" sz="1200" spc="0">
                <a:latin typeface="Calibri"/>
                <a:cs typeface="Calibri"/>
              </a:rPr>
              <a:t>n</a:t>
            </a:r>
            <a:r>
              <a:rPr dirty="0" smtClean="0" sz="1200" spc="0">
                <a:latin typeface="Calibri"/>
                <a:cs typeface="Calibri"/>
              </a:rPr>
              <a:t>am</a:t>
            </a:r>
            <a:r>
              <a:rPr dirty="0" smtClean="0" sz="1200" spc="0">
                <a:latin typeface="Calibri"/>
                <a:cs typeface="Calibri"/>
              </a:rPr>
              <a:t>á</a:t>
            </a:r>
            <a:r>
              <a:rPr dirty="0" smtClean="0" sz="1200" spc="0">
                <a:latin typeface="Calibri"/>
                <a:cs typeface="Calibri"/>
              </a:rPr>
              <a:t>.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 i="1">
                <a:latin typeface="Calibri"/>
                <a:cs typeface="Calibri"/>
              </a:rPr>
              <a:t>P</a:t>
            </a:r>
            <a:r>
              <a:rPr dirty="0" smtClean="0" sz="1200" spc="0" i="1">
                <a:latin typeface="Calibri"/>
                <a:cs typeface="Calibri"/>
              </a:rPr>
              <a:t>er</a:t>
            </a:r>
            <a:r>
              <a:rPr dirty="0" smtClean="0" sz="1200" spc="0" i="1">
                <a:latin typeface="Calibri"/>
                <a:cs typeface="Calibri"/>
              </a:rPr>
              <a:t>u</a:t>
            </a:r>
            <a:r>
              <a:rPr dirty="0" smtClean="0" sz="1200" spc="0" i="1">
                <a:latin typeface="Calibri"/>
                <a:cs typeface="Calibri"/>
              </a:rPr>
              <a:t>v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0" i="1">
                <a:latin typeface="Calibri"/>
                <a:cs typeface="Calibri"/>
              </a:rPr>
              <a:t>a</a:t>
            </a:r>
            <a:r>
              <a:rPr dirty="0" smtClean="0" sz="1200" spc="0" i="1">
                <a:latin typeface="Calibri"/>
                <a:cs typeface="Calibri"/>
              </a:rPr>
              <a:t>n</a:t>
            </a:r>
            <a:r>
              <a:rPr dirty="0" smtClean="0" sz="1200" spc="0" i="1">
                <a:latin typeface="Calibri"/>
                <a:cs typeface="Calibri"/>
              </a:rPr>
              <a:t> </a:t>
            </a:r>
            <a:r>
              <a:rPr dirty="0" smtClean="0" sz="1200" spc="0" i="1">
                <a:latin typeface="Calibri"/>
                <a:cs typeface="Calibri"/>
              </a:rPr>
              <a:t>A</a:t>
            </a:r>
            <a:r>
              <a:rPr dirty="0" smtClean="0" sz="1200" spc="0" i="1">
                <a:latin typeface="Calibri"/>
                <a:cs typeface="Calibri"/>
              </a:rPr>
              <a:t>g</a:t>
            </a:r>
            <a:r>
              <a:rPr dirty="0" smtClean="0" sz="1200" spc="0" i="1">
                <a:latin typeface="Calibri"/>
                <a:cs typeface="Calibri"/>
              </a:rPr>
              <a:t>r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0" i="1">
                <a:latin typeface="Calibri"/>
                <a:cs typeface="Calibri"/>
              </a:rPr>
              <a:t>c</a:t>
            </a:r>
            <a:r>
              <a:rPr dirty="0" smtClean="0" sz="1200" spc="0" i="1">
                <a:latin typeface="Calibri"/>
                <a:cs typeface="Calibri"/>
              </a:rPr>
              <a:t>u</a:t>
            </a:r>
            <a:r>
              <a:rPr dirty="0" smtClean="0" sz="1200" spc="0" i="1">
                <a:latin typeface="Calibri"/>
                <a:cs typeface="Calibri"/>
              </a:rPr>
              <a:t>l</a:t>
            </a:r>
            <a:r>
              <a:rPr dirty="0" smtClean="0" sz="1200" spc="0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u</a:t>
            </a:r>
            <a:r>
              <a:rPr dirty="0" smtClean="0" sz="1200" spc="0" i="1">
                <a:latin typeface="Calibri"/>
                <a:cs typeface="Calibri"/>
              </a:rPr>
              <a:t>r</a:t>
            </a:r>
            <a:r>
              <a:rPr dirty="0" smtClean="0" sz="1200" spc="0" i="1">
                <a:latin typeface="Calibri"/>
                <a:cs typeface="Calibri"/>
              </a:rPr>
              <a:t>a</a:t>
            </a:r>
            <a:r>
              <a:rPr dirty="0" smtClean="0" sz="1200" spc="0" i="1">
                <a:latin typeface="Calibri"/>
                <a:cs typeface="Calibri"/>
              </a:rPr>
              <a:t>l</a:t>
            </a:r>
            <a:r>
              <a:rPr dirty="0" smtClean="0" sz="1200" spc="0" i="1">
                <a:latin typeface="Calibri"/>
                <a:cs typeface="Calibri"/>
              </a:rPr>
              <a:t> </a:t>
            </a:r>
            <a:r>
              <a:rPr dirty="0" smtClean="0" sz="1200" spc="0" i="1">
                <a:latin typeface="Calibri"/>
                <a:cs typeface="Calibri"/>
              </a:rPr>
              <a:t>R</a:t>
            </a:r>
            <a:r>
              <a:rPr dirty="0" smtClean="0" sz="1200" spc="0" i="1">
                <a:latin typeface="Calibri"/>
                <a:cs typeface="Calibri"/>
              </a:rPr>
              <a:t>e</a:t>
            </a:r>
            <a:r>
              <a:rPr dirty="0" smtClean="0" sz="1200" spc="0" i="1">
                <a:latin typeface="Calibri"/>
                <a:cs typeface="Calibri"/>
              </a:rPr>
              <a:t>s</a:t>
            </a:r>
            <a:r>
              <a:rPr dirty="0" smtClean="0" sz="1200" spc="0" i="1">
                <a:latin typeface="Calibri"/>
                <a:cs typeface="Calibri"/>
              </a:rPr>
              <a:t>ea</a:t>
            </a:r>
            <a:r>
              <a:rPr dirty="0" smtClean="0" sz="1200" spc="0" i="1">
                <a:latin typeface="Calibri"/>
                <a:cs typeface="Calibri"/>
              </a:rPr>
              <a:t>r</a:t>
            </a:r>
            <a:r>
              <a:rPr dirty="0" smtClean="0" sz="1200" spc="0" i="1">
                <a:latin typeface="Calibri"/>
                <a:cs typeface="Calibri"/>
              </a:rPr>
              <a:t>c</a:t>
            </a:r>
            <a:r>
              <a:rPr dirty="0" smtClean="0" sz="1200" spc="0" i="1">
                <a:latin typeface="Calibri"/>
                <a:cs typeface="Calibri"/>
              </a:rPr>
              <a:t>h</a:t>
            </a:r>
            <a:r>
              <a:rPr dirty="0" smtClean="0" sz="1200" spc="0" i="1">
                <a:latin typeface="Calibri"/>
                <a:cs typeface="Calibri"/>
              </a:rPr>
              <a:t>,</a:t>
            </a:r>
            <a:r>
              <a:rPr dirty="0" smtClean="0" sz="1200" spc="0" i="1">
                <a:latin typeface="Calibri"/>
                <a:cs typeface="Calibri"/>
              </a:rPr>
              <a:t> </a:t>
            </a:r>
            <a:r>
              <a:rPr dirty="0" smtClean="0" sz="1200" spc="0" i="1">
                <a:latin typeface="Calibri"/>
                <a:cs typeface="Calibri"/>
              </a:rPr>
              <a:t>4</a:t>
            </a:r>
            <a:r>
              <a:rPr dirty="0" smtClean="0" sz="1200" spc="0">
                <a:latin typeface="Calibri"/>
                <a:cs typeface="Calibri"/>
              </a:rPr>
              <a:t>(2</a:t>
            </a:r>
            <a:r>
              <a:rPr dirty="0" smtClean="0" sz="1200" spc="0">
                <a:latin typeface="Calibri"/>
                <a:cs typeface="Calibri"/>
              </a:rPr>
              <a:t>)</a:t>
            </a:r>
            <a:r>
              <a:rPr dirty="0" smtClean="0" sz="1200" spc="0">
                <a:latin typeface="Calibri"/>
                <a:cs typeface="Calibri"/>
              </a:rPr>
              <a:t>,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8</a:t>
            </a:r>
            <a:r>
              <a:rPr dirty="0" smtClean="0" sz="1200" spc="0">
                <a:latin typeface="Calibri"/>
                <a:cs typeface="Calibri"/>
              </a:rPr>
              <a:t>7</a:t>
            </a:r>
            <a:r>
              <a:rPr dirty="0" smtClean="0" sz="1200" spc="0">
                <a:latin typeface="Calibri"/>
                <a:cs typeface="Calibri"/>
              </a:rPr>
              <a:t>-</a:t>
            </a:r>
            <a:r>
              <a:rPr dirty="0" smtClean="0" sz="1200" spc="0">
                <a:latin typeface="Calibri"/>
                <a:cs typeface="Calibri"/>
              </a:rPr>
              <a:t>9</a:t>
            </a:r>
            <a:r>
              <a:rPr dirty="0" smtClean="0" sz="1200" spc="0">
                <a:latin typeface="Calibri"/>
                <a:cs typeface="Calibri"/>
              </a:rPr>
              <a:t>2</a:t>
            </a:r>
            <a:r>
              <a:rPr dirty="0" smtClean="0" sz="1200" spc="0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</a:pP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: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x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.d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oi.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1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0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.5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1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4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3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1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v4i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2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.7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9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225283" y="2310384"/>
            <a:ext cx="3934968" cy="25222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800"/>
              </a:lnSpc>
              <a:spcBef>
                <a:spcPts val="0"/>
              </a:spcBef>
            </a:pPr>
            <a:endParaRPr sz="800"/>
          </a:p>
          <a:p>
            <a:pPr marR="109441" algn="r">
              <a:lnSpc>
                <a:spcPct val="101725"/>
              </a:lnSpc>
              <a:spcBef>
                <a:spcPts val="17000"/>
              </a:spcBef>
            </a:pP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o: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Ji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é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z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04238" y="1396746"/>
            <a:ext cx="75560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7313676" y="2001012"/>
            <a:ext cx="3738372" cy="30205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7309104" y="1996439"/>
            <a:ext cx="3747515" cy="3029712"/>
          </a:xfrm>
          <a:custGeom>
            <a:avLst/>
            <a:gdLst/>
            <a:ahLst/>
            <a:cxnLst/>
            <a:rect l="l" t="t" r="r" b="b"/>
            <a:pathLst>
              <a:path w="3747515" h="3029712">
                <a:moveTo>
                  <a:pt x="0" y="3029712"/>
                </a:moveTo>
                <a:lnTo>
                  <a:pt x="3747515" y="3029712"/>
                </a:lnTo>
                <a:lnTo>
                  <a:pt x="3747515" y="0"/>
                </a:lnTo>
                <a:lnTo>
                  <a:pt x="0" y="0"/>
                </a:lnTo>
                <a:lnTo>
                  <a:pt x="0" y="3029712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188720" y="5874052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994825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147131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299438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451744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604050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756356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908663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580" y="1871218"/>
            <a:ext cx="5951340" cy="3561715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33808">
              <a:lnSpc>
                <a:spcPts val="2105"/>
              </a:lnSpc>
            </a:pP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ope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uar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ible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incl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e: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ASI</a:t>
            </a:r>
            <a:endParaRPr sz="2000">
              <a:latin typeface="Calibri"/>
              <a:cs typeface="Calibri"/>
            </a:endParaRPr>
          </a:p>
          <a:p>
            <a:pPr marL="104139" marR="1670" indent="-91439" algn="just">
              <a:lnSpc>
                <a:spcPts val="2441"/>
              </a:lnSpc>
              <a:spcBef>
                <a:spcPts val="1190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xpue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ecesidad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marR="1670" algn="just">
              <a:lnSpc>
                <a:spcPts val="2441"/>
              </a:lnSpc>
            </a:pP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ión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ecu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sos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poni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marR="1670" algn="just">
              <a:lnSpc>
                <a:spcPts val="2441"/>
              </a:lnSpc>
            </a:pP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oecos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ne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ne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gi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ue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marR="1670" algn="just">
              <a:lnSpc>
                <a:spcPts val="2441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ón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oducti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posi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marR="1670" algn="just">
              <a:lnSpc>
                <a:spcPts val="2441"/>
              </a:lnSpc>
            </a:pP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las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ens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ones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socia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onóm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amb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04139" indent="-91439" algn="just">
              <a:lnSpc>
                <a:spcPts val="2441"/>
              </a:lnSpc>
              <a:spcBef>
                <a:spcPts val="870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las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ipales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ic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ni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país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2441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ope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uar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ble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2441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(PI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fin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iado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ado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2441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IAP;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jo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ing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esos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2441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rí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olas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seguridad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alime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peq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ñ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2441"/>
              </a:lnSpc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ric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es,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iguien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err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2441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paisaje,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éne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o-di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4272" sz="2025" spc="-4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4272" sz="2025" spc="-4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90841" y="5097780"/>
            <a:ext cx="3398970" cy="528319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algn="ctr">
              <a:lnSpc>
                <a:spcPts val="1900"/>
              </a:lnSpc>
            </a:pPr>
            <a:r>
              <a:rPr dirty="0" smtClean="0" sz="1800" spc="-1">
                <a:latin typeface="Calibri"/>
                <a:cs typeface="Calibri"/>
              </a:rPr>
              <a:t>P</a:t>
            </a:r>
            <a:r>
              <a:rPr dirty="0" smtClean="0" sz="1800" spc="-1">
                <a:latin typeface="Calibri"/>
                <a:cs typeface="Calibri"/>
              </a:rPr>
              <a:t>i</a:t>
            </a:r>
            <a:r>
              <a:rPr dirty="0" smtClean="0" sz="1800" spc="-1">
                <a:latin typeface="Calibri"/>
                <a:cs typeface="Calibri"/>
              </a:rPr>
              <a:t>l</a:t>
            </a:r>
            <a:r>
              <a:rPr dirty="0" smtClean="0" sz="1800" spc="-1">
                <a:latin typeface="Calibri"/>
                <a:cs typeface="Calibri"/>
              </a:rPr>
              <a:t>ado</a:t>
            </a:r>
            <a:r>
              <a:rPr dirty="0" smtClean="0" sz="1800" spc="-1">
                <a:latin typeface="Calibri"/>
                <a:cs typeface="Calibri"/>
              </a:rPr>
              <a:t>r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de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c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f</a:t>
            </a:r>
            <a:r>
              <a:rPr dirty="0" smtClean="0" sz="1800" spc="-1">
                <a:latin typeface="Calibri"/>
                <a:cs typeface="Calibri"/>
              </a:rPr>
              <a:t>é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en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Ojo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de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g</a:t>
            </a:r>
            <a:r>
              <a:rPr dirty="0" smtClean="0" sz="1800" spc="-1">
                <a:latin typeface="Calibri"/>
                <a:cs typeface="Calibri"/>
              </a:rPr>
              <a:t>ua,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Las</a:t>
            </a:r>
            <a:endParaRPr sz="1800">
              <a:latin typeface="Calibri"/>
              <a:cs typeface="Calibri"/>
            </a:endParaRPr>
          </a:p>
          <a:p>
            <a:pPr marL="511682" marR="524325" algn="ctr">
              <a:lnSpc>
                <a:spcPts val="2160"/>
              </a:lnSpc>
              <a:spcBef>
                <a:spcPts val="13"/>
              </a:spcBef>
            </a:pPr>
            <a:r>
              <a:rPr dirty="0" smtClean="0" sz="1800" spc="0">
                <a:latin typeface="Calibri"/>
                <a:cs typeface="Calibri"/>
              </a:rPr>
              <a:t>Loma</a:t>
            </a:r>
            <a:r>
              <a:rPr dirty="0" smtClean="0" sz="1800" spc="0">
                <a:latin typeface="Calibri"/>
                <a:cs typeface="Calibri"/>
              </a:rPr>
              <a:t>s</a:t>
            </a:r>
            <a:r>
              <a:rPr dirty="0" smtClean="0" sz="1800" spc="0">
                <a:latin typeface="Calibri"/>
                <a:cs typeface="Calibri"/>
              </a:rPr>
              <a:t>-La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P</a:t>
            </a:r>
            <a:r>
              <a:rPr dirty="0" smtClean="0" sz="1800" spc="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0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a</a:t>
            </a:r>
            <a:r>
              <a:rPr dirty="0" smtClean="0" sz="1800" spc="0">
                <a:latin typeface="Calibri"/>
                <a:cs typeface="Calibri"/>
              </a:rPr>
              <a:t>d</a:t>
            </a:r>
            <a:r>
              <a:rPr dirty="0" smtClean="0" sz="1800" spc="0">
                <a:latin typeface="Calibri"/>
                <a:cs typeface="Calibri"/>
              </a:rPr>
              <a:t>a,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Coclé.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5940577"/>
            <a:ext cx="8207959" cy="368985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 marR="22859">
              <a:lnSpc>
                <a:spcPts val="1365"/>
              </a:lnSpc>
            </a:pPr>
            <a:r>
              <a:rPr dirty="0" smtClean="0" baseline="27306" sz="1200" spc="-4">
                <a:latin typeface="Calibri"/>
                <a:cs typeface="Calibri"/>
              </a:rPr>
              <a:t>1</a:t>
            </a:r>
            <a:r>
              <a:rPr dirty="0" smtClean="0" baseline="27306" sz="1200" spc="-4">
                <a:latin typeface="Calibri"/>
                <a:cs typeface="Calibri"/>
              </a:rPr>
              <a:t>5</a:t>
            </a:r>
            <a:r>
              <a:rPr dirty="0" smtClean="0" sz="1200" spc="-4">
                <a:latin typeface="Calibri"/>
                <a:cs typeface="Calibri"/>
              </a:rPr>
              <a:t>IDIA</a:t>
            </a:r>
            <a:r>
              <a:rPr dirty="0" smtClean="0" sz="1200" spc="-4">
                <a:latin typeface="Calibri"/>
                <a:cs typeface="Calibri"/>
              </a:rPr>
              <a:t>P</a:t>
            </a:r>
            <a:r>
              <a:rPr dirty="0" smtClean="0" sz="1200" spc="-4">
                <a:latin typeface="Calibri"/>
                <a:cs typeface="Calibri"/>
              </a:rPr>
              <a:t>.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latin typeface="Calibri"/>
                <a:cs typeface="Calibri"/>
              </a:rPr>
              <a:t>(</a:t>
            </a:r>
            <a:r>
              <a:rPr dirty="0" smtClean="0" sz="1200" spc="-4">
                <a:latin typeface="Calibri"/>
                <a:cs typeface="Calibri"/>
              </a:rPr>
              <a:t>2</a:t>
            </a:r>
            <a:r>
              <a:rPr dirty="0" smtClean="0" sz="1200" spc="-4">
                <a:latin typeface="Calibri"/>
                <a:cs typeface="Calibri"/>
              </a:rPr>
              <a:t>0</a:t>
            </a:r>
            <a:r>
              <a:rPr dirty="0" smtClean="0" sz="1200" spc="-4">
                <a:latin typeface="Calibri"/>
                <a:cs typeface="Calibri"/>
              </a:rPr>
              <a:t>2</a:t>
            </a:r>
            <a:r>
              <a:rPr dirty="0" smtClean="0" sz="1200" spc="-4">
                <a:latin typeface="Calibri"/>
                <a:cs typeface="Calibri"/>
              </a:rPr>
              <a:t>2</a:t>
            </a:r>
            <a:r>
              <a:rPr dirty="0" smtClean="0" sz="1200" spc="-4">
                <a:latin typeface="Calibri"/>
                <a:cs typeface="Calibri"/>
              </a:rPr>
              <a:t>)</a:t>
            </a:r>
            <a:r>
              <a:rPr dirty="0" smtClean="0" sz="1200" spc="-4">
                <a:latin typeface="Calibri"/>
                <a:cs typeface="Calibri"/>
              </a:rPr>
              <a:t>.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Pr</a:t>
            </a:r>
            <a:r>
              <a:rPr dirty="0" smtClean="0" sz="1200" spc="-4" i="1">
                <a:latin typeface="Calibri"/>
                <a:cs typeface="Calibri"/>
              </a:rPr>
              <a:t>o</a:t>
            </a:r>
            <a:r>
              <a:rPr dirty="0" smtClean="0" sz="1200" spc="-4" i="1">
                <a:latin typeface="Calibri"/>
                <a:cs typeface="Calibri"/>
              </a:rPr>
              <a:t>y</a:t>
            </a:r>
            <a:r>
              <a:rPr dirty="0" smtClean="0" sz="1200" spc="-4" i="1">
                <a:latin typeface="Calibri"/>
                <a:cs typeface="Calibri"/>
              </a:rPr>
              <a:t>e</a:t>
            </a:r>
            <a:r>
              <a:rPr dirty="0" smtClean="0" sz="1200" spc="-4" i="1">
                <a:latin typeface="Calibri"/>
                <a:cs typeface="Calibri"/>
              </a:rPr>
              <a:t>c</a:t>
            </a:r>
            <a:r>
              <a:rPr dirty="0" smtClean="0" sz="1200" spc="-4" i="1">
                <a:latin typeface="Calibri"/>
                <a:cs typeface="Calibri"/>
              </a:rPr>
              <a:t>t</a:t>
            </a:r>
            <a:r>
              <a:rPr dirty="0" smtClean="0" sz="1200" spc="-4" i="1">
                <a:latin typeface="Calibri"/>
                <a:cs typeface="Calibri"/>
              </a:rPr>
              <a:t>o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d</a:t>
            </a:r>
            <a:r>
              <a:rPr dirty="0" smtClean="0" sz="1200" spc="-4" i="1">
                <a:latin typeface="Calibri"/>
                <a:cs typeface="Calibri"/>
              </a:rPr>
              <a:t>e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I</a:t>
            </a:r>
            <a:r>
              <a:rPr dirty="0" smtClean="0" sz="1200" spc="-4" i="1">
                <a:latin typeface="Calibri"/>
                <a:cs typeface="Calibri"/>
              </a:rPr>
              <a:t>n</a:t>
            </a:r>
            <a:r>
              <a:rPr dirty="0" smtClean="0" sz="1200" spc="-4" i="1">
                <a:latin typeface="Calibri"/>
                <a:cs typeface="Calibri"/>
              </a:rPr>
              <a:t>n</a:t>
            </a:r>
            <a:r>
              <a:rPr dirty="0" smtClean="0" sz="1200" spc="-4" i="1">
                <a:latin typeface="Calibri"/>
                <a:cs typeface="Calibri"/>
              </a:rPr>
              <a:t>o</a:t>
            </a:r>
            <a:r>
              <a:rPr dirty="0" smtClean="0" sz="1200" spc="-4" i="1">
                <a:latin typeface="Calibri"/>
                <a:cs typeface="Calibri"/>
              </a:rPr>
              <a:t>v</a:t>
            </a:r>
            <a:r>
              <a:rPr dirty="0" smtClean="0" sz="1200" spc="-4" i="1">
                <a:latin typeface="Calibri"/>
                <a:cs typeface="Calibri"/>
              </a:rPr>
              <a:t>a</a:t>
            </a:r>
            <a:r>
              <a:rPr dirty="0" smtClean="0" sz="1200" spc="-4" i="1">
                <a:latin typeface="Calibri"/>
                <a:cs typeface="Calibri"/>
              </a:rPr>
              <a:t>ci</a:t>
            </a:r>
            <a:r>
              <a:rPr dirty="0" smtClean="0" sz="1200" spc="-4" i="1">
                <a:latin typeface="Calibri"/>
                <a:cs typeface="Calibri"/>
              </a:rPr>
              <a:t>ó</a:t>
            </a:r>
            <a:r>
              <a:rPr dirty="0" smtClean="0" sz="1200" spc="-4" i="1">
                <a:latin typeface="Calibri"/>
                <a:cs typeface="Calibri"/>
              </a:rPr>
              <a:t>n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A</a:t>
            </a:r>
            <a:r>
              <a:rPr dirty="0" smtClean="0" sz="1200" spc="-4" i="1">
                <a:latin typeface="Calibri"/>
                <a:cs typeface="Calibri"/>
              </a:rPr>
              <a:t>g</a:t>
            </a:r>
            <a:r>
              <a:rPr dirty="0" smtClean="0" sz="1200" spc="-4" i="1">
                <a:latin typeface="Calibri"/>
                <a:cs typeface="Calibri"/>
              </a:rPr>
              <a:t>r</a:t>
            </a:r>
            <a:r>
              <a:rPr dirty="0" smtClean="0" sz="1200" spc="-4" i="1">
                <a:latin typeface="Calibri"/>
                <a:cs typeface="Calibri"/>
              </a:rPr>
              <a:t>o</a:t>
            </a:r>
            <a:r>
              <a:rPr dirty="0" smtClean="0" sz="1200" spc="-4" i="1">
                <a:latin typeface="Calibri"/>
                <a:cs typeface="Calibri"/>
              </a:rPr>
              <a:t>p</a:t>
            </a:r>
            <a:r>
              <a:rPr dirty="0" smtClean="0" sz="1200" spc="-4" i="1">
                <a:latin typeface="Calibri"/>
                <a:cs typeface="Calibri"/>
              </a:rPr>
              <a:t>e</a:t>
            </a:r>
            <a:r>
              <a:rPr dirty="0" smtClean="0" sz="1200" spc="-4" i="1">
                <a:latin typeface="Calibri"/>
                <a:cs typeface="Calibri"/>
              </a:rPr>
              <a:t>c</a:t>
            </a:r>
            <a:r>
              <a:rPr dirty="0" smtClean="0" sz="1200" spc="-4" i="1">
                <a:latin typeface="Calibri"/>
                <a:cs typeface="Calibri"/>
              </a:rPr>
              <a:t>u</a:t>
            </a:r>
            <a:r>
              <a:rPr dirty="0" smtClean="0" sz="1200" spc="-4" i="1">
                <a:latin typeface="Calibri"/>
                <a:cs typeface="Calibri"/>
              </a:rPr>
              <a:t>a</a:t>
            </a:r>
            <a:r>
              <a:rPr dirty="0" smtClean="0" sz="1200" spc="-4" i="1">
                <a:latin typeface="Calibri"/>
                <a:cs typeface="Calibri"/>
              </a:rPr>
              <a:t>r</a:t>
            </a:r>
            <a:r>
              <a:rPr dirty="0" smtClean="0" sz="1200" spc="-4" i="1">
                <a:latin typeface="Calibri"/>
                <a:cs typeface="Calibri"/>
              </a:rPr>
              <a:t>ia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S</a:t>
            </a:r>
            <a:r>
              <a:rPr dirty="0" smtClean="0" sz="1200" spc="-4" i="1">
                <a:latin typeface="Calibri"/>
                <a:cs typeface="Calibri"/>
              </a:rPr>
              <a:t>o</a:t>
            </a:r>
            <a:r>
              <a:rPr dirty="0" smtClean="0" sz="1200" spc="-4" i="1">
                <a:latin typeface="Calibri"/>
                <a:cs typeface="Calibri"/>
              </a:rPr>
              <a:t>s</a:t>
            </a:r>
            <a:r>
              <a:rPr dirty="0" smtClean="0" sz="1200" spc="-4" i="1">
                <a:latin typeface="Calibri"/>
                <a:cs typeface="Calibri"/>
              </a:rPr>
              <a:t>t</a:t>
            </a:r>
            <a:r>
              <a:rPr dirty="0" smtClean="0" sz="1200" spc="-4" i="1">
                <a:latin typeface="Calibri"/>
                <a:cs typeface="Calibri"/>
              </a:rPr>
              <a:t>e</a:t>
            </a:r>
            <a:r>
              <a:rPr dirty="0" smtClean="0" sz="1200" spc="-4" i="1">
                <a:latin typeface="Calibri"/>
                <a:cs typeface="Calibri"/>
              </a:rPr>
              <a:t>n</a:t>
            </a:r>
            <a:r>
              <a:rPr dirty="0" smtClean="0" sz="1200" spc="-4" i="1">
                <a:latin typeface="Calibri"/>
                <a:cs typeface="Calibri"/>
              </a:rPr>
              <a:t>i</a:t>
            </a:r>
            <a:r>
              <a:rPr dirty="0" smtClean="0" sz="1200" spc="-4" i="1">
                <a:latin typeface="Calibri"/>
                <a:cs typeface="Calibri"/>
              </a:rPr>
              <a:t>b</a:t>
            </a:r>
            <a:r>
              <a:rPr dirty="0" smtClean="0" sz="1200" spc="-4" i="1">
                <a:latin typeface="Calibri"/>
                <a:cs typeface="Calibri"/>
              </a:rPr>
              <a:t>le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e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I</a:t>
            </a:r>
            <a:r>
              <a:rPr dirty="0" smtClean="0" sz="1200" spc="-4" i="1">
                <a:latin typeface="Calibri"/>
                <a:cs typeface="Calibri"/>
              </a:rPr>
              <a:t>n</a:t>
            </a:r>
            <a:r>
              <a:rPr dirty="0" smtClean="0" sz="1200" spc="-4" i="1">
                <a:latin typeface="Calibri"/>
                <a:cs typeface="Calibri"/>
              </a:rPr>
              <a:t>cl</a:t>
            </a:r>
            <a:r>
              <a:rPr dirty="0" smtClean="0" sz="1200" spc="-4" i="1">
                <a:latin typeface="Calibri"/>
                <a:cs typeface="Calibri"/>
              </a:rPr>
              <a:t>u</a:t>
            </a:r>
            <a:r>
              <a:rPr dirty="0" smtClean="0" sz="1200" spc="-4" i="1">
                <a:latin typeface="Calibri"/>
                <a:cs typeface="Calibri"/>
              </a:rPr>
              <a:t>y</a:t>
            </a:r>
            <a:r>
              <a:rPr dirty="0" smtClean="0" sz="1200" spc="-4" i="1">
                <a:latin typeface="Calibri"/>
                <a:cs typeface="Calibri"/>
              </a:rPr>
              <a:t>e</a:t>
            </a:r>
            <a:r>
              <a:rPr dirty="0" smtClean="0" sz="1200" spc="-4" i="1">
                <a:latin typeface="Calibri"/>
                <a:cs typeface="Calibri"/>
              </a:rPr>
              <a:t>n</a:t>
            </a:r>
            <a:r>
              <a:rPr dirty="0" smtClean="0" sz="1200" spc="-4" i="1">
                <a:latin typeface="Calibri"/>
                <a:cs typeface="Calibri"/>
              </a:rPr>
              <a:t>t</a:t>
            </a:r>
            <a:r>
              <a:rPr dirty="0" smtClean="0" sz="1200" spc="-4" i="1">
                <a:latin typeface="Calibri"/>
                <a:cs typeface="Calibri"/>
              </a:rPr>
              <a:t>e</a:t>
            </a:r>
            <a:r>
              <a:rPr dirty="0" smtClean="0" sz="1200" spc="-4">
                <a:latin typeface="Calibri"/>
                <a:cs typeface="Calibri"/>
              </a:rPr>
              <a:t>.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latin typeface="Calibri"/>
                <a:cs typeface="Calibri"/>
              </a:rPr>
              <a:t>Inic</a:t>
            </a:r>
            <a:r>
              <a:rPr dirty="0" smtClean="0" sz="1200" spc="-4">
                <a:latin typeface="Calibri"/>
                <a:cs typeface="Calibri"/>
              </a:rPr>
              <a:t>i</a:t>
            </a:r>
            <a:r>
              <a:rPr dirty="0" smtClean="0" sz="1200" spc="-4">
                <a:latin typeface="Calibri"/>
                <a:cs typeface="Calibri"/>
              </a:rPr>
              <a:t>a</a:t>
            </a:r>
            <a:r>
              <a:rPr dirty="0" smtClean="0" sz="1200" spc="-4">
                <a:latin typeface="Calibri"/>
                <a:cs typeface="Calibri"/>
              </a:rPr>
              <a:t>t</a:t>
            </a:r>
            <a:r>
              <a:rPr dirty="0" smtClean="0" sz="1200" spc="-4">
                <a:latin typeface="Calibri"/>
                <a:cs typeface="Calibri"/>
              </a:rPr>
              <a:t>i</a:t>
            </a:r>
            <a:r>
              <a:rPr dirty="0" smtClean="0" sz="1200" spc="-4">
                <a:latin typeface="Calibri"/>
                <a:cs typeface="Calibri"/>
              </a:rPr>
              <a:t>v</a:t>
            </a:r>
            <a:r>
              <a:rPr dirty="0" smtClean="0" sz="1200" spc="-4">
                <a:latin typeface="Calibri"/>
                <a:cs typeface="Calibri"/>
              </a:rPr>
              <a:t>as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latin typeface="Calibri"/>
                <a:cs typeface="Calibri"/>
              </a:rPr>
              <a:t>y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latin typeface="Calibri"/>
                <a:cs typeface="Calibri"/>
              </a:rPr>
              <a:t>P</a:t>
            </a:r>
            <a:r>
              <a:rPr dirty="0" smtClean="0" sz="1200" spc="-4">
                <a:latin typeface="Calibri"/>
                <a:cs typeface="Calibri"/>
              </a:rPr>
              <a:t>r</a:t>
            </a:r>
            <a:r>
              <a:rPr dirty="0" smtClean="0" sz="1200" spc="-4">
                <a:latin typeface="Calibri"/>
                <a:cs typeface="Calibri"/>
              </a:rPr>
              <a:t>o</a:t>
            </a:r>
            <a:r>
              <a:rPr dirty="0" smtClean="0" sz="1200" spc="-4">
                <a:latin typeface="Calibri"/>
                <a:cs typeface="Calibri"/>
              </a:rPr>
              <a:t>y</a:t>
            </a:r>
            <a:r>
              <a:rPr dirty="0" smtClean="0" sz="1200" spc="-4">
                <a:latin typeface="Calibri"/>
                <a:cs typeface="Calibri"/>
              </a:rPr>
              <a:t>ec</a:t>
            </a:r>
            <a:r>
              <a:rPr dirty="0" smtClean="0" sz="1200" spc="-4">
                <a:latin typeface="Calibri"/>
                <a:cs typeface="Calibri"/>
              </a:rPr>
              <a:t>t</a:t>
            </a:r>
            <a:r>
              <a:rPr dirty="0" smtClean="0" sz="1200" spc="-4">
                <a:latin typeface="Calibri"/>
                <a:cs typeface="Calibri"/>
              </a:rPr>
              <a:t>os.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  <a:spcBef>
                <a:spcPts val="3"/>
              </a:spcBef>
            </a:pP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: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y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os.i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b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y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acio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_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a_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b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l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_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em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s_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_a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gric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l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_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f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amili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_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am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09104" y="1996439"/>
            <a:ext cx="3747515" cy="3029712"/>
          </a:xfrm>
          <a:prstGeom prst="rect">
            <a:avLst/>
          </a:prstGeom>
        </p:spPr>
        <p:txBody>
          <a:bodyPr wrap="square" lIns="0" tIns="3938" rIns="0" bIns="0" rtlCol="0">
            <a:noAutofit/>
          </a:bodyPr>
          <a:lstStyle/>
          <a:p>
            <a:pPr>
              <a:lnSpc>
                <a:spcPts val="650"/>
              </a:lnSpc>
            </a:pPr>
            <a:endParaRPr sz="650"/>
          </a:p>
          <a:p>
            <a:pPr marR="107928" algn="r">
              <a:lnSpc>
                <a:spcPct val="101725"/>
              </a:lnSpc>
              <a:spcBef>
                <a:spcPts val="21000"/>
              </a:spcBef>
            </a:pPr>
            <a:r>
              <a:rPr dirty="0" smtClean="0" sz="1400" spc="-2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1400" spc="-2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2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2">
                <a:solidFill>
                  <a:srgbClr val="FFFFFF"/>
                </a:solidFill>
                <a:latin typeface="Calibri"/>
                <a:cs typeface="Calibri"/>
              </a:rPr>
              <a:t>o:</a:t>
            </a:r>
            <a:r>
              <a:rPr dirty="0" smtClean="0" sz="1400" spc="-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2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mtClean="0" sz="1400" spc="-2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1400" spc="-2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2">
                <a:solidFill>
                  <a:srgbClr val="FFFFFF"/>
                </a:solidFill>
                <a:latin typeface="Calibri"/>
                <a:cs typeface="Calibri"/>
              </a:rPr>
              <a:t>Aguilar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04238" y="1396746"/>
            <a:ext cx="75560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21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345680" y="1953768"/>
            <a:ext cx="3810000" cy="26578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7341108" y="1949196"/>
            <a:ext cx="3819144" cy="2666999"/>
          </a:xfrm>
          <a:custGeom>
            <a:avLst/>
            <a:gdLst/>
            <a:ahLst/>
            <a:cxnLst/>
            <a:rect l="l" t="t" r="r" b="b"/>
            <a:pathLst>
              <a:path w="3819144" h="2667000">
                <a:moveTo>
                  <a:pt x="0" y="2666999"/>
                </a:moveTo>
                <a:lnTo>
                  <a:pt x="3819144" y="2666999"/>
                </a:lnTo>
                <a:lnTo>
                  <a:pt x="3819144" y="0"/>
                </a:lnTo>
                <a:lnTo>
                  <a:pt x="0" y="0"/>
                </a:lnTo>
                <a:lnTo>
                  <a:pt x="0" y="2666999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188720" y="5298844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994825" y="529884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147131" y="529884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299438" y="529884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451744" y="529884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604050" y="529884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56356" y="529884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908663" y="529884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84580" y="2003806"/>
            <a:ext cx="5971159" cy="1830069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ami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ern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ble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7" b="1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  <a:p>
            <a:pPr marL="12700" marR="34300">
              <a:lnSpc>
                <a:spcPts val="2160"/>
              </a:lnSpc>
              <a:spcBef>
                <a:spcPts val="2"/>
              </a:spcBef>
            </a:pP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trucci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  <a:p>
            <a:pPr marL="104139" marR="492" indent="-91439" algn="just">
              <a:lnSpc>
                <a:spcPts val="2160"/>
              </a:lnSpc>
              <a:spcBef>
                <a:spcPts val="1337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bien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é,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made</a:t>
            </a:r>
            <a:r>
              <a:rPr dirty="0" smtClean="0" sz="2000" spc="-3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9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9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osas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mo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plea</a:t>
            </a: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9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lti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4272" sz="2025" spc="-4">
                <a:solidFill>
                  <a:srgbClr val="404040"/>
                </a:solidFill>
                <a:latin typeface="Calibri"/>
                <a:cs typeface="Calibri"/>
              </a:rPr>
              <a:t>16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r>
              <a:rPr dirty="0" smtClean="0" sz="2000" spc="3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emás</a:t>
            </a:r>
            <a:r>
              <a:rPr dirty="0" smtClean="0" sz="2000" spc="27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7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29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util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ión</a:t>
            </a:r>
            <a:r>
              <a:rPr dirty="0" smtClean="0" sz="2000" spc="28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27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8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ebani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ía</a:t>
            </a:r>
            <a:r>
              <a:rPr dirty="0" smtClean="0" sz="2000" spc="29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27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anía,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020" y="3828059"/>
            <a:ext cx="758333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3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3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3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3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4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3618" y="3828059"/>
            <a:ext cx="5034748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ot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ade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eden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ap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echadas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9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20" y="4102989"/>
            <a:ext cx="5880112" cy="55422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man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truc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ión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tru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  <a:spcBef>
                <a:spcPts val="2"/>
              </a:spcBef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musi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ales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alor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esanos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ños</a:t>
            </a:r>
            <a:r>
              <a:rPr dirty="0" smtClean="0" baseline="26295" sz="2025" spc="0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baseline="26295" sz="2025" spc="0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baseline="26295" sz="2025" spc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baseline="26295" sz="2025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6295" sz="2025" spc="0">
                <a:solidFill>
                  <a:srgbClr val="404040"/>
                </a:solidFill>
                <a:latin typeface="Calibri"/>
                <a:cs typeface="Calibri"/>
              </a:rPr>
              <a:t>18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505446" y="4687824"/>
            <a:ext cx="3504403" cy="528319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algn="ctr">
              <a:lnSpc>
                <a:spcPts val="1900"/>
              </a:lnSpc>
            </a:pPr>
            <a:r>
              <a:rPr dirty="0" smtClean="0" sz="1800" spc="-1">
                <a:latin typeface="Calibri"/>
                <a:cs typeface="Calibri"/>
              </a:rPr>
              <a:t>G</a:t>
            </a:r>
            <a:r>
              <a:rPr dirty="0" smtClean="0" sz="1800" spc="-1">
                <a:latin typeface="Calibri"/>
                <a:cs typeface="Calibri"/>
              </a:rPr>
              <a:t>u</a:t>
            </a:r>
            <a:r>
              <a:rPr dirty="0" smtClean="0" sz="1800" spc="-1">
                <a:latin typeface="Calibri"/>
                <a:cs typeface="Calibri"/>
              </a:rPr>
              <a:t>i</a:t>
            </a:r>
            <a:r>
              <a:rPr dirty="0" smtClean="0" sz="1800" spc="-1">
                <a:latin typeface="Calibri"/>
                <a:cs typeface="Calibri"/>
              </a:rPr>
              <a:t>t</a:t>
            </a:r>
            <a:r>
              <a:rPr dirty="0" smtClean="0" sz="1800" spc="-1">
                <a:latin typeface="Calibri"/>
                <a:cs typeface="Calibri"/>
              </a:rPr>
              <a:t>ar</a:t>
            </a:r>
            <a:r>
              <a:rPr dirty="0" smtClean="0" sz="1800" spc="-1">
                <a:latin typeface="Calibri"/>
                <a:cs typeface="Calibri"/>
              </a:rPr>
              <a:t>r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eléc</a:t>
            </a:r>
            <a:r>
              <a:rPr dirty="0" smtClean="0" sz="1800" spc="-1">
                <a:latin typeface="Calibri"/>
                <a:cs typeface="Calibri"/>
              </a:rPr>
              <a:t>t</a:t>
            </a:r>
            <a:r>
              <a:rPr dirty="0" smtClean="0" sz="1800" spc="-1">
                <a:latin typeface="Calibri"/>
                <a:cs typeface="Calibri"/>
              </a:rPr>
              <a:t>r</a:t>
            </a:r>
            <a:r>
              <a:rPr dirty="0" smtClean="0" sz="1800" spc="-1">
                <a:latin typeface="Calibri"/>
                <a:cs typeface="Calibri"/>
              </a:rPr>
              <a:t>i</a:t>
            </a:r>
            <a:r>
              <a:rPr dirty="0" smtClean="0" sz="1800" spc="-1">
                <a:latin typeface="Calibri"/>
                <a:cs typeface="Calibri"/>
              </a:rPr>
              <a:t>c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h</a:t>
            </a:r>
            <a:r>
              <a:rPr dirty="0" smtClean="0" sz="1800" spc="-1">
                <a:latin typeface="Calibri"/>
                <a:cs typeface="Calibri"/>
              </a:rPr>
              <a:t>e</a:t>
            </a:r>
            <a:r>
              <a:rPr dirty="0" smtClean="0" sz="1800" spc="-1">
                <a:latin typeface="Calibri"/>
                <a:cs typeface="Calibri"/>
              </a:rPr>
              <a:t>c</a:t>
            </a:r>
            <a:r>
              <a:rPr dirty="0" smtClean="0" sz="1800" spc="-1">
                <a:latin typeface="Calibri"/>
                <a:cs typeface="Calibri"/>
              </a:rPr>
              <a:t>ha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por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ar</a:t>
            </a:r>
            <a:r>
              <a:rPr dirty="0" smtClean="0" sz="1800" spc="-1">
                <a:latin typeface="Calibri"/>
                <a:cs typeface="Calibri"/>
              </a:rPr>
              <a:t>t</a:t>
            </a:r>
            <a:r>
              <a:rPr dirty="0" smtClean="0" sz="1800" spc="-1">
                <a:latin typeface="Calibri"/>
                <a:cs typeface="Calibri"/>
              </a:rPr>
              <a:t>e</a:t>
            </a:r>
            <a:r>
              <a:rPr dirty="0" smtClean="0" sz="1800" spc="-1">
                <a:latin typeface="Calibri"/>
                <a:cs typeface="Calibri"/>
              </a:rPr>
              <a:t>s</a:t>
            </a:r>
            <a:r>
              <a:rPr dirty="0" smtClean="0" sz="1800" spc="-1">
                <a:latin typeface="Calibri"/>
                <a:cs typeface="Calibri"/>
              </a:rPr>
              <a:t>ano</a:t>
            </a:r>
            <a:endParaRPr sz="1800">
              <a:latin typeface="Calibri"/>
              <a:cs typeface="Calibri"/>
            </a:endParaRPr>
          </a:p>
          <a:p>
            <a:pPr marL="260603" marR="275988" algn="ctr">
              <a:lnSpc>
                <a:spcPts val="2160"/>
              </a:lnSpc>
              <a:spcBef>
                <a:spcPts val="13"/>
              </a:spcBef>
            </a:pPr>
            <a:r>
              <a:rPr dirty="0" smtClean="0" sz="1800" spc="-3">
                <a:latin typeface="Calibri"/>
                <a:cs typeface="Calibri"/>
              </a:rPr>
              <a:t>c</a:t>
            </a:r>
            <a:r>
              <a:rPr dirty="0" smtClean="0" sz="1800" spc="-3">
                <a:latin typeface="Calibri"/>
                <a:cs typeface="Calibri"/>
              </a:rPr>
              <a:t>hi</a:t>
            </a:r>
            <a:r>
              <a:rPr dirty="0" smtClean="0" sz="1800" spc="-3">
                <a:latin typeface="Calibri"/>
                <a:cs typeface="Calibri"/>
              </a:rPr>
              <a:t>r</a:t>
            </a:r>
            <a:r>
              <a:rPr dirty="0" smtClean="0" sz="1800" spc="-3">
                <a:latin typeface="Calibri"/>
                <a:cs typeface="Calibri"/>
              </a:rPr>
              <a:t>i</a:t>
            </a:r>
            <a:r>
              <a:rPr dirty="0" smtClean="0" sz="1800" spc="-3">
                <a:latin typeface="Calibri"/>
                <a:cs typeface="Calibri"/>
              </a:rPr>
              <a:t>c</a:t>
            </a:r>
            <a:r>
              <a:rPr dirty="0" smtClean="0" sz="1800" spc="-3">
                <a:latin typeface="Calibri"/>
                <a:cs typeface="Calibri"/>
              </a:rPr>
              <a:t>an</a:t>
            </a:r>
            <a:r>
              <a:rPr dirty="0" smtClean="0" sz="1800" spc="-3">
                <a:latin typeface="Calibri"/>
                <a:cs typeface="Calibri"/>
              </a:rPr>
              <a:t>o</a:t>
            </a:r>
            <a:r>
              <a:rPr dirty="0" smtClean="0" sz="1800" spc="-3">
                <a:latin typeface="Calibri"/>
                <a:cs typeface="Calibri"/>
              </a:rPr>
              <a:t>,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c</a:t>
            </a:r>
            <a:r>
              <a:rPr dirty="0" smtClean="0" sz="1800" spc="-3">
                <a:latin typeface="Calibri"/>
                <a:cs typeface="Calibri"/>
              </a:rPr>
              <a:t>on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ma</a:t>
            </a:r>
            <a:r>
              <a:rPr dirty="0" smtClean="0" sz="1800" spc="-3">
                <a:latin typeface="Calibri"/>
                <a:cs typeface="Calibri"/>
              </a:rPr>
              <a:t>d</a:t>
            </a:r>
            <a:r>
              <a:rPr dirty="0" smtClean="0" sz="1800" spc="-3">
                <a:latin typeface="Calibri"/>
                <a:cs typeface="Calibri"/>
              </a:rPr>
              <a:t>e</a:t>
            </a:r>
            <a:r>
              <a:rPr dirty="0" smtClean="0" sz="1800" spc="-3">
                <a:latin typeface="Calibri"/>
                <a:cs typeface="Calibri"/>
              </a:rPr>
              <a:t>r</a:t>
            </a:r>
            <a:r>
              <a:rPr dirty="0" smtClean="0" sz="1800" spc="-3">
                <a:latin typeface="Calibri"/>
                <a:cs typeface="Calibri"/>
              </a:rPr>
              <a:t>as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n</a:t>
            </a:r>
            <a:r>
              <a:rPr dirty="0" smtClean="0" sz="1800" spc="-3">
                <a:latin typeface="Calibri"/>
                <a:cs typeface="Calibri"/>
              </a:rPr>
              <a:t>a</a:t>
            </a:r>
            <a:r>
              <a:rPr dirty="0" smtClean="0" sz="1800" spc="-3">
                <a:latin typeface="Calibri"/>
                <a:cs typeface="Calibri"/>
              </a:rPr>
              <a:t>t</a:t>
            </a:r>
            <a:r>
              <a:rPr dirty="0" smtClean="0" sz="1800" spc="-3">
                <a:latin typeface="Calibri"/>
                <a:cs typeface="Calibri"/>
              </a:rPr>
              <a:t>i</a:t>
            </a:r>
            <a:r>
              <a:rPr dirty="0" smtClean="0" sz="1800" spc="-3">
                <a:latin typeface="Calibri"/>
                <a:cs typeface="Calibri"/>
              </a:rPr>
              <a:t>v</a:t>
            </a:r>
            <a:r>
              <a:rPr dirty="0" smtClean="0" sz="1800" spc="-3">
                <a:latin typeface="Calibri"/>
                <a:cs typeface="Calibri"/>
              </a:rPr>
              <a:t>a</a:t>
            </a:r>
            <a:r>
              <a:rPr dirty="0" smtClean="0" sz="1800" spc="-3">
                <a:latin typeface="Calibri"/>
                <a:cs typeface="Calibri"/>
              </a:rPr>
              <a:t>s</a:t>
            </a:r>
            <a:r>
              <a:rPr dirty="0" smtClean="0" sz="1800" spc="-3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5365750"/>
            <a:ext cx="9631321" cy="917295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 marR="24060">
              <a:lnSpc>
                <a:spcPts val="1365"/>
              </a:lnSpc>
            </a:pPr>
            <a:r>
              <a:rPr dirty="0" smtClean="0" baseline="27306" sz="1200" spc="-2">
                <a:latin typeface="Calibri"/>
                <a:cs typeface="Calibri"/>
              </a:rPr>
              <a:t>1</a:t>
            </a:r>
            <a:r>
              <a:rPr dirty="0" smtClean="0" baseline="27306" sz="1200" spc="-2">
                <a:latin typeface="Calibri"/>
                <a:cs typeface="Calibri"/>
              </a:rPr>
              <a:t>6</a:t>
            </a:r>
            <a:r>
              <a:rPr dirty="0" smtClean="0" sz="1200" spc="-2">
                <a:latin typeface="Calibri"/>
                <a:cs typeface="Calibri"/>
              </a:rPr>
              <a:t>Á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g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(2</a:t>
            </a:r>
            <a:r>
              <a:rPr dirty="0" smtClean="0" sz="1200" spc="-2">
                <a:latin typeface="Calibri"/>
                <a:cs typeface="Calibri"/>
              </a:rPr>
              <a:t>0</a:t>
            </a:r>
            <a:r>
              <a:rPr dirty="0" smtClean="0" sz="1200" spc="-2">
                <a:latin typeface="Calibri"/>
                <a:cs typeface="Calibri"/>
              </a:rPr>
              <a:t>1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).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M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l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ra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la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ó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á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f</a:t>
            </a:r>
            <a:r>
              <a:rPr dirty="0" smtClean="0" sz="1200" spc="-2" i="1">
                <a:latin typeface="Calibri"/>
                <a:cs typeface="Calibri"/>
              </a:rPr>
              <a:t>é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b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y</a:t>
            </a:r>
            <a:r>
              <a:rPr dirty="0" smtClean="0" sz="1200" spc="-2">
                <a:latin typeface="Calibri"/>
                <a:cs typeface="Calibri"/>
              </a:rPr>
              <a:t>ec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eg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al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el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esa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ollo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la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ajo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ol</a:t>
            </a:r>
            <a:r>
              <a:rPr dirty="0" smtClean="0" sz="1200" spc="-2">
                <a:latin typeface="Calibri"/>
                <a:cs typeface="Calibri"/>
              </a:rPr>
              <a:t>ó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48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  <a:spcBef>
                <a:spcPts val="3"/>
              </a:spcBef>
            </a:pPr>
            <a:r>
              <a:rPr dirty="0" smtClean="0" baseline="23893" sz="1200" spc="-1">
                <a:latin typeface="Calibri"/>
                <a:cs typeface="Calibri"/>
              </a:rPr>
              <a:t>1</a:t>
            </a:r>
            <a:r>
              <a:rPr dirty="0" smtClean="0" baseline="23893" sz="1200" spc="-1">
                <a:latin typeface="Calibri"/>
                <a:cs typeface="Calibri"/>
              </a:rPr>
              <a:t>7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oll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s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b</a:t>
            </a:r>
            <a:r>
              <a:rPr dirty="0" smtClean="0" sz="1200" spc="-1">
                <a:latin typeface="Calibri"/>
                <a:cs typeface="Calibri"/>
              </a:rPr>
              <a:t>all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H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R.,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J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k</a:t>
            </a:r>
            <a:r>
              <a:rPr dirty="0" smtClean="0" sz="1200" spc="-1">
                <a:latin typeface="Calibri"/>
                <a:cs typeface="Calibri"/>
              </a:rPr>
              <a:t>ovic,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M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y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b</a:t>
            </a:r>
            <a:r>
              <a:rPr dirty="0" smtClean="0" sz="1200" spc="-1">
                <a:latin typeface="Calibri"/>
                <a:cs typeface="Calibri"/>
              </a:rPr>
              <a:t>all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H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(20</a:t>
            </a:r>
            <a:r>
              <a:rPr dirty="0" smtClean="0" sz="1200" spc="-1">
                <a:latin typeface="Calibri"/>
                <a:cs typeface="Calibri"/>
              </a:rPr>
              <a:t>2</a:t>
            </a:r>
            <a:r>
              <a:rPr dirty="0" smtClean="0" sz="1200" spc="-1">
                <a:latin typeface="Calibri"/>
                <a:cs typeface="Calibri"/>
              </a:rPr>
              <a:t>2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).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s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u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ión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u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g</a:t>
            </a:r>
            <a:r>
              <a:rPr dirty="0" smtClean="0" sz="1200" spc="-1">
                <a:latin typeface="Calibri"/>
                <a:cs typeface="Calibri"/>
              </a:rPr>
              <a:t>u</a:t>
            </a:r>
            <a:r>
              <a:rPr dirty="0" smtClean="0" sz="1200" spc="-1">
                <a:latin typeface="Calibri"/>
                <a:cs typeface="Calibri"/>
              </a:rPr>
              <a:t>i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ar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el</a:t>
            </a:r>
            <a:r>
              <a:rPr dirty="0" smtClean="0" sz="1200" spc="-1">
                <a:latin typeface="Calibri"/>
                <a:cs typeface="Calibri"/>
              </a:rPr>
              <a:t>é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ri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b</a:t>
            </a:r>
            <a:r>
              <a:rPr dirty="0" smtClean="0" sz="1200" spc="-1">
                <a:latin typeface="Calibri"/>
                <a:cs typeface="Calibri"/>
              </a:rPr>
              <a:t>le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má</a:t>
            </a:r>
            <a:r>
              <a:rPr dirty="0" smtClean="0" sz="1200" spc="-1">
                <a:latin typeface="Calibri"/>
                <a:cs typeface="Calibri"/>
              </a:rPr>
              <a:t>s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il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on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ma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as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i</a:t>
            </a:r>
            <a:r>
              <a:rPr dirty="0" smtClean="0" sz="1200" spc="-1">
                <a:latin typeface="Calibri"/>
                <a:cs typeface="Calibri"/>
              </a:rPr>
              <a:t>v</a:t>
            </a:r>
            <a:r>
              <a:rPr dirty="0" smtClean="0" sz="1200" spc="-1">
                <a:latin typeface="Calibri"/>
                <a:cs typeface="Calibri"/>
              </a:rPr>
              <a:t>as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P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am</a:t>
            </a:r>
            <a:r>
              <a:rPr dirty="0" smtClean="0" sz="1200" spc="-1">
                <a:latin typeface="Calibri"/>
                <a:cs typeface="Calibri"/>
              </a:rPr>
              <a:t>á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</a:pPr>
            <a:r>
              <a:rPr dirty="0" smtClean="0" sz="1200" spc="-1" i="1">
                <a:latin typeface="Calibri"/>
                <a:cs typeface="Calibri"/>
              </a:rPr>
              <a:t>Ll</a:t>
            </a:r>
            <a:r>
              <a:rPr dirty="0" smtClean="0" sz="1200" spc="-1" i="1">
                <a:latin typeface="Calibri"/>
                <a:cs typeface="Calibri"/>
              </a:rPr>
              <a:t>a</a:t>
            </a:r>
            <a:r>
              <a:rPr dirty="0" smtClean="0" sz="1200" spc="-1" i="1">
                <a:latin typeface="Calibri"/>
                <a:cs typeface="Calibri"/>
              </a:rPr>
              <a:t>lliq,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2</a:t>
            </a:r>
            <a:r>
              <a:rPr dirty="0" smtClean="0" sz="1200" spc="-1">
                <a:latin typeface="Calibri"/>
                <a:cs typeface="Calibri"/>
              </a:rPr>
              <a:t>(1</a:t>
            </a:r>
            <a:r>
              <a:rPr dirty="0" smtClean="0" sz="1200" spc="-1">
                <a:latin typeface="Calibri"/>
                <a:cs typeface="Calibri"/>
              </a:rPr>
              <a:t>)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4</a:t>
            </a:r>
            <a:r>
              <a:rPr dirty="0" smtClean="0" sz="1200" spc="-1">
                <a:latin typeface="Calibri"/>
                <a:cs typeface="Calibri"/>
              </a:rPr>
              <a:t>5</a:t>
            </a:r>
            <a:r>
              <a:rPr dirty="0" smtClean="0" sz="1200" spc="-1">
                <a:latin typeface="Calibri"/>
                <a:cs typeface="Calibri"/>
              </a:rPr>
              <a:t>-</a:t>
            </a:r>
            <a:r>
              <a:rPr dirty="0" smtClean="0" sz="1200" spc="-1">
                <a:latin typeface="Calibri"/>
                <a:cs typeface="Calibri"/>
              </a:rPr>
              <a:t>5</a:t>
            </a:r>
            <a:r>
              <a:rPr dirty="0" smtClean="0" sz="1200" spc="-1">
                <a:latin typeface="Calibri"/>
                <a:cs typeface="Calibri"/>
              </a:rPr>
              <a:t>2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s: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vi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as.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asam.e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x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llal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l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q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le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vi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8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6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5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</a:pPr>
            <a:r>
              <a:rPr dirty="0" smtClean="0" baseline="23893" sz="1200" spc="-2">
                <a:latin typeface="Calibri"/>
                <a:cs typeface="Calibri"/>
              </a:rPr>
              <a:t>1</a:t>
            </a:r>
            <a:r>
              <a:rPr dirty="0" smtClean="0" baseline="23893" sz="1200" spc="-2">
                <a:latin typeface="Calibri"/>
                <a:cs typeface="Calibri"/>
              </a:rPr>
              <a:t>8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oll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all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H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R.,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J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k</a:t>
            </a:r>
            <a:r>
              <a:rPr dirty="0" smtClean="0" sz="1200" spc="-2">
                <a:latin typeface="Calibri"/>
                <a:cs typeface="Calibri"/>
              </a:rPr>
              <a:t>ovic,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y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all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H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(20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0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).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as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v</a:t>
            </a:r>
            <a:r>
              <a:rPr dirty="0" smtClean="0" sz="1200" spc="-2">
                <a:latin typeface="Calibri"/>
                <a:cs typeface="Calibri"/>
              </a:rPr>
              <a:t>as: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Al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v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so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le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f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ri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ar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ó</a:t>
            </a:r>
            <a:r>
              <a:rPr dirty="0" smtClean="0" sz="1200" spc="-2">
                <a:latin typeface="Calibri"/>
                <a:cs typeface="Calibri"/>
              </a:rPr>
              <a:t>f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os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am</a:t>
            </a:r>
            <a:r>
              <a:rPr dirty="0" smtClean="0" sz="1200" spc="-2">
                <a:latin typeface="Calibri"/>
                <a:cs typeface="Calibri"/>
              </a:rPr>
              <a:t>á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</a:pPr>
            <a:r>
              <a:rPr dirty="0" smtClean="0" sz="1200" spc="0" i="1">
                <a:latin typeface="Calibri"/>
                <a:cs typeface="Calibri"/>
              </a:rPr>
              <a:t>S</a:t>
            </a:r>
            <a:r>
              <a:rPr dirty="0" smtClean="0" sz="1200" spc="0" i="1">
                <a:latin typeface="Calibri"/>
                <a:cs typeface="Calibri"/>
              </a:rPr>
              <a:t>a</a:t>
            </a:r>
            <a:r>
              <a:rPr dirty="0" smtClean="0" sz="1200" spc="0" i="1">
                <a:latin typeface="Calibri"/>
                <a:cs typeface="Calibri"/>
              </a:rPr>
              <a:t>n</a:t>
            </a:r>
            <a:r>
              <a:rPr dirty="0" smtClean="0" sz="1200" spc="0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0" i="1">
                <a:latin typeface="Calibri"/>
                <a:cs typeface="Calibri"/>
              </a:rPr>
              <a:t>a</a:t>
            </a:r>
            <a:r>
              <a:rPr dirty="0" smtClean="0" sz="1200" spc="0" i="1">
                <a:latin typeface="Calibri"/>
                <a:cs typeface="Calibri"/>
              </a:rPr>
              <a:t>g</a:t>
            </a:r>
            <a:r>
              <a:rPr dirty="0" smtClean="0" sz="1200" spc="0" i="1">
                <a:latin typeface="Calibri"/>
                <a:cs typeface="Calibri"/>
              </a:rPr>
              <a:t>u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0" i="1">
                <a:latin typeface="Calibri"/>
                <a:cs typeface="Calibri"/>
              </a:rPr>
              <a:t>n</a:t>
            </a:r>
            <a:r>
              <a:rPr dirty="0" smtClean="0" sz="1200" spc="0" i="1">
                <a:latin typeface="Calibri"/>
                <a:cs typeface="Calibri"/>
              </a:rPr>
              <a:t>o</a:t>
            </a:r>
            <a:r>
              <a:rPr dirty="0" smtClean="0" sz="1200" spc="0" i="1">
                <a:latin typeface="Calibri"/>
                <a:cs typeface="Calibri"/>
              </a:rPr>
              <a:t>,</a:t>
            </a:r>
            <a:r>
              <a:rPr dirty="0" smtClean="0" sz="1200" spc="0" i="1">
                <a:latin typeface="Calibri"/>
                <a:cs typeface="Calibri"/>
              </a:rPr>
              <a:t> </a:t>
            </a:r>
            <a:r>
              <a:rPr dirty="0" smtClean="0" sz="1200" spc="0" i="1">
                <a:latin typeface="Calibri"/>
                <a:cs typeface="Calibri"/>
              </a:rPr>
              <a:t>1</a:t>
            </a:r>
            <a:r>
              <a:rPr dirty="0" smtClean="0" sz="1200" spc="0" i="1">
                <a:latin typeface="Calibri"/>
                <a:cs typeface="Calibri"/>
              </a:rPr>
              <a:t>3</a:t>
            </a:r>
            <a:r>
              <a:rPr dirty="0" smtClean="0" sz="1200" spc="0">
                <a:latin typeface="Calibri"/>
                <a:cs typeface="Calibri"/>
              </a:rPr>
              <a:t>(2</a:t>
            </a:r>
            <a:r>
              <a:rPr dirty="0" smtClean="0" sz="1200" spc="0">
                <a:latin typeface="Calibri"/>
                <a:cs typeface="Calibri"/>
              </a:rPr>
              <a:t>)</a:t>
            </a:r>
            <a:r>
              <a:rPr dirty="0" smtClean="0" sz="1200" spc="0">
                <a:latin typeface="Calibri"/>
                <a:cs typeface="Calibri"/>
              </a:rPr>
              <a:t>,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1</a:t>
            </a:r>
            <a:r>
              <a:rPr dirty="0" smtClean="0" sz="1200" spc="0">
                <a:latin typeface="Calibri"/>
                <a:cs typeface="Calibri"/>
              </a:rPr>
              <a:t>9</a:t>
            </a:r>
            <a:r>
              <a:rPr dirty="0" smtClean="0" sz="1200" spc="0">
                <a:latin typeface="Calibri"/>
                <a:cs typeface="Calibri"/>
              </a:rPr>
              <a:t>3</a:t>
            </a:r>
            <a:r>
              <a:rPr dirty="0" smtClean="0" sz="1200" spc="0">
                <a:latin typeface="Calibri"/>
                <a:cs typeface="Calibri"/>
              </a:rPr>
              <a:t>-</a:t>
            </a:r>
            <a:r>
              <a:rPr dirty="0" smtClean="0" sz="1200" spc="0">
                <a:latin typeface="Calibri"/>
                <a:cs typeface="Calibri"/>
              </a:rPr>
              <a:t>2</a:t>
            </a:r>
            <a:r>
              <a:rPr dirty="0" smtClean="0" sz="1200" spc="0">
                <a:latin typeface="Calibri"/>
                <a:cs typeface="Calibri"/>
              </a:rPr>
              <a:t>0</a:t>
            </a:r>
            <a:r>
              <a:rPr dirty="0" smtClean="0" sz="1200" spc="0">
                <a:latin typeface="Calibri"/>
                <a:cs typeface="Calibri"/>
              </a:rPr>
              <a:t>7.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s: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oi.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1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0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.3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2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9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1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1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as.2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0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2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0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v1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3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.n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2.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6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92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1108" y="1949196"/>
            <a:ext cx="3819144" cy="2666999"/>
          </a:xfrm>
          <a:prstGeom prst="rect">
            <a:avLst/>
          </a:prstGeom>
        </p:spPr>
        <p:txBody>
          <a:bodyPr wrap="square" lIns="0" tIns="1144" rIns="0" bIns="0" rtlCol="0">
            <a:noAutofit/>
          </a:bodyPr>
          <a:lstStyle/>
          <a:p>
            <a:pPr>
              <a:lnSpc>
                <a:spcPts val="850"/>
              </a:lnSpc>
            </a:pPr>
            <a:endParaRPr sz="850"/>
          </a:p>
          <a:p>
            <a:pPr marL="2489581">
              <a:lnSpc>
                <a:spcPct val="101725"/>
              </a:lnSpc>
              <a:spcBef>
                <a:spcPts val="18000"/>
              </a:spcBef>
            </a:pP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o: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M.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J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r>
              <a:rPr dirty="0" smtClean="0" sz="1400" spc="-6">
                <a:solidFill>
                  <a:srgbClr val="FFFFFF"/>
                </a:solidFill>
                <a:latin typeface="Calibri"/>
                <a:cs typeface="Calibri"/>
              </a:rPr>
              <a:t>ic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04238" y="1396746"/>
            <a:ext cx="75560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9624060" y="2104644"/>
            <a:ext cx="1531620" cy="2720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9619488" y="2100072"/>
            <a:ext cx="1540763" cy="2729484"/>
          </a:xfrm>
          <a:custGeom>
            <a:avLst/>
            <a:gdLst/>
            <a:ahLst/>
            <a:cxnLst/>
            <a:rect l="l" t="t" r="r" b="b"/>
            <a:pathLst>
              <a:path w="1540763" h="2729483">
                <a:moveTo>
                  <a:pt x="0" y="2729484"/>
                </a:moveTo>
                <a:lnTo>
                  <a:pt x="1540763" y="2729484"/>
                </a:lnTo>
                <a:lnTo>
                  <a:pt x="1540763" y="0"/>
                </a:lnTo>
                <a:lnTo>
                  <a:pt x="0" y="0"/>
                </a:lnTo>
                <a:lnTo>
                  <a:pt x="0" y="2729484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7642859" y="2104644"/>
            <a:ext cx="1981200" cy="27203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7638288" y="2100072"/>
            <a:ext cx="1990344" cy="2729484"/>
          </a:xfrm>
          <a:custGeom>
            <a:avLst/>
            <a:gdLst/>
            <a:ahLst/>
            <a:cxnLst/>
            <a:rect l="l" t="t" r="r" b="b"/>
            <a:pathLst>
              <a:path w="1990344" h="2729483">
                <a:moveTo>
                  <a:pt x="0" y="2729484"/>
                </a:moveTo>
                <a:lnTo>
                  <a:pt x="1990344" y="2729484"/>
                </a:lnTo>
                <a:lnTo>
                  <a:pt x="1990344" y="0"/>
                </a:lnTo>
                <a:lnTo>
                  <a:pt x="0" y="0"/>
                </a:lnTo>
                <a:lnTo>
                  <a:pt x="0" y="2729484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188720" y="5304051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994825" y="5304051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147131" y="5304051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299438" y="5304051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451744" y="5304051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604050" y="5304051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756356" y="5304051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908663" y="5304051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4580" y="2025777"/>
            <a:ext cx="6276364" cy="2006930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40527">
              <a:lnSpc>
                <a:spcPts val="2105"/>
              </a:lnSpc>
            </a:pP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Cu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ab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ieles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óti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  <a:p>
            <a:pPr marL="104139" marR="9259" indent="-91439" algn="just">
              <a:lnSpc>
                <a:spcPts val="2160"/>
              </a:lnSpc>
              <a:spcBef>
                <a:spcPts val="1340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26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ue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5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6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6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amb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én</a:t>
            </a:r>
            <a:r>
              <a:rPr dirty="0" smtClean="0" sz="2000" spc="27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ee</a:t>
            </a:r>
            <a:r>
              <a:rPr dirty="0" smtClean="0" sz="2000" spc="26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ial</a:t>
            </a:r>
            <a:r>
              <a:rPr dirty="0" smtClean="0" sz="2000" spc="26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6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9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erti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19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dirty="0" smtClean="0" sz="2000" spc="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29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9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8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19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19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paí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r>
              <a:rPr dirty="0" smtClean="0" sz="2000" spc="19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9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ue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año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más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300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ab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1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9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ficiadas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onsumo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arne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ot</a:t>
            </a:r>
            <a:r>
              <a:rPr dirty="0" smtClean="0" sz="2000" spc="-3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od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anamá</a:t>
            </a:r>
            <a:r>
              <a:rPr dirty="0" smtClean="0" baseline="24272" sz="2025" spc="8">
                <a:solidFill>
                  <a:srgbClr val="404040"/>
                </a:solidFill>
                <a:latin typeface="Calibri"/>
                <a:cs typeface="Calibri"/>
              </a:rPr>
              <a:t>19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70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emá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ap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echami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ne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ial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20" y="4027297"/>
            <a:ext cx="694389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1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1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127250" y="4027297"/>
            <a:ext cx="24696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30170" y="4027297"/>
            <a:ext cx="43104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uso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19017" y="4027297"/>
            <a:ext cx="32491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00042" y="4027297"/>
            <a:ext cx="667298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pie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5111" y="4027297"/>
            <a:ext cx="959348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óti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s,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042787" y="4027297"/>
            <a:ext cx="34343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las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3497" y="4027297"/>
            <a:ext cx="71299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020" y="4301617"/>
            <a:ext cx="6180199" cy="55422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lame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lem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much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asos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aban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  <a:spcBef>
                <a:spcPts val="2"/>
              </a:spcBef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especi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adas,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así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omo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ani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baseline="26295" sz="2025" spc="0">
                <a:solidFill>
                  <a:srgbClr val="404040"/>
                </a:solidFill>
                <a:latin typeface="Calibri"/>
                <a:cs typeface="Calibri"/>
              </a:rPr>
              <a:t>20</a:t>
            </a:r>
            <a:r>
              <a:rPr dirty="0" smtClean="0" baseline="26295" sz="2025" spc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baseline="26295" sz="2025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6295" sz="2025" spc="0">
                <a:solidFill>
                  <a:srgbClr val="404040"/>
                </a:solidFill>
                <a:latin typeface="Calibri"/>
                <a:cs typeface="Calibri"/>
              </a:rPr>
              <a:t>21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879842" y="4900803"/>
            <a:ext cx="3071077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-2">
                <a:latin typeface="Calibri"/>
                <a:cs typeface="Calibri"/>
              </a:rPr>
              <a:t>P</a:t>
            </a:r>
            <a:r>
              <a:rPr dirty="0" smtClean="0" sz="1800" spc="-2">
                <a:latin typeface="Calibri"/>
                <a:cs typeface="Calibri"/>
              </a:rPr>
              <a:t>i</a:t>
            </a:r>
            <a:r>
              <a:rPr dirty="0" smtClean="0" sz="1800" spc="-2">
                <a:latin typeface="Calibri"/>
                <a:cs typeface="Calibri"/>
              </a:rPr>
              <a:t>el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de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víbo</a:t>
            </a:r>
            <a:r>
              <a:rPr dirty="0" smtClean="0" sz="1800" spc="-2">
                <a:latin typeface="Calibri"/>
                <a:cs typeface="Calibri"/>
              </a:rPr>
              <a:t>r</a:t>
            </a:r>
            <a:r>
              <a:rPr dirty="0" smtClean="0" sz="1800" spc="-2">
                <a:latin typeface="Calibri"/>
                <a:cs typeface="Calibri"/>
              </a:rPr>
              <a:t>a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v</a:t>
            </a:r>
            <a:r>
              <a:rPr dirty="0" smtClean="0" sz="1800" spc="-2">
                <a:latin typeface="Calibri"/>
                <a:cs typeface="Calibri"/>
              </a:rPr>
              <a:t>s.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cue</a:t>
            </a:r>
            <a:r>
              <a:rPr dirty="0" smtClean="0" sz="1800" spc="-2">
                <a:latin typeface="Calibri"/>
                <a:cs typeface="Calibri"/>
              </a:rPr>
              <a:t>r</a:t>
            </a:r>
            <a:r>
              <a:rPr dirty="0" smtClean="0" sz="1800" spc="-2">
                <a:latin typeface="Calibri"/>
                <a:cs typeface="Calibri"/>
              </a:rPr>
              <a:t>o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g</a:t>
            </a:r>
            <a:r>
              <a:rPr dirty="0" smtClean="0" sz="1800" spc="-2">
                <a:latin typeface="Calibri"/>
                <a:cs typeface="Calibri"/>
              </a:rPr>
              <a:t>r</a:t>
            </a:r>
            <a:r>
              <a:rPr dirty="0" smtClean="0" sz="1800" spc="-2">
                <a:latin typeface="Calibri"/>
                <a:cs typeface="Calibri"/>
              </a:rPr>
              <a:t>ab</a:t>
            </a:r>
            <a:r>
              <a:rPr dirty="0" smtClean="0" sz="1800" spc="-2">
                <a:latin typeface="Calibri"/>
                <a:cs typeface="Calibri"/>
              </a:rPr>
              <a:t>a</a:t>
            </a:r>
            <a:r>
              <a:rPr dirty="0" smtClean="0" sz="1800" spc="-2">
                <a:latin typeface="Calibri"/>
                <a:cs typeface="Calibri"/>
              </a:rPr>
              <a:t>do.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020" y="5370576"/>
            <a:ext cx="9509046" cy="917346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 marR="24060">
              <a:lnSpc>
                <a:spcPts val="1365"/>
              </a:lnSpc>
            </a:pPr>
            <a:r>
              <a:rPr dirty="0" smtClean="0" baseline="27306" sz="1200" spc="-2">
                <a:latin typeface="Calibri"/>
                <a:cs typeface="Calibri"/>
              </a:rPr>
              <a:t>1</a:t>
            </a:r>
            <a:r>
              <a:rPr dirty="0" smtClean="0" baseline="27306" sz="1200" spc="-2">
                <a:latin typeface="Calibri"/>
                <a:cs typeface="Calibri"/>
              </a:rPr>
              <a:t>9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oll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J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k</a:t>
            </a:r>
            <a:r>
              <a:rPr dirty="0" smtClean="0" sz="1200" spc="-2">
                <a:latin typeface="Calibri"/>
                <a:cs typeface="Calibri"/>
              </a:rPr>
              <a:t>ovic,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.,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Sa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-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g</a:t>
            </a:r>
            <a:r>
              <a:rPr dirty="0" smtClean="0" sz="1200" spc="-2">
                <a:latin typeface="Calibri"/>
                <a:cs typeface="Calibri"/>
              </a:rPr>
              <a:t>as,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y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all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0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).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es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g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o: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al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v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so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le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las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iel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x</a:t>
            </a:r>
            <a:r>
              <a:rPr dirty="0" smtClean="0" sz="1200" spc="-2">
                <a:latin typeface="Calibri"/>
                <a:cs typeface="Calibri"/>
              </a:rPr>
              <a:t>ó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as.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v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  <a:spcBef>
                <a:spcPts val="3"/>
              </a:spcBef>
            </a:pP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v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es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s,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4</a:t>
            </a:r>
            <a:r>
              <a:rPr dirty="0" smtClean="0" sz="1200" spc="-2">
                <a:latin typeface="Calibri"/>
                <a:cs typeface="Calibri"/>
              </a:rPr>
              <a:t>(2</a:t>
            </a:r>
            <a:r>
              <a:rPr dirty="0" smtClean="0" sz="1200" spc="-2">
                <a:latin typeface="Calibri"/>
                <a:cs typeface="Calibri"/>
              </a:rPr>
              <a:t>)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1</a:t>
            </a:r>
            <a:r>
              <a:rPr dirty="0" smtClean="0" sz="1200" spc="-2">
                <a:latin typeface="Calibri"/>
                <a:cs typeface="Calibri"/>
              </a:rPr>
              <a:t>3</a:t>
            </a:r>
            <a:r>
              <a:rPr dirty="0" smtClean="0" sz="1200" spc="-2">
                <a:latin typeface="Calibri"/>
                <a:cs typeface="Calibri"/>
              </a:rPr>
              <a:t>7</a:t>
            </a:r>
            <a:r>
              <a:rPr dirty="0" smtClean="0" sz="1200" spc="-2">
                <a:latin typeface="Calibri"/>
                <a:cs typeface="Calibri"/>
              </a:rPr>
              <a:t>-</a:t>
            </a:r>
            <a:r>
              <a:rPr dirty="0" smtClean="0" sz="1200" spc="-2">
                <a:latin typeface="Calibri"/>
                <a:cs typeface="Calibri"/>
              </a:rPr>
              <a:t>1</a:t>
            </a:r>
            <a:r>
              <a:rPr dirty="0" smtClean="0" sz="1200" spc="-2">
                <a:latin typeface="Calibri"/>
                <a:cs typeface="Calibri"/>
              </a:rPr>
              <a:t>4</a:t>
            </a:r>
            <a:r>
              <a:rPr dirty="0" smtClean="0" sz="1200" spc="-2">
                <a:latin typeface="Calibri"/>
                <a:cs typeface="Calibri"/>
              </a:rPr>
              <a:t>6.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s: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as.u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x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acio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_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ag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ope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ias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le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vie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9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34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</a:pPr>
            <a:r>
              <a:rPr dirty="0" smtClean="0" baseline="23893" sz="1200" spc="-3">
                <a:latin typeface="Calibri"/>
                <a:cs typeface="Calibri"/>
              </a:rPr>
              <a:t>2</a:t>
            </a:r>
            <a:r>
              <a:rPr dirty="0" smtClean="0" baseline="23893" sz="1200" spc="-3">
                <a:latin typeface="Calibri"/>
                <a:cs typeface="Calibri"/>
              </a:rPr>
              <a:t>0</a:t>
            </a:r>
            <a:r>
              <a:rPr dirty="0" smtClean="0" sz="1200" spc="-3">
                <a:latin typeface="Calibri"/>
                <a:cs typeface="Calibri"/>
              </a:rPr>
              <a:t>P</a:t>
            </a:r>
            <a:r>
              <a:rPr dirty="0" smtClean="0" sz="1200" spc="-3">
                <a:latin typeface="Calibri"/>
                <a:cs typeface="Calibri"/>
              </a:rPr>
              <a:t>E</a:t>
            </a:r>
            <a:r>
              <a:rPr dirty="0" smtClean="0" sz="1200" spc="-3">
                <a:latin typeface="Calibri"/>
                <a:cs typeface="Calibri"/>
              </a:rPr>
              <a:t>T</a:t>
            </a:r>
            <a:r>
              <a:rPr dirty="0" smtClean="0" sz="1200" spc="-3">
                <a:latin typeface="Calibri"/>
                <a:cs typeface="Calibri"/>
              </a:rPr>
              <a:t>A</a:t>
            </a:r>
            <a:r>
              <a:rPr dirty="0" smtClean="0" sz="1200" spc="-3">
                <a:latin typeface="Calibri"/>
                <a:cs typeface="Calibri"/>
              </a:rPr>
              <a:t> </a:t>
            </a:r>
            <a:r>
              <a:rPr dirty="0" smtClean="0" sz="1200" spc="-3">
                <a:latin typeface="Calibri"/>
                <a:cs typeface="Calibri"/>
              </a:rPr>
              <a:t>(</a:t>
            </a:r>
            <a:r>
              <a:rPr dirty="0" smtClean="0" sz="1200" spc="-3">
                <a:latin typeface="Calibri"/>
                <a:cs typeface="Calibri"/>
              </a:rPr>
              <a:t>P</a:t>
            </a:r>
            <a:r>
              <a:rPr dirty="0" smtClean="0" sz="1200" spc="-3">
                <a:latin typeface="Calibri"/>
                <a:cs typeface="Calibri"/>
              </a:rPr>
              <a:t>e</a:t>
            </a:r>
            <a:r>
              <a:rPr dirty="0" smtClean="0" sz="1200" spc="-3">
                <a:latin typeface="Calibri"/>
                <a:cs typeface="Calibri"/>
              </a:rPr>
              <a:t>o</a:t>
            </a:r>
            <a:r>
              <a:rPr dirty="0" smtClean="0" sz="1200" spc="-3">
                <a:latin typeface="Calibri"/>
                <a:cs typeface="Calibri"/>
              </a:rPr>
              <a:t>p</a:t>
            </a:r>
            <a:r>
              <a:rPr dirty="0" smtClean="0" sz="1200" spc="-3">
                <a:latin typeface="Calibri"/>
                <a:cs typeface="Calibri"/>
              </a:rPr>
              <a:t>le</a:t>
            </a:r>
            <a:r>
              <a:rPr dirty="0" smtClean="0" sz="1200" spc="-3">
                <a:latin typeface="Calibri"/>
                <a:cs typeface="Calibri"/>
              </a:rPr>
              <a:t> </a:t>
            </a:r>
            <a:r>
              <a:rPr dirty="0" smtClean="0" sz="1200" spc="-3">
                <a:latin typeface="Calibri"/>
                <a:cs typeface="Calibri"/>
              </a:rPr>
              <a:t>f</a:t>
            </a:r>
            <a:r>
              <a:rPr dirty="0" smtClean="0" sz="1200" spc="-3">
                <a:latin typeface="Calibri"/>
                <a:cs typeface="Calibri"/>
              </a:rPr>
              <a:t>or</a:t>
            </a:r>
            <a:r>
              <a:rPr dirty="0" smtClean="0" sz="1200" spc="-3">
                <a:latin typeface="Calibri"/>
                <a:cs typeface="Calibri"/>
              </a:rPr>
              <a:t> </a:t>
            </a:r>
            <a:r>
              <a:rPr dirty="0" smtClean="0" sz="1200" spc="-3">
                <a:latin typeface="Calibri"/>
                <a:cs typeface="Calibri"/>
              </a:rPr>
              <a:t>t</a:t>
            </a:r>
            <a:r>
              <a:rPr dirty="0" smtClean="0" sz="1200" spc="-3">
                <a:latin typeface="Calibri"/>
                <a:cs typeface="Calibri"/>
              </a:rPr>
              <a:t>h</a:t>
            </a:r>
            <a:r>
              <a:rPr dirty="0" smtClean="0" sz="1200" spc="-3">
                <a:latin typeface="Calibri"/>
                <a:cs typeface="Calibri"/>
              </a:rPr>
              <a:t>e</a:t>
            </a:r>
            <a:r>
              <a:rPr dirty="0" smtClean="0" sz="1200" spc="-3">
                <a:latin typeface="Calibri"/>
                <a:cs typeface="Calibri"/>
              </a:rPr>
              <a:t> </a:t>
            </a:r>
            <a:r>
              <a:rPr dirty="0" smtClean="0" sz="1200" spc="-3">
                <a:latin typeface="Calibri"/>
                <a:cs typeface="Calibri"/>
              </a:rPr>
              <a:t>E</a:t>
            </a:r>
            <a:r>
              <a:rPr dirty="0" smtClean="0" sz="1200" spc="-3">
                <a:latin typeface="Calibri"/>
                <a:cs typeface="Calibri"/>
              </a:rPr>
              <a:t>t</a:t>
            </a:r>
            <a:r>
              <a:rPr dirty="0" smtClean="0" sz="1200" spc="-3">
                <a:latin typeface="Calibri"/>
                <a:cs typeface="Calibri"/>
              </a:rPr>
              <a:t>h</a:t>
            </a:r>
            <a:r>
              <a:rPr dirty="0" smtClean="0" sz="1200" spc="-3">
                <a:latin typeface="Calibri"/>
                <a:cs typeface="Calibri"/>
              </a:rPr>
              <a:t>i</a:t>
            </a:r>
            <a:r>
              <a:rPr dirty="0" smtClean="0" sz="1200" spc="-3">
                <a:latin typeface="Calibri"/>
                <a:cs typeface="Calibri"/>
              </a:rPr>
              <a:t>c</a:t>
            </a:r>
            <a:r>
              <a:rPr dirty="0" smtClean="0" sz="1200" spc="-3">
                <a:latin typeface="Calibri"/>
                <a:cs typeface="Calibri"/>
              </a:rPr>
              <a:t>al</a:t>
            </a:r>
            <a:r>
              <a:rPr dirty="0" smtClean="0" sz="1200" spc="-3">
                <a:latin typeface="Calibri"/>
                <a:cs typeface="Calibri"/>
              </a:rPr>
              <a:t> </a:t>
            </a:r>
            <a:r>
              <a:rPr dirty="0" smtClean="0" sz="1200" spc="-3">
                <a:latin typeface="Calibri"/>
                <a:cs typeface="Calibri"/>
              </a:rPr>
              <a:t>T</a:t>
            </a:r>
            <a:r>
              <a:rPr dirty="0" smtClean="0" sz="1200" spc="-3">
                <a:latin typeface="Calibri"/>
                <a:cs typeface="Calibri"/>
              </a:rPr>
              <a:t>r</a:t>
            </a:r>
            <a:r>
              <a:rPr dirty="0" smtClean="0" sz="1200" spc="-3">
                <a:latin typeface="Calibri"/>
                <a:cs typeface="Calibri"/>
              </a:rPr>
              <a:t>e</a:t>
            </a:r>
            <a:r>
              <a:rPr dirty="0" smtClean="0" sz="1200" spc="-3">
                <a:latin typeface="Calibri"/>
                <a:cs typeface="Calibri"/>
              </a:rPr>
              <a:t>a</a:t>
            </a:r>
            <a:r>
              <a:rPr dirty="0" smtClean="0" sz="1200" spc="-3">
                <a:latin typeface="Calibri"/>
                <a:cs typeface="Calibri"/>
              </a:rPr>
              <a:t>t</a:t>
            </a:r>
            <a:r>
              <a:rPr dirty="0" smtClean="0" sz="1200" spc="-3">
                <a:latin typeface="Calibri"/>
                <a:cs typeface="Calibri"/>
              </a:rPr>
              <a:t>ment</a:t>
            </a:r>
            <a:r>
              <a:rPr dirty="0" smtClean="0" sz="1200" spc="-3">
                <a:latin typeface="Calibri"/>
                <a:cs typeface="Calibri"/>
              </a:rPr>
              <a:t> </a:t>
            </a:r>
            <a:r>
              <a:rPr dirty="0" smtClean="0" sz="1200" spc="-3">
                <a:latin typeface="Calibri"/>
                <a:cs typeface="Calibri"/>
              </a:rPr>
              <a:t>of</a:t>
            </a:r>
            <a:r>
              <a:rPr dirty="0" smtClean="0" sz="1200" spc="-3">
                <a:latin typeface="Calibri"/>
                <a:cs typeface="Calibri"/>
              </a:rPr>
              <a:t> </a:t>
            </a:r>
            <a:r>
              <a:rPr dirty="0" smtClean="0" sz="1200" spc="-3">
                <a:latin typeface="Calibri"/>
                <a:cs typeface="Calibri"/>
              </a:rPr>
              <a:t>A</a:t>
            </a:r>
            <a:r>
              <a:rPr dirty="0" smtClean="0" sz="1200" spc="-3">
                <a:latin typeface="Calibri"/>
                <a:cs typeface="Calibri"/>
              </a:rPr>
              <a:t>n</a:t>
            </a:r>
            <a:r>
              <a:rPr dirty="0" smtClean="0" sz="1200" spc="-3">
                <a:latin typeface="Calibri"/>
                <a:cs typeface="Calibri"/>
              </a:rPr>
              <a:t>imals).</a:t>
            </a:r>
            <a:r>
              <a:rPr dirty="0" smtClean="0" sz="1200" spc="-3">
                <a:latin typeface="Calibri"/>
                <a:cs typeface="Calibri"/>
              </a:rPr>
              <a:t> </a:t>
            </a:r>
            <a:r>
              <a:rPr dirty="0" smtClean="0" sz="1200" spc="-3">
                <a:latin typeface="Calibri"/>
                <a:cs typeface="Calibri"/>
              </a:rPr>
              <a:t>(</a:t>
            </a:r>
            <a:r>
              <a:rPr dirty="0" smtClean="0" sz="1200" spc="-3">
                <a:latin typeface="Calibri"/>
                <a:cs typeface="Calibri"/>
              </a:rPr>
              <a:t>2</a:t>
            </a:r>
            <a:r>
              <a:rPr dirty="0" smtClean="0" sz="1200" spc="-3">
                <a:latin typeface="Calibri"/>
                <a:cs typeface="Calibri"/>
              </a:rPr>
              <a:t>0</a:t>
            </a:r>
            <a:r>
              <a:rPr dirty="0" smtClean="0" sz="1200" spc="-3">
                <a:latin typeface="Calibri"/>
                <a:cs typeface="Calibri"/>
              </a:rPr>
              <a:t>2</a:t>
            </a:r>
            <a:r>
              <a:rPr dirty="0" smtClean="0" sz="1200" spc="-3">
                <a:latin typeface="Calibri"/>
                <a:cs typeface="Calibri"/>
              </a:rPr>
              <a:t>1</a:t>
            </a:r>
            <a:r>
              <a:rPr dirty="0" smtClean="0" sz="1200" spc="-3">
                <a:latin typeface="Calibri"/>
                <a:cs typeface="Calibri"/>
              </a:rPr>
              <a:t>).</a:t>
            </a:r>
            <a:r>
              <a:rPr dirty="0" smtClean="0" sz="1200" spc="-3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P</a:t>
            </a:r>
            <a:r>
              <a:rPr dirty="0" smtClean="0" sz="1200" spc="-3" i="1">
                <a:latin typeface="Calibri"/>
                <a:cs typeface="Calibri"/>
              </a:rPr>
              <a:t>E</a:t>
            </a:r>
            <a:r>
              <a:rPr dirty="0" smtClean="0" sz="1200" spc="-3" i="1">
                <a:latin typeface="Calibri"/>
                <a:cs typeface="Calibri"/>
              </a:rPr>
              <a:t>T</a:t>
            </a:r>
            <a:r>
              <a:rPr dirty="0" smtClean="0" sz="1200" spc="-3" i="1">
                <a:latin typeface="Calibri"/>
                <a:cs typeface="Calibri"/>
              </a:rPr>
              <a:t>A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Asia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I</a:t>
            </a:r>
            <a:r>
              <a:rPr dirty="0" smtClean="0" sz="1200" spc="-3" i="1">
                <a:latin typeface="Calibri"/>
                <a:cs typeface="Calibri"/>
              </a:rPr>
              <a:t>n</a:t>
            </a:r>
            <a:r>
              <a:rPr dirty="0" smtClean="0" sz="1200" spc="-3" i="1">
                <a:latin typeface="Calibri"/>
                <a:cs typeface="Calibri"/>
              </a:rPr>
              <a:t>v</a:t>
            </a:r>
            <a:r>
              <a:rPr dirty="0" smtClean="0" sz="1200" spc="-3" i="1">
                <a:latin typeface="Calibri"/>
                <a:cs typeface="Calibri"/>
              </a:rPr>
              <a:t>e</a:t>
            </a:r>
            <a:r>
              <a:rPr dirty="0" smtClean="0" sz="1200" spc="-3" i="1">
                <a:latin typeface="Calibri"/>
                <a:cs typeface="Calibri"/>
              </a:rPr>
              <a:t>s</a:t>
            </a:r>
            <a:r>
              <a:rPr dirty="0" smtClean="0" sz="1200" spc="-3" i="1">
                <a:latin typeface="Calibri"/>
                <a:cs typeface="Calibri"/>
              </a:rPr>
              <a:t>t</a:t>
            </a:r>
            <a:r>
              <a:rPr dirty="0" smtClean="0" sz="1200" spc="-3" i="1">
                <a:latin typeface="Calibri"/>
                <a:cs typeface="Calibri"/>
              </a:rPr>
              <a:t>i</a:t>
            </a:r>
            <a:r>
              <a:rPr dirty="0" smtClean="0" sz="1200" spc="-3" i="1">
                <a:latin typeface="Calibri"/>
                <a:cs typeface="Calibri"/>
              </a:rPr>
              <a:t>g</a:t>
            </a:r>
            <a:r>
              <a:rPr dirty="0" smtClean="0" sz="1200" spc="-3" i="1">
                <a:latin typeface="Calibri"/>
                <a:cs typeface="Calibri"/>
              </a:rPr>
              <a:t>a</a:t>
            </a:r>
            <a:r>
              <a:rPr dirty="0" smtClean="0" sz="1200" spc="-3" i="1">
                <a:latin typeface="Calibri"/>
                <a:cs typeface="Calibri"/>
              </a:rPr>
              <a:t>t</a:t>
            </a:r>
            <a:r>
              <a:rPr dirty="0" smtClean="0" sz="1200" spc="-3" i="1">
                <a:latin typeface="Calibri"/>
                <a:cs typeface="Calibri"/>
              </a:rPr>
              <a:t>i</a:t>
            </a:r>
            <a:r>
              <a:rPr dirty="0" smtClean="0" sz="1200" spc="-3" i="1">
                <a:latin typeface="Calibri"/>
                <a:cs typeface="Calibri"/>
              </a:rPr>
              <a:t>o</a:t>
            </a:r>
            <a:r>
              <a:rPr dirty="0" smtClean="0" sz="1200" spc="-3" i="1">
                <a:latin typeface="Calibri"/>
                <a:cs typeface="Calibri"/>
              </a:rPr>
              <a:t>n</a:t>
            </a:r>
            <a:r>
              <a:rPr dirty="0" smtClean="0" sz="1200" spc="-3" i="1">
                <a:latin typeface="Calibri"/>
                <a:cs typeface="Calibri"/>
              </a:rPr>
              <a:t>: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C</a:t>
            </a:r>
            <a:r>
              <a:rPr dirty="0" smtClean="0" sz="1200" spc="-3" i="1">
                <a:latin typeface="Calibri"/>
                <a:cs typeface="Calibri"/>
              </a:rPr>
              <a:t>r</a:t>
            </a:r>
            <a:r>
              <a:rPr dirty="0" smtClean="0" sz="1200" spc="-3" i="1">
                <a:latin typeface="Calibri"/>
                <a:cs typeface="Calibri"/>
              </a:rPr>
              <a:t>o</a:t>
            </a:r>
            <a:r>
              <a:rPr dirty="0" smtClean="0" sz="1200" spc="-3" i="1">
                <a:latin typeface="Calibri"/>
                <a:cs typeface="Calibri"/>
              </a:rPr>
              <a:t>c</a:t>
            </a:r>
            <a:r>
              <a:rPr dirty="0" smtClean="0" sz="1200" spc="-3" i="1">
                <a:latin typeface="Calibri"/>
                <a:cs typeface="Calibri"/>
              </a:rPr>
              <a:t>o</a:t>
            </a:r>
            <a:r>
              <a:rPr dirty="0" smtClean="0" sz="1200" spc="-3" i="1">
                <a:latin typeface="Calibri"/>
                <a:cs typeface="Calibri"/>
              </a:rPr>
              <a:t>d</a:t>
            </a:r>
            <a:r>
              <a:rPr dirty="0" smtClean="0" sz="1200" spc="-3" i="1">
                <a:latin typeface="Calibri"/>
                <a:cs typeface="Calibri"/>
              </a:rPr>
              <a:t>iles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El</a:t>
            </a:r>
            <a:r>
              <a:rPr dirty="0" smtClean="0" sz="1200" spc="-3" i="1">
                <a:latin typeface="Calibri"/>
                <a:cs typeface="Calibri"/>
              </a:rPr>
              <a:t>e</a:t>
            </a:r>
            <a:r>
              <a:rPr dirty="0" smtClean="0" sz="1200" spc="-3" i="1">
                <a:latin typeface="Calibri"/>
                <a:cs typeface="Calibri"/>
              </a:rPr>
              <a:t>c</a:t>
            </a:r>
            <a:r>
              <a:rPr dirty="0" smtClean="0" sz="1200" spc="-3" i="1">
                <a:latin typeface="Calibri"/>
                <a:cs typeface="Calibri"/>
              </a:rPr>
              <a:t>t</a:t>
            </a:r>
            <a:r>
              <a:rPr dirty="0" smtClean="0" sz="1200" spc="-3" i="1">
                <a:latin typeface="Calibri"/>
                <a:cs typeface="Calibri"/>
              </a:rPr>
              <a:t>r</a:t>
            </a:r>
            <a:r>
              <a:rPr dirty="0" smtClean="0" sz="1200" spc="-3" i="1">
                <a:latin typeface="Calibri"/>
                <a:cs typeface="Calibri"/>
              </a:rPr>
              <a:t>o</a:t>
            </a:r>
            <a:r>
              <a:rPr dirty="0" smtClean="0" sz="1200" spc="-3" i="1">
                <a:latin typeface="Calibri"/>
                <a:cs typeface="Calibri"/>
              </a:rPr>
              <a:t>s</a:t>
            </a:r>
            <a:r>
              <a:rPr dirty="0" smtClean="0" sz="1200" spc="-3" i="1">
                <a:latin typeface="Calibri"/>
                <a:cs typeface="Calibri"/>
              </a:rPr>
              <a:t>h</a:t>
            </a:r>
            <a:r>
              <a:rPr dirty="0" smtClean="0" sz="1200" spc="-3" i="1">
                <a:latin typeface="Calibri"/>
                <a:cs typeface="Calibri"/>
              </a:rPr>
              <a:t>o</a:t>
            </a:r>
            <a:r>
              <a:rPr dirty="0" smtClean="0" sz="1200" spc="-3" i="1">
                <a:latin typeface="Calibri"/>
                <a:cs typeface="Calibri"/>
              </a:rPr>
              <a:t>c</a:t>
            </a:r>
            <a:r>
              <a:rPr dirty="0" smtClean="0" sz="1200" spc="-3" i="1">
                <a:latin typeface="Calibri"/>
                <a:cs typeface="Calibri"/>
              </a:rPr>
              <a:t>k</a:t>
            </a:r>
            <a:r>
              <a:rPr dirty="0" smtClean="0" sz="1200" spc="-3" i="1">
                <a:latin typeface="Calibri"/>
                <a:cs typeface="Calibri"/>
              </a:rPr>
              <a:t>ed,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S</a:t>
            </a:r>
            <a:r>
              <a:rPr dirty="0" smtClean="0" sz="1200" spc="-3" i="1">
                <a:latin typeface="Calibri"/>
                <a:cs typeface="Calibri"/>
              </a:rPr>
              <a:t>t</a:t>
            </a:r>
            <a:r>
              <a:rPr dirty="0" smtClean="0" sz="1200" spc="-3" i="1">
                <a:latin typeface="Calibri"/>
                <a:cs typeface="Calibri"/>
              </a:rPr>
              <a:t>a</a:t>
            </a:r>
            <a:r>
              <a:rPr dirty="0" smtClean="0" sz="1200" spc="-3" i="1">
                <a:latin typeface="Calibri"/>
                <a:cs typeface="Calibri"/>
              </a:rPr>
              <a:t>b</a:t>
            </a:r>
            <a:r>
              <a:rPr dirty="0" smtClean="0" sz="1200" spc="-3" i="1">
                <a:latin typeface="Calibri"/>
                <a:cs typeface="Calibri"/>
              </a:rPr>
              <a:t>b</a:t>
            </a:r>
            <a:r>
              <a:rPr dirty="0" smtClean="0" sz="1200" spc="-3" i="1">
                <a:latin typeface="Calibri"/>
                <a:cs typeface="Calibri"/>
              </a:rPr>
              <a:t>ed,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Pum</a:t>
            </a:r>
            <a:r>
              <a:rPr dirty="0" smtClean="0" sz="1200" spc="-3" i="1">
                <a:latin typeface="Calibri"/>
                <a:cs typeface="Calibri"/>
              </a:rPr>
              <a:t>p</a:t>
            </a:r>
            <a:r>
              <a:rPr dirty="0" smtClean="0" sz="1200" spc="-3" i="1">
                <a:latin typeface="Calibri"/>
                <a:cs typeface="Calibri"/>
              </a:rPr>
              <a:t>ed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F</a:t>
            </a:r>
            <a:r>
              <a:rPr dirty="0" smtClean="0" sz="1200" spc="-3" i="1">
                <a:latin typeface="Calibri"/>
                <a:cs typeface="Calibri"/>
              </a:rPr>
              <a:t>u</a:t>
            </a:r>
            <a:r>
              <a:rPr dirty="0" smtClean="0" sz="1200" spc="-3" i="1">
                <a:latin typeface="Calibri"/>
                <a:cs typeface="Calibri"/>
              </a:rPr>
              <a:t>ll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o</a:t>
            </a:r>
            <a:r>
              <a:rPr dirty="0" smtClean="0" sz="1200" spc="-3" i="1">
                <a:latin typeface="Calibri"/>
                <a:cs typeface="Calibri"/>
              </a:rPr>
              <a:t>f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C</a:t>
            </a:r>
            <a:r>
              <a:rPr dirty="0" smtClean="0" sz="1200" spc="-3" i="1">
                <a:latin typeface="Calibri"/>
                <a:cs typeface="Calibri"/>
              </a:rPr>
              <a:t>o</a:t>
            </a:r>
            <a:r>
              <a:rPr dirty="0" smtClean="0" sz="1200" spc="-3" i="1">
                <a:latin typeface="Calibri"/>
                <a:cs typeface="Calibri"/>
              </a:rPr>
              <a:t>m</a:t>
            </a:r>
            <a:r>
              <a:rPr dirty="0" smtClean="0" sz="1200" spc="-3" i="1">
                <a:latin typeface="Calibri"/>
                <a:cs typeface="Calibri"/>
              </a:rPr>
              <a:t>p</a:t>
            </a:r>
            <a:r>
              <a:rPr dirty="0" smtClean="0" sz="1200" spc="-3" i="1">
                <a:latin typeface="Calibri"/>
                <a:cs typeface="Calibri"/>
              </a:rPr>
              <a:t>ress</a:t>
            </a:r>
            <a:r>
              <a:rPr dirty="0" smtClean="0" sz="1200" spc="-3" i="1">
                <a:latin typeface="Calibri"/>
                <a:cs typeface="Calibri"/>
              </a:rPr>
              <a:t>e</a:t>
            </a:r>
            <a:r>
              <a:rPr dirty="0" smtClean="0" sz="1200" spc="-3" i="1">
                <a:latin typeface="Calibri"/>
                <a:cs typeface="Calibri"/>
              </a:rPr>
              <a:t>d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Ai</a:t>
            </a:r>
            <a:r>
              <a:rPr dirty="0" smtClean="0" sz="1200" spc="-3" i="1">
                <a:latin typeface="Calibri"/>
                <a:cs typeface="Calibri"/>
              </a:rPr>
              <a:t>r</a:t>
            </a:r>
            <a:r>
              <a:rPr dirty="0" smtClean="0" sz="1200" spc="-3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</a:pPr>
            <a:r>
              <a:rPr dirty="0" smtClean="0" sz="1200" spc="-4">
                <a:latin typeface="Calibri"/>
                <a:cs typeface="Calibri"/>
              </a:rPr>
              <a:t>Y</a:t>
            </a:r>
            <a:r>
              <a:rPr dirty="0" smtClean="0" sz="1200" spc="-4">
                <a:latin typeface="Calibri"/>
                <a:cs typeface="Calibri"/>
              </a:rPr>
              <a:t>o</a:t>
            </a:r>
            <a:r>
              <a:rPr dirty="0" smtClean="0" sz="1200" spc="-4">
                <a:latin typeface="Calibri"/>
                <a:cs typeface="Calibri"/>
              </a:rPr>
              <a:t>u</a:t>
            </a:r>
            <a:r>
              <a:rPr dirty="0" smtClean="0" sz="1200" spc="-4">
                <a:latin typeface="Calibri"/>
                <a:cs typeface="Calibri"/>
              </a:rPr>
              <a:t>t</a:t>
            </a:r>
            <a:r>
              <a:rPr dirty="0" smtClean="0" sz="1200" spc="-4">
                <a:latin typeface="Calibri"/>
                <a:cs typeface="Calibri"/>
              </a:rPr>
              <a:t>u</a:t>
            </a:r>
            <a:r>
              <a:rPr dirty="0" smtClean="0" sz="1200" spc="-4">
                <a:latin typeface="Calibri"/>
                <a:cs typeface="Calibri"/>
              </a:rPr>
              <a:t>b</a:t>
            </a:r>
            <a:r>
              <a:rPr dirty="0" smtClean="0" sz="1200" spc="-4">
                <a:latin typeface="Calibri"/>
                <a:cs typeface="Calibri"/>
              </a:rPr>
              <a:t>e</a:t>
            </a:r>
            <a:r>
              <a:rPr dirty="0" smtClean="0" sz="1200" spc="-4">
                <a:latin typeface="Calibri"/>
                <a:cs typeface="Calibri"/>
              </a:rPr>
              <a:t>.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s: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y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u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u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b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e.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m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?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v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=k6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1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eA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Z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B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b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Y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</a:pPr>
            <a:r>
              <a:rPr dirty="0" smtClean="0" baseline="23893" sz="1200" spc="-4">
                <a:latin typeface="Calibri"/>
                <a:cs typeface="Calibri"/>
              </a:rPr>
              <a:t>2</a:t>
            </a:r>
            <a:r>
              <a:rPr dirty="0" smtClean="0" baseline="23893" sz="1200" spc="-4">
                <a:latin typeface="Calibri"/>
                <a:cs typeface="Calibri"/>
              </a:rPr>
              <a:t>1</a:t>
            </a:r>
            <a:r>
              <a:rPr dirty="0" smtClean="0" sz="1200" spc="-4">
                <a:latin typeface="Calibri"/>
                <a:cs typeface="Calibri"/>
              </a:rPr>
              <a:t>P</a:t>
            </a:r>
            <a:r>
              <a:rPr dirty="0" smtClean="0" sz="1200" spc="-4">
                <a:latin typeface="Calibri"/>
                <a:cs typeface="Calibri"/>
              </a:rPr>
              <a:t>E</a:t>
            </a:r>
            <a:r>
              <a:rPr dirty="0" smtClean="0" sz="1200" spc="-4">
                <a:latin typeface="Calibri"/>
                <a:cs typeface="Calibri"/>
              </a:rPr>
              <a:t>T</a:t>
            </a:r>
            <a:r>
              <a:rPr dirty="0" smtClean="0" sz="1200" spc="-4">
                <a:latin typeface="Calibri"/>
                <a:cs typeface="Calibri"/>
              </a:rPr>
              <a:t>A</a:t>
            </a:r>
            <a:r>
              <a:rPr dirty="0" smtClean="0" sz="1200" spc="-4">
                <a:latin typeface="Calibri"/>
                <a:cs typeface="Calibri"/>
              </a:rPr>
              <a:t>.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latin typeface="Calibri"/>
                <a:cs typeface="Calibri"/>
              </a:rPr>
              <a:t>(</a:t>
            </a:r>
            <a:r>
              <a:rPr dirty="0" smtClean="0" sz="1200" spc="-4">
                <a:latin typeface="Calibri"/>
                <a:cs typeface="Calibri"/>
              </a:rPr>
              <a:t>2</a:t>
            </a:r>
            <a:r>
              <a:rPr dirty="0" smtClean="0" sz="1200" spc="-4">
                <a:latin typeface="Calibri"/>
                <a:cs typeface="Calibri"/>
              </a:rPr>
              <a:t>0</a:t>
            </a:r>
            <a:r>
              <a:rPr dirty="0" smtClean="0" sz="1200" spc="-4">
                <a:latin typeface="Calibri"/>
                <a:cs typeface="Calibri"/>
              </a:rPr>
              <a:t>2</a:t>
            </a:r>
            <a:r>
              <a:rPr dirty="0" smtClean="0" sz="1200" spc="-4">
                <a:latin typeface="Calibri"/>
                <a:cs typeface="Calibri"/>
              </a:rPr>
              <a:t>1</a:t>
            </a:r>
            <a:r>
              <a:rPr dirty="0" smtClean="0" sz="1200" spc="-4">
                <a:latin typeface="Calibri"/>
                <a:cs typeface="Calibri"/>
              </a:rPr>
              <a:t>).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P</a:t>
            </a:r>
            <a:r>
              <a:rPr dirty="0" smtClean="0" sz="1200" spc="-4" i="1">
                <a:latin typeface="Calibri"/>
                <a:cs typeface="Calibri"/>
              </a:rPr>
              <a:t>E</a:t>
            </a:r>
            <a:r>
              <a:rPr dirty="0" smtClean="0" sz="1200" spc="-4" i="1">
                <a:latin typeface="Calibri"/>
                <a:cs typeface="Calibri"/>
              </a:rPr>
              <a:t>T</a:t>
            </a:r>
            <a:r>
              <a:rPr dirty="0" smtClean="0" sz="1200" spc="-4" i="1">
                <a:latin typeface="Calibri"/>
                <a:cs typeface="Calibri"/>
              </a:rPr>
              <a:t>A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Asia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I</a:t>
            </a:r>
            <a:r>
              <a:rPr dirty="0" smtClean="0" sz="1200" spc="-4" i="1">
                <a:latin typeface="Calibri"/>
                <a:cs typeface="Calibri"/>
              </a:rPr>
              <a:t>n</a:t>
            </a:r>
            <a:r>
              <a:rPr dirty="0" smtClean="0" sz="1200" spc="-4" i="1">
                <a:latin typeface="Calibri"/>
                <a:cs typeface="Calibri"/>
              </a:rPr>
              <a:t>v</a:t>
            </a:r>
            <a:r>
              <a:rPr dirty="0" smtClean="0" sz="1200" spc="-4" i="1">
                <a:latin typeface="Calibri"/>
                <a:cs typeface="Calibri"/>
              </a:rPr>
              <a:t>e</a:t>
            </a:r>
            <a:r>
              <a:rPr dirty="0" smtClean="0" sz="1200" spc="-4" i="1">
                <a:latin typeface="Calibri"/>
                <a:cs typeface="Calibri"/>
              </a:rPr>
              <a:t>s</a:t>
            </a:r>
            <a:r>
              <a:rPr dirty="0" smtClean="0" sz="1200" spc="-4" i="1">
                <a:latin typeface="Calibri"/>
                <a:cs typeface="Calibri"/>
              </a:rPr>
              <a:t>t</a:t>
            </a:r>
            <a:r>
              <a:rPr dirty="0" smtClean="0" sz="1200" spc="-4" i="1">
                <a:latin typeface="Calibri"/>
                <a:cs typeface="Calibri"/>
              </a:rPr>
              <a:t>i</a:t>
            </a:r>
            <a:r>
              <a:rPr dirty="0" smtClean="0" sz="1200" spc="-4" i="1">
                <a:latin typeface="Calibri"/>
                <a:cs typeface="Calibri"/>
              </a:rPr>
              <a:t>g</a:t>
            </a:r>
            <a:r>
              <a:rPr dirty="0" smtClean="0" sz="1200" spc="-4" i="1">
                <a:latin typeface="Calibri"/>
                <a:cs typeface="Calibri"/>
              </a:rPr>
              <a:t>a</a:t>
            </a:r>
            <a:r>
              <a:rPr dirty="0" smtClean="0" sz="1200" spc="-4" i="1">
                <a:latin typeface="Calibri"/>
                <a:cs typeface="Calibri"/>
              </a:rPr>
              <a:t>t</a:t>
            </a:r>
            <a:r>
              <a:rPr dirty="0" smtClean="0" sz="1200" spc="-4" i="1">
                <a:latin typeface="Calibri"/>
                <a:cs typeface="Calibri"/>
              </a:rPr>
              <a:t>i</a:t>
            </a:r>
            <a:r>
              <a:rPr dirty="0" smtClean="0" sz="1200" spc="-4" i="1">
                <a:latin typeface="Calibri"/>
                <a:cs typeface="Calibri"/>
              </a:rPr>
              <a:t>o</a:t>
            </a:r>
            <a:r>
              <a:rPr dirty="0" smtClean="0" sz="1200" spc="-4" i="1">
                <a:latin typeface="Calibri"/>
                <a:cs typeface="Calibri"/>
              </a:rPr>
              <a:t>n</a:t>
            </a:r>
            <a:r>
              <a:rPr dirty="0" smtClean="0" sz="1200" spc="-4" i="1">
                <a:latin typeface="Calibri"/>
                <a:cs typeface="Calibri"/>
              </a:rPr>
              <a:t>: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P</a:t>
            </a:r>
            <a:r>
              <a:rPr dirty="0" smtClean="0" sz="1200" spc="-4" i="1">
                <a:latin typeface="Calibri"/>
                <a:cs typeface="Calibri"/>
              </a:rPr>
              <a:t>y</a:t>
            </a:r>
            <a:r>
              <a:rPr dirty="0" smtClean="0" sz="1200" spc="-4" i="1">
                <a:latin typeface="Calibri"/>
                <a:cs typeface="Calibri"/>
              </a:rPr>
              <a:t>t</a:t>
            </a:r>
            <a:r>
              <a:rPr dirty="0" smtClean="0" sz="1200" spc="-4" i="1">
                <a:latin typeface="Calibri"/>
                <a:cs typeface="Calibri"/>
              </a:rPr>
              <a:t>h</a:t>
            </a:r>
            <a:r>
              <a:rPr dirty="0" smtClean="0" sz="1200" spc="-4" i="1">
                <a:latin typeface="Calibri"/>
                <a:cs typeface="Calibri"/>
              </a:rPr>
              <a:t>o</a:t>
            </a:r>
            <a:r>
              <a:rPr dirty="0" smtClean="0" sz="1200" spc="-4" i="1">
                <a:latin typeface="Calibri"/>
                <a:cs typeface="Calibri"/>
              </a:rPr>
              <a:t>n</a:t>
            </a:r>
            <a:r>
              <a:rPr dirty="0" smtClean="0" sz="1200" spc="-4" i="1">
                <a:latin typeface="Calibri"/>
                <a:cs typeface="Calibri"/>
              </a:rPr>
              <a:t>s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I</a:t>
            </a:r>
            <a:r>
              <a:rPr dirty="0" smtClean="0" sz="1200" spc="-4" i="1">
                <a:latin typeface="Calibri"/>
                <a:cs typeface="Calibri"/>
              </a:rPr>
              <a:t>n</a:t>
            </a:r>
            <a:r>
              <a:rPr dirty="0" smtClean="0" sz="1200" spc="-4" i="1">
                <a:latin typeface="Calibri"/>
                <a:cs typeface="Calibri"/>
              </a:rPr>
              <a:t>f</a:t>
            </a:r>
            <a:r>
              <a:rPr dirty="0" smtClean="0" sz="1200" spc="-4" i="1">
                <a:latin typeface="Calibri"/>
                <a:cs typeface="Calibri"/>
              </a:rPr>
              <a:t>l</a:t>
            </a:r>
            <a:r>
              <a:rPr dirty="0" smtClean="0" sz="1200" spc="-4" i="1">
                <a:latin typeface="Calibri"/>
                <a:cs typeface="Calibri"/>
              </a:rPr>
              <a:t>a</a:t>
            </a:r>
            <a:r>
              <a:rPr dirty="0" smtClean="0" sz="1200" spc="-4" i="1">
                <a:latin typeface="Calibri"/>
                <a:cs typeface="Calibri"/>
              </a:rPr>
              <a:t>t</a:t>
            </a:r>
            <a:r>
              <a:rPr dirty="0" smtClean="0" sz="1200" spc="-4" i="1">
                <a:latin typeface="Calibri"/>
                <a:cs typeface="Calibri"/>
              </a:rPr>
              <a:t>ed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t</a:t>
            </a:r>
            <a:r>
              <a:rPr dirty="0" smtClean="0" sz="1200" spc="-4" i="1">
                <a:latin typeface="Calibri"/>
                <a:cs typeface="Calibri"/>
              </a:rPr>
              <a:t>o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D</a:t>
            </a:r>
            <a:r>
              <a:rPr dirty="0" smtClean="0" sz="1200" spc="-4" i="1">
                <a:latin typeface="Calibri"/>
                <a:cs typeface="Calibri"/>
              </a:rPr>
              <a:t>ea</a:t>
            </a:r>
            <a:r>
              <a:rPr dirty="0" smtClean="0" sz="1200" spc="-4" i="1">
                <a:latin typeface="Calibri"/>
                <a:cs typeface="Calibri"/>
              </a:rPr>
              <a:t>t</a:t>
            </a:r>
            <a:r>
              <a:rPr dirty="0" smtClean="0" sz="1200" spc="-4" i="1">
                <a:latin typeface="Calibri"/>
                <a:cs typeface="Calibri"/>
              </a:rPr>
              <a:t>h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f</a:t>
            </a:r>
            <a:r>
              <a:rPr dirty="0" smtClean="0" sz="1200" spc="-4" i="1">
                <a:latin typeface="Calibri"/>
                <a:cs typeface="Calibri"/>
              </a:rPr>
              <a:t>o</a:t>
            </a:r>
            <a:r>
              <a:rPr dirty="0" smtClean="0" sz="1200" spc="-4" i="1">
                <a:latin typeface="Calibri"/>
                <a:cs typeface="Calibri"/>
              </a:rPr>
              <a:t>r</a:t>
            </a:r>
            <a:r>
              <a:rPr dirty="0" smtClean="0" sz="1200" spc="-4" i="1">
                <a:latin typeface="Calibri"/>
                <a:cs typeface="Calibri"/>
              </a:rPr>
              <a:t> </a:t>
            </a:r>
            <a:r>
              <a:rPr dirty="0" smtClean="0" sz="1200" spc="-4" i="1">
                <a:latin typeface="Calibri"/>
                <a:cs typeface="Calibri"/>
              </a:rPr>
              <a:t>Leat</a:t>
            </a:r>
            <a:r>
              <a:rPr dirty="0" smtClean="0" sz="1200" spc="-4" i="1">
                <a:latin typeface="Calibri"/>
                <a:cs typeface="Calibri"/>
              </a:rPr>
              <a:t>h</a:t>
            </a:r>
            <a:r>
              <a:rPr dirty="0" smtClean="0" sz="1200" spc="-4" i="1">
                <a:latin typeface="Calibri"/>
                <a:cs typeface="Calibri"/>
              </a:rPr>
              <a:t>e</a:t>
            </a:r>
            <a:r>
              <a:rPr dirty="0" smtClean="0" sz="1200" spc="-4" i="1">
                <a:latin typeface="Calibri"/>
                <a:cs typeface="Calibri"/>
              </a:rPr>
              <a:t>r</a:t>
            </a:r>
            <a:r>
              <a:rPr dirty="0" smtClean="0" sz="1200" spc="-4">
                <a:latin typeface="Calibri"/>
                <a:cs typeface="Calibri"/>
              </a:rPr>
              <a:t>.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latin typeface="Calibri"/>
                <a:cs typeface="Calibri"/>
              </a:rPr>
              <a:t>Y</a:t>
            </a:r>
            <a:r>
              <a:rPr dirty="0" smtClean="0" sz="1200" spc="-4">
                <a:latin typeface="Calibri"/>
                <a:cs typeface="Calibri"/>
              </a:rPr>
              <a:t>o</a:t>
            </a:r>
            <a:r>
              <a:rPr dirty="0" smtClean="0" sz="1200" spc="-4">
                <a:latin typeface="Calibri"/>
                <a:cs typeface="Calibri"/>
              </a:rPr>
              <a:t>u</a:t>
            </a:r>
            <a:r>
              <a:rPr dirty="0" smtClean="0" sz="1200" spc="-4">
                <a:latin typeface="Calibri"/>
                <a:cs typeface="Calibri"/>
              </a:rPr>
              <a:t>t</a:t>
            </a:r>
            <a:r>
              <a:rPr dirty="0" smtClean="0" sz="1200" spc="-4">
                <a:latin typeface="Calibri"/>
                <a:cs typeface="Calibri"/>
              </a:rPr>
              <a:t>u</a:t>
            </a:r>
            <a:r>
              <a:rPr dirty="0" smtClean="0" sz="1200" spc="-4">
                <a:latin typeface="Calibri"/>
                <a:cs typeface="Calibri"/>
              </a:rPr>
              <a:t>b</a:t>
            </a:r>
            <a:r>
              <a:rPr dirty="0" smtClean="0" sz="1200" spc="-4">
                <a:latin typeface="Calibri"/>
                <a:cs typeface="Calibri"/>
              </a:rPr>
              <a:t>e</a:t>
            </a:r>
            <a:r>
              <a:rPr dirty="0" smtClean="0" sz="1200" spc="-4">
                <a:latin typeface="Calibri"/>
                <a:cs typeface="Calibri"/>
              </a:rPr>
              <a:t>.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s: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.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y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u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u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b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e.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?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v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=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Zb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F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9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q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5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38288" y="2100072"/>
            <a:ext cx="1985772" cy="272948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9624060" y="2100072"/>
            <a:ext cx="1536191" cy="2729484"/>
          </a:xfrm>
          <a:prstGeom prst="rect">
            <a:avLst/>
          </a:prstGeom>
        </p:spPr>
        <p:txBody>
          <a:bodyPr wrap="square" lIns="0" tIns="2668" rIns="0" bIns="0" rtlCol="0">
            <a:noAutofit/>
          </a:bodyPr>
          <a:lstStyle/>
          <a:p>
            <a:pPr>
              <a:lnSpc>
                <a:spcPts val="800"/>
              </a:lnSpc>
            </a:pPr>
            <a:endParaRPr sz="800"/>
          </a:p>
          <a:p>
            <a:pPr marL="96646">
              <a:lnSpc>
                <a:spcPts val="1670"/>
              </a:lnSpc>
              <a:spcBef>
                <a:spcPts val="19083"/>
              </a:spcBef>
            </a:pP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04238" y="1396746"/>
            <a:ext cx="75560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7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7121652" y="2351531"/>
            <a:ext cx="4034028" cy="2474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7117080" y="2346960"/>
            <a:ext cx="4043172" cy="2484120"/>
          </a:xfrm>
          <a:custGeom>
            <a:avLst/>
            <a:gdLst/>
            <a:ahLst/>
            <a:cxnLst/>
            <a:rect l="l" t="t" r="r" b="b"/>
            <a:pathLst>
              <a:path w="4043172" h="2484119">
                <a:moveTo>
                  <a:pt x="0" y="2484120"/>
                </a:moveTo>
                <a:lnTo>
                  <a:pt x="4043172" y="2484120"/>
                </a:lnTo>
                <a:lnTo>
                  <a:pt x="4043172" y="0"/>
                </a:lnTo>
                <a:lnTo>
                  <a:pt x="0" y="0"/>
                </a:lnTo>
                <a:lnTo>
                  <a:pt x="0" y="2484120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188720" y="5415938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994825" y="541593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147131" y="541593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299438" y="541593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451744" y="541593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604050" y="541593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756356" y="541593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908663" y="541593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4580" y="1851025"/>
            <a:ext cx="4797520" cy="266192"/>
          </a:xfrm>
          <a:prstGeom prst="rect">
            <a:avLst/>
          </a:prstGeom>
        </p:spPr>
        <p:txBody>
          <a:bodyPr wrap="square" lIns="0" tIns="12668" rIns="0" bIns="0" rtlCol="0">
            <a:noAutofit/>
          </a:bodyPr>
          <a:lstStyle/>
          <a:p>
            <a:pPr marL="12700">
              <a:lnSpc>
                <a:spcPts val="1995"/>
              </a:lnSpc>
            </a:pP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ag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: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rn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ali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cia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nib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900" spc="-7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84580" y="2215977"/>
            <a:ext cx="602370" cy="280715"/>
          </a:xfrm>
          <a:prstGeom prst="rect">
            <a:avLst/>
          </a:prstGeom>
        </p:spPr>
        <p:txBody>
          <a:bodyPr wrap="square" lIns="0" tIns="13398" rIns="0" bIns="0" rtlCol="0">
            <a:noAutofit/>
          </a:bodyPr>
          <a:lstStyle/>
          <a:p>
            <a:pPr marL="12700">
              <a:lnSpc>
                <a:spcPts val="2110"/>
              </a:lnSpc>
            </a:pPr>
            <a:r>
              <a:rPr dirty="0" smtClean="0" sz="1900" spc="54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1900" spc="-7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-7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-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-7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791970" y="2230501"/>
            <a:ext cx="2095242" cy="266192"/>
          </a:xfrm>
          <a:prstGeom prst="rect">
            <a:avLst/>
          </a:prstGeom>
        </p:spPr>
        <p:txBody>
          <a:bodyPr wrap="square" lIns="0" tIns="12668" rIns="0" bIns="0" rtlCol="0">
            <a:noAutofit/>
          </a:bodyPr>
          <a:lstStyle/>
          <a:p>
            <a:pPr marL="12700">
              <a:lnSpc>
                <a:spcPts val="1995"/>
              </a:lnSpc>
            </a:pP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pe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1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996054" y="2230501"/>
            <a:ext cx="307989" cy="266192"/>
          </a:xfrm>
          <a:prstGeom prst="rect">
            <a:avLst/>
          </a:prstGeom>
        </p:spPr>
        <p:txBody>
          <a:bodyPr wrap="square" lIns="0" tIns="12668" rIns="0" bIns="0" rtlCol="0">
            <a:noAutofit/>
          </a:bodyPr>
          <a:lstStyle/>
          <a:p>
            <a:pPr marL="12700">
              <a:lnSpc>
                <a:spcPts val="1995"/>
              </a:lnSpc>
            </a:pPr>
            <a:r>
              <a:rPr dirty="0" smtClean="0" sz="190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2107" y="2230501"/>
            <a:ext cx="360012" cy="266192"/>
          </a:xfrm>
          <a:prstGeom prst="rect">
            <a:avLst/>
          </a:prstGeom>
        </p:spPr>
        <p:txBody>
          <a:bodyPr wrap="square" lIns="0" tIns="12668" rIns="0" bIns="0" rtlCol="0">
            <a:noAutofit/>
          </a:bodyPr>
          <a:lstStyle/>
          <a:p>
            <a:pPr marL="12700">
              <a:lnSpc>
                <a:spcPts val="1995"/>
              </a:lnSpc>
            </a:pP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79975" y="2230501"/>
            <a:ext cx="1279587" cy="266192"/>
          </a:xfrm>
          <a:prstGeom prst="rect">
            <a:avLst/>
          </a:prstGeom>
        </p:spPr>
        <p:txBody>
          <a:bodyPr wrap="square" lIns="0" tIns="12668" rIns="0" bIns="0" rtlCol="0">
            <a:noAutofit/>
          </a:bodyPr>
          <a:lstStyle/>
          <a:p>
            <a:pPr marL="12700">
              <a:lnSpc>
                <a:spcPts val="1995"/>
              </a:lnSpc>
            </a:pPr>
            <a:r>
              <a:rPr dirty="0" smtClean="0" sz="1900">
                <a:solidFill>
                  <a:srgbClr val="404040"/>
                </a:solidFill>
                <a:latin typeface="Calibri"/>
                <a:cs typeface="Calibri"/>
              </a:rPr>
              <a:t>mencionado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66815" y="2230501"/>
            <a:ext cx="277076" cy="266192"/>
          </a:xfrm>
          <a:prstGeom prst="rect">
            <a:avLst/>
          </a:prstGeom>
        </p:spPr>
        <p:txBody>
          <a:bodyPr wrap="square" lIns="0" tIns="12668" rIns="0" bIns="0" rtlCol="0">
            <a:noAutofit/>
          </a:bodyPr>
          <a:lstStyle/>
          <a:p>
            <a:pPr marL="12700">
              <a:lnSpc>
                <a:spcPts val="1995"/>
              </a:lnSpc>
            </a:pP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49593" y="2230501"/>
            <a:ext cx="231082" cy="266192"/>
          </a:xfrm>
          <a:prstGeom prst="rect">
            <a:avLst/>
          </a:prstGeom>
        </p:spPr>
        <p:txBody>
          <a:bodyPr wrap="square" lIns="0" tIns="12668" rIns="0" bIns="0" rtlCol="0">
            <a:noAutofit/>
          </a:bodyPr>
          <a:lstStyle/>
          <a:p>
            <a:pPr marL="12700">
              <a:lnSpc>
                <a:spcPts val="1995"/>
              </a:lnSpc>
            </a:pPr>
            <a:r>
              <a:rPr dirty="0" smtClean="0" sz="1900" spc="-4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020" y="2432964"/>
            <a:ext cx="5705776" cy="266496"/>
          </a:xfrm>
          <a:prstGeom prst="rect">
            <a:avLst/>
          </a:prstGeom>
        </p:spPr>
        <p:txBody>
          <a:bodyPr wrap="square" lIns="0" tIns="12700" rIns="0" bIns="0" rtlCol="0">
            <a:noAutofit/>
          </a:bodyPr>
          <a:lstStyle/>
          <a:p>
            <a:pPr marL="12700">
              <a:lnSpc>
                <a:spcPts val="2000"/>
              </a:lnSpc>
            </a:pP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sif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fue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men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med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ecu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sos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20" y="2636139"/>
            <a:ext cx="5702445" cy="2496185"/>
          </a:xfrm>
          <a:prstGeom prst="rect">
            <a:avLst/>
          </a:prstGeom>
        </p:spPr>
        <p:txBody>
          <a:bodyPr wrap="square" lIns="0" tIns="31750" rIns="0" bIns="0" rtlCol="0">
            <a:noAutofit/>
          </a:bodyPr>
          <a:lstStyle/>
          <a:p>
            <a:pPr marL="12700" algn="just">
              <a:lnSpc>
                <a:spcPts val="2319"/>
              </a:lnSpc>
            </a:pP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natu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les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lo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insec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(e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).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bien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19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ts val="2319"/>
              </a:lnSpc>
            </a:pP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ot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país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méri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ha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popula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ado</a:t>
            </a:r>
            <a:r>
              <a:rPr dirty="0" smtClean="0" sz="19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ts val="2319"/>
              </a:lnSpc>
            </a:pP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onsumo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alg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nas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spe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ie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má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aún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mtClean="0" sz="1900" spc="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ts val="2319"/>
              </a:lnSpc>
            </a:pP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unos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ui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cultu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ale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tudios</a:t>
            </a:r>
            <a:r>
              <a:rPr dirty="0" smtClean="0" sz="19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ts val="2319"/>
              </a:lnSpc>
            </a:pP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sob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eria,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erm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nó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ue,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ts val="2319"/>
              </a:lnSpc>
            </a:pP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ría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las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pe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sonas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ría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dispue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incl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ir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19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ts val="2319"/>
              </a:lnSpc>
            </a:pP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ins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par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su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die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(si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aje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19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ts val="2319"/>
              </a:lnSpc>
            </a:pP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mundo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ons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men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insec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19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ts val="2319"/>
              </a:lnSpc>
            </a:pP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ula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sin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emba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mejor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las</a:t>
            </a:r>
            <a:r>
              <a:rPr dirty="0" smtClean="0" sz="1900" spc="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ts val="2319"/>
              </a:lnSpc>
            </a:pP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sob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ernati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ali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tici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inn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ts val="2319"/>
              </a:lnSpc>
            </a:pP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oces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lim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ba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19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1900">
              <a:latin typeface="Calibri"/>
              <a:cs typeface="Calibri"/>
            </a:endParaRPr>
          </a:p>
          <a:p>
            <a:pPr marL="12700" algn="just">
              <a:lnSpc>
                <a:spcPts val="1719"/>
              </a:lnSpc>
            </a:pPr>
            <a:r>
              <a:rPr dirty="0" smtClean="0" sz="1900" spc="-6">
                <a:solidFill>
                  <a:srgbClr val="404040"/>
                </a:solidFill>
                <a:latin typeface="Calibri"/>
                <a:cs typeface="Calibri"/>
              </a:rPr>
              <a:t>ot</a:t>
            </a:r>
            <a:r>
              <a:rPr dirty="0" smtClean="0" sz="1900" spc="-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-6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1900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900" spc="-6">
                <a:solidFill>
                  <a:srgbClr val="404040"/>
                </a:solidFill>
                <a:latin typeface="Calibri"/>
                <a:cs typeface="Calibri"/>
              </a:rPr>
              <a:t>art</a:t>
            </a:r>
            <a:r>
              <a:rPr dirty="0" smtClean="0" sz="1900" spc="-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900" spc="-6">
                <a:solidFill>
                  <a:srgbClr val="404040"/>
                </a:solidFill>
                <a:latin typeface="Calibri"/>
                <a:cs typeface="Calibri"/>
              </a:rPr>
              <a:t>óp</a:t>
            </a:r>
            <a:r>
              <a:rPr dirty="0" smtClean="0" sz="1900" spc="-6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900" spc="-6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dirty="0" smtClean="0" baseline="26214" sz="1875" spc="-6">
                <a:solidFill>
                  <a:srgbClr val="404040"/>
                </a:solidFill>
                <a:latin typeface="Calibri"/>
                <a:cs typeface="Calibri"/>
              </a:rPr>
              <a:t>22</a:t>
            </a:r>
            <a:r>
              <a:rPr dirty="0" smtClean="0" baseline="26214" sz="1875" spc="-6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baseline="26214" sz="1875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baseline="26214" sz="1875" spc="-6">
                <a:solidFill>
                  <a:srgbClr val="404040"/>
                </a:solidFill>
                <a:latin typeface="Calibri"/>
                <a:cs typeface="Calibri"/>
              </a:rPr>
              <a:t>23</a:t>
            </a:r>
            <a:r>
              <a:rPr dirty="0" smtClean="0" sz="1900" spc="-6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93458" y="4903368"/>
            <a:ext cx="4126182" cy="254304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-6">
                <a:latin typeface="Calibri"/>
                <a:cs typeface="Calibri"/>
              </a:rPr>
              <a:t>Chapul</a:t>
            </a:r>
            <a:r>
              <a:rPr dirty="0" smtClean="0" sz="1800" spc="-6">
                <a:latin typeface="Calibri"/>
                <a:cs typeface="Calibri"/>
              </a:rPr>
              <a:t>i</a:t>
            </a:r>
            <a:r>
              <a:rPr dirty="0" smtClean="0" sz="1800" spc="-6">
                <a:latin typeface="Calibri"/>
                <a:cs typeface="Calibri"/>
              </a:rPr>
              <a:t>nes</a:t>
            </a:r>
            <a:r>
              <a:rPr dirty="0" smtClean="0" sz="1800" spc="-6">
                <a:latin typeface="Calibri"/>
                <a:cs typeface="Calibri"/>
              </a:rPr>
              <a:t> </a:t>
            </a:r>
            <a:r>
              <a:rPr dirty="0" smtClean="0" sz="1800" spc="-6">
                <a:latin typeface="Calibri"/>
                <a:cs typeface="Calibri"/>
              </a:rPr>
              <a:t>y</a:t>
            </a:r>
            <a:r>
              <a:rPr dirty="0" smtClean="0" sz="1800" spc="-6">
                <a:latin typeface="Calibri"/>
                <a:cs typeface="Calibri"/>
              </a:rPr>
              <a:t> </a:t>
            </a:r>
            <a:r>
              <a:rPr dirty="0" smtClean="0" sz="1800" spc="-6">
                <a:latin typeface="Calibri"/>
                <a:cs typeface="Calibri"/>
              </a:rPr>
              <a:t>c</a:t>
            </a:r>
            <a:r>
              <a:rPr dirty="0" smtClean="0" sz="1800" spc="-6">
                <a:latin typeface="Calibri"/>
                <a:cs typeface="Calibri"/>
              </a:rPr>
              <a:t>hin</a:t>
            </a:r>
            <a:r>
              <a:rPr dirty="0" smtClean="0" sz="1800" spc="-6">
                <a:latin typeface="Calibri"/>
                <a:cs typeface="Calibri"/>
              </a:rPr>
              <a:t>i</a:t>
            </a:r>
            <a:r>
              <a:rPr dirty="0" smtClean="0" sz="1800" spc="-6">
                <a:latin typeface="Calibri"/>
                <a:cs typeface="Calibri"/>
              </a:rPr>
              <a:t>c</a:t>
            </a:r>
            <a:r>
              <a:rPr dirty="0" smtClean="0" sz="1800" spc="-6">
                <a:latin typeface="Calibri"/>
                <a:cs typeface="Calibri"/>
              </a:rPr>
              <a:t>ui</a:t>
            </a:r>
            <a:r>
              <a:rPr dirty="0" smtClean="0" sz="1800" spc="-6">
                <a:latin typeface="Calibri"/>
                <a:cs typeface="Calibri"/>
              </a:rPr>
              <a:t>l</a:t>
            </a:r>
            <a:r>
              <a:rPr dirty="0" smtClean="0" sz="1800" spc="-6">
                <a:latin typeface="Calibri"/>
                <a:cs typeface="Calibri"/>
              </a:rPr>
              <a:t>es</a:t>
            </a:r>
            <a:r>
              <a:rPr dirty="0" smtClean="0" sz="1800" spc="-6">
                <a:latin typeface="Calibri"/>
                <a:cs typeface="Calibri"/>
              </a:rPr>
              <a:t> </a:t>
            </a:r>
            <a:r>
              <a:rPr dirty="0" smtClean="0" sz="1800" spc="-6">
                <a:latin typeface="Calibri"/>
                <a:cs typeface="Calibri"/>
              </a:rPr>
              <a:t>en</a:t>
            </a:r>
            <a:r>
              <a:rPr dirty="0" smtClean="0" sz="1800" spc="-6">
                <a:latin typeface="Calibri"/>
                <a:cs typeface="Calibri"/>
              </a:rPr>
              <a:t> </a:t>
            </a:r>
            <a:r>
              <a:rPr dirty="0" smtClean="0" sz="1800" spc="-6">
                <a:latin typeface="Calibri"/>
                <a:cs typeface="Calibri"/>
              </a:rPr>
              <a:t>T</a:t>
            </a:r>
            <a:r>
              <a:rPr dirty="0" smtClean="0" sz="1800" spc="-6">
                <a:latin typeface="Calibri"/>
                <a:cs typeface="Calibri"/>
              </a:rPr>
              <a:t>e</a:t>
            </a:r>
            <a:r>
              <a:rPr dirty="0" smtClean="0" sz="1800" spc="-6">
                <a:latin typeface="Calibri"/>
                <a:cs typeface="Calibri"/>
              </a:rPr>
              <a:t>x</a:t>
            </a:r>
            <a:r>
              <a:rPr dirty="0" smtClean="0" sz="1800" spc="-6">
                <a:latin typeface="Calibri"/>
                <a:cs typeface="Calibri"/>
              </a:rPr>
              <a:t>c</a:t>
            </a:r>
            <a:r>
              <a:rPr dirty="0" smtClean="0" sz="1800" spc="-6">
                <a:latin typeface="Calibri"/>
                <a:cs typeface="Calibri"/>
              </a:rPr>
              <a:t>o</a:t>
            </a:r>
            <a:r>
              <a:rPr dirty="0" smtClean="0" sz="1800" spc="-6">
                <a:latin typeface="Calibri"/>
                <a:cs typeface="Calibri"/>
              </a:rPr>
              <a:t>c</a:t>
            </a:r>
            <a:r>
              <a:rPr dirty="0" smtClean="0" sz="1800" spc="-6">
                <a:latin typeface="Calibri"/>
                <a:cs typeface="Calibri"/>
              </a:rPr>
              <a:t>o-M</a:t>
            </a:r>
            <a:r>
              <a:rPr dirty="0" smtClean="0" sz="1800" spc="-6">
                <a:latin typeface="Calibri"/>
                <a:cs typeface="Calibri"/>
              </a:rPr>
              <a:t>é</a:t>
            </a:r>
            <a:r>
              <a:rPr dirty="0" smtClean="0" sz="1800" spc="-6">
                <a:latin typeface="Calibri"/>
                <a:cs typeface="Calibri"/>
              </a:rPr>
              <a:t>x</a:t>
            </a:r>
            <a:r>
              <a:rPr dirty="0" smtClean="0" sz="1800" spc="-6">
                <a:latin typeface="Calibri"/>
                <a:cs typeface="Calibri"/>
              </a:rPr>
              <a:t>i</a:t>
            </a:r>
            <a:r>
              <a:rPr dirty="0" smtClean="0" sz="1800" spc="-6">
                <a:latin typeface="Calibri"/>
                <a:cs typeface="Calibri"/>
              </a:rPr>
              <a:t>c</a:t>
            </a:r>
            <a:r>
              <a:rPr dirty="0" smtClean="0" sz="1800" spc="-6">
                <a:latin typeface="Calibri"/>
                <a:cs typeface="Calibri"/>
              </a:rPr>
              <a:t>o.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5482463"/>
            <a:ext cx="9576788" cy="734441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>
              <a:lnSpc>
                <a:spcPts val="1365"/>
              </a:lnSpc>
            </a:pPr>
            <a:r>
              <a:rPr dirty="0" smtClean="0" baseline="27306" sz="1200" spc="-2">
                <a:latin typeface="Calibri"/>
                <a:cs typeface="Calibri"/>
              </a:rPr>
              <a:t>2</a:t>
            </a:r>
            <a:r>
              <a:rPr dirty="0" smtClean="0" baseline="27306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oll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J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k</a:t>
            </a:r>
            <a:r>
              <a:rPr dirty="0" smtClean="0" sz="1200" spc="-2">
                <a:latin typeface="Calibri"/>
                <a:cs typeface="Calibri"/>
              </a:rPr>
              <a:t>ovic,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.,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H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á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z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y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V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ñ</a:t>
            </a:r>
            <a:r>
              <a:rPr dirty="0" smtClean="0" sz="1200" spc="-2">
                <a:latin typeface="Calibri"/>
                <a:cs typeface="Calibri"/>
              </a:rPr>
              <a:t>a,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(2</a:t>
            </a:r>
            <a:r>
              <a:rPr dirty="0" smtClean="0" sz="1200" spc="-2">
                <a:latin typeface="Calibri"/>
                <a:cs typeface="Calibri"/>
              </a:rPr>
              <a:t>0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).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ión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la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f</a:t>
            </a:r>
            <a:r>
              <a:rPr dirty="0" smtClean="0" sz="1200" spc="-2">
                <a:latin typeface="Calibri"/>
                <a:cs typeface="Calibri"/>
              </a:rPr>
              <a:t>agia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al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v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alim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ia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sal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le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am</a:t>
            </a:r>
            <a:r>
              <a:rPr dirty="0" smtClean="0" sz="1200" spc="-2">
                <a:latin typeface="Calibri"/>
                <a:cs typeface="Calibri"/>
              </a:rPr>
              <a:t>á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  <a:spcBef>
                <a:spcPts val="3"/>
              </a:spcBef>
            </a:pPr>
            <a:r>
              <a:rPr dirty="0" smtClean="0" sz="1200" spc="-3" i="1">
                <a:latin typeface="Calibri"/>
                <a:cs typeface="Calibri"/>
              </a:rPr>
              <a:t>R</a:t>
            </a:r>
            <a:r>
              <a:rPr dirty="0" smtClean="0" sz="1200" spc="-3" i="1">
                <a:latin typeface="Calibri"/>
                <a:cs typeface="Calibri"/>
              </a:rPr>
              <a:t>e</a:t>
            </a:r>
            <a:r>
              <a:rPr dirty="0" smtClean="0" sz="1200" spc="-3" i="1">
                <a:latin typeface="Calibri"/>
                <a:cs typeface="Calibri"/>
              </a:rPr>
              <a:t>v</a:t>
            </a:r>
            <a:r>
              <a:rPr dirty="0" smtClean="0" sz="1200" spc="-3" i="1">
                <a:latin typeface="Calibri"/>
                <a:cs typeface="Calibri"/>
              </a:rPr>
              <a:t>i</a:t>
            </a:r>
            <a:r>
              <a:rPr dirty="0" smtClean="0" sz="1200" spc="-3" i="1">
                <a:latin typeface="Calibri"/>
                <a:cs typeface="Calibri"/>
              </a:rPr>
              <a:t>s</a:t>
            </a:r>
            <a:r>
              <a:rPr dirty="0" smtClean="0" sz="1200" spc="-3" i="1">
                <a:latin typeface="Calibri"/>
                <a:cs typeface="Calibri"/>
              </a:rPr>
              <a:t>t</a:t>
            </a:r>
            <a:r>
              <a:rPr dirty="0" smtClean="0" sz="1200" spc="-3" i="1">
                <a:latin typeface="Calibri"/>
                <a:cs typeface="Calibri"/>
              </a:rPr>
              <a:t>a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P</a:t>
            </a:r>
            <a:r>
              <a:rPr dirty="0" smtClean="0" sz="1200" spc="-3" i="1">
                <a:latin typeface="Calibri"/>
                <a:cs typeface="Calibri"/>
              </a:rPr>
              <a:t>er</a:t>
            </a:r>
            <a:r>
              <a:rPr dirty="0" smtClean="0" sz="1200" spc="-3" i="1">
                <a:latin typeface="Calibri"/>
                <a:cs typeface="Calibri"/>
              </a:rPr>
              <a:t>u</a:t>
            </a:r>
            <a:r>
              <a:rPr dirty="0" smtClean="0" sz="1200" spc="-3" i="1">
                <a:latin typeface="Calibri"/>
                <a:cs typeface="Calibri"/>
              </a:rPr>
              <a:t>a</a:t>
            </a:r>
            <a:r>
              <a:rPr dirty="0" smtClean="0" sz="1200" spc="-3" i="1">
                <a:latin typeface="Calibri"/>
                <a:cs typeface="Calibri"/>
              </a:rPr>
              <a:t>n</a:t>
            </a:r>
            <a:r>
              <a:rPr dirty="0" smtClean="0" sz="1200" spc="-3" i="1">
                <a:latin typeface="Calibri"/>
                <a:cs typeface="Calibri"/>
              </a:rPr>
              <a:t>a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d</a:t>
            </a:r>
            <a:r>
              <a:rPr dirty="0" smtClean="0" sz="1200" spc="-3" i="1">
                <a:latin typeface="Calibri"/>
                <a:cs typeface="Calibri"/>
              </a:rPr>
              <a:t>e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Cie</a:t>
            </a:r>
            <a:r>
              <a:rPr dirty="0" smtClean="0" sz="1200" spc="-3" i="1">
                <a:latin typeface="Calibri"/>
                <a:cs typeface="Calibri"/>
              </a:rPr>
              <a:t>n</a:t>
            </a:r>
            <a:r>
              <a:rPr dirty="0" smtClean="0" sz="1200" spc="-3" i="1">
                <a:latin typeface="Calibri"/>
                <a:cs typeface="Calibri"/>
              </a:rPr>
              <a:t>c</a:t>
            </a:r>
            <a:r>
              <a:rPr dirty="0" smtClean="0" sz="1200" spc="-3" i="1">
                <a:latin typeface="Calibri"/>
                <a:cs typeface="Calibri"/>
              </a:rPr>
              <a:t>i</a:t>
            </a:r>
            <a:r>
              <a:rPr dirty="0" smtClean="0" sz="1200" spc="-3" i="1">
                <a:latin typeface="Calibri"/>
                <a:cs typeface="Calibri"/>
              </a:rPr>
              <a:t>a</a:t>
            </a:r>
            <a:r>
              <a:rPr dirty="0" smtClean="0" sz="1200" spc="-3" i="1">
                <a:latin typeface="Calibri"/>
                <a:cs typeface="Calibri"/>
              </a:rPr>
              <a:t>s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d</a:t>
            </a:r>
            <a:r>
              <a:rPr dirty="0" smtClean="0" sz="1200" spc="-3" i="1">
                <a:latin typeface="Calibri"/>
                <a:cs typeface="Calibri"/>
              </a:rPr>
              <a:t>e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la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S</a:t>
            </a:r>
            <a:r>
              <a:rPr dirty="0" smtClean="0" sz="1200" spc="-3" i="1">
                <a:latin typeface="Calibri"/>
                <a:cs typeface="Calibri"/>
              </a:rPr>
              <a:t>a</a:t>
            </a:r>
            <a:r>
              <a:rPr dirty="0" smtClean="0" sz="1200" spc="-3" i="1">
                <a:latin typeface="Calibri"/>
                <a:cs typeface="Calibri"/>
              </a:rPr>
              <a:t>l</a:t>
            </a:r>
            <a:r>
              <a:rPr dirty="0" smtClean="0" sz="1200" spc="-3" i="1">
                <a:latin typeface="Calibri"/>
                <a:cs typeface="Calibri"/>
              </a:rPr>
              <a:t>u</a:t>
            </a:r>
            <a:r>
              <a:rPr dirty="0" smtClean="0" sz="1200" spc="-3" i="1">
                <a:latin typeface="Calibri"/>
                <a:cs typeface="Calibri"/>
              </a:rPr>
              <a:t>d</a:t>
            </a:r>
            <a:r>
              <a:rPr dirty="0" smtClean="0" sz="1200" spc="-3" i="1">
                <a:latin typeface="Calibri"/>
                <a:cs typeface="Calibri"/>
              </a:rPr>
              <a:t>,</a:t>
            </a:r>
            <a:r>
              <a:rPr dirty="0" smtClean="0" sz="1200" spc="-3" i="1">
                <a:latin typeface="Calibri"/>
                <a:cs typeface="Calibri"/>
              </a:rPr>
              <a:t> </a:t>
            </a:r>
            <a:r>
              <a:rPr dirty="0" smtClean="0" sz="1200" spc="-3" i="1">
                <a:latin typeface="Calibri"/>
                <a:cs typeface="Calibri"/>
              </a:rPr>
              <a:t>4</a:t>
            </a:r>
            <a:r>
              <a:rPr dirty="0" smtClean="0" sz="1200" spc="-3">
                <a:latin typeface="Calibri"/>
                <a:cs typeface="Calibri"/>
              </a:rPr>
              <a:t>(3</a:t>
            </a:r>
            <a:r>
              <a:rPr dirty="0" smtClean="0" sz="1200" spc="-3">
                <a:latin typeface="Calibri"/>
                <a:cs typeface="Calibri"/>
              </a:rPr>
              <a:t>)</a:t>
            </a:r>
            <a:r>
              <a:rPr dirty="0" smtClean="0" sz="1200" spc="-3">
                <a:latin typeface="Calibri"/>
                <a:cs typeface="Calibri"/>
              </a:rPr>
              <a:t>,</a:t>
            </a:r>
            <a:r>
              <a:rPr dirty="0" smtClean="0" sz="1200" spc="-3">
                <a:latin typeface="Calibri"/>
                <a:cs typeface="Calibri"/>
              </a:rPr>
              <a:t> </a:t>
            </a:r>
            <a:r>
              <a:rPr dirty="0" smtClean="0" sz="1200" spc="-3">
                <a:latin typeface="Calibri"/>
                <a:cs typeface="Calibri"/>
              </a:rPr>
              <a:t>e</a:t>
            </a:r>
            <a:r>
              <a:rPr dirty="0" smtClean="0" sz="1200" spc="-3">
                <a:latin typeface="Calibri"/>
                <a:cs typeface="Calibri"/>
              </a:rPr>
              <a:t>3</a:t>
            </a:r>
            <a:r>
              <a:rPr dirty="0" smtClean="0" sz="1200" spc="-3">
                <a:latin typeface="Calibri"/>
                <a:cs typeface="Calibri"/>
              </a:rPr>
              <a:t>8</a:t>
            </a:r>
            <a:r>
              <a:rPr dirty="0" smtClean="0" sz="1200" spc="-3">
                <a:latin typeface="Calibri"/>
                <a:cs typeface="Calibri"/>
              </a:rPr>
              <a:t>4</a:t>
            </a:r>
            <a:r>
              <a:rPr dirty="0" smtClean="0" sz="1200" spc="-3">
                <a:latin typeface="Calibri"/>
                <a:cs typeface="Calibri"/>
              </a:rPr>
              <a:t>.</a:t>
            </a:r>
            <a:r>
              <a:rPr dirty="0" smtClean="0" sz="1200" spc="-3">
                <a:latin typeface="Calibri"/>
                <a:cs typeface="Calibri"/>
              </a:rPr>
              <a:t> </a:t>
            </a:r>
            <a:r>
              <a:rPr dirty="0" smtClean="0" sz="1200" spc="-3">
                <a:solidFill>
                  <a:srgbClr val="2997E2"/>
                </a:solidFill>
                <a:latin typeface="Calibri"/>
                <a:cs typeface="Calibri"/>
              </a:rPr>
              <a:t> 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: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x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.d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oi.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0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.3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7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7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0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.4.3.3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8</a:t>
            </a:r>
            <a:r>
              <a:rPr dirty="0" smtClean="0" sz="1200" spc="-3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4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</a:pPr>
            <a:r>
              <a:rPr dirty="0" smtClean="0" baseline="23893" sz="1200" spc="-1">
                <a:latin typeface="Calibri"/>
                <a:cs typeface="Calibri"/>
              </a:rPr>
              <a:t>2</a:t>
            </a:r>
            <a:r>
              <a:rPr dirty="0" smtClean="0" baseline="23893" sz="1200" spc="-1">
                <a:latin typeface="Calibri"/>
                <a:cs typeface="Calibri"/>
              </a:rPr>
              <a:t>3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oll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s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.,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s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a,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y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J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k</a:t>
            </a:r>
            <a:r>
              <a:rPr dirty="0" smtClean="0" sz="1200" spc="-1">
                <a:latin typeface="Calibri"/>
                <a:cs typeface="Calibri"/>
              </a:rPr>
              <a:t>ovic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M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(20</a:t>
            </a:r>
            <a:r>
              <a:rPr dirty="0" smtClean="0" sz="1200" spc="-1">
                <a:latin typeface="Calibri"/>
                <a:cs typeface="Calibri"/>
              </a:rPr>
              <a:t>2</a:t>
            </a:r>
            <a:r>
              <a:rPr dirty="0" smtClean="0" sz="1200" spc="-1">
                <a:latin typeface="Calibri"/>
                <a:cs typeface="Calibri"/>
              </a:rPr>
              <a:t>4).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eg</a:t>
            </a:r>
            <a:r>
              <a:rPr dirty="0" smtClean="0" sz="1200" spc="-1">
                <a:latin typeface="Calibri"/>
                <a:cs typeface="Calibri"/>
              </a:rPr>
              <a:t>u</a:t>
            </a:r>
            <a:r>
              <a:rPr dirty="0" smtClean="0" sz="1200" spc="-1">
                <a:latin typeface="Calibri"/>
                <a:cs typeface="Calibri"/>
              </a:rPr>
              <a:t>s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ación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S</a:t>
            </a:r>
            <a:r>
              <a:rPr dirty="0" smtClean="0" sz="1200" spc="-1" i="1">
                <a:latin typeface="Calibri"/>
                <a:cs typeface="Calibri"/>
              </a:rPr>
              <a:t>p</a:t>
            </a:r>
            <a:r>
              <a:rPr dirty="0" smtClean="0" sz="1200" spc="-1" i="1">
                <a:latin typeface="Calibri"/>
                <a:cs typeface="Calibri"/>
              </a:rPr>
              <a:t>h</a:t>
            </a:r>
            <a:r>
              <a:rPr dirty="0" smtClean="0" sz="1200" spc="-1" i="1">
                <a:latin typeface="Calibri"/>
                <a:cs typeface="Calibri"/>
              </a:rPr>
              <a:t>en</a:t>
            </a:r>
            <a:r>
              <a:rPr dirty="0" smtClean="0" sz="1200" spc="-1" i="1">
                <a:latin typeface="Calibri"/>
                <a:cs typeface="Calibri"/>
              </a:rPr>
              <a:t>a</a:t>
            </a:r>
            <a:r>
              <a:rPr dirty="0" smtClean="0" sz="1200" spc="-1" i="1">
                <a:latin typeface="Calibri"/>
                <a:cs typeface="Calibri"/>
              </a:rPr>
              <a:t>r</a:t>
            </a:r>
            <a:r>
              <a:rPr dirty="0" smtClean="0" sz="1200" spc="-1" i="1">
                <a:latin typeface="Calibri"/>
                <a:cs typeface="Calibri"/>
              </a:rPr>
              <a:t>i</a:t>
            </a:r>
            <a:r>
              <a:rPr dirty="0" smtClean="0" sz="1200" spc="-1" i="1">
                <a:latin typeface="Calibri"/>
                <a:cs typeface="Calibri"/>
              </a:rPr>
              <a:t>u</a:t>
            </a:r>
            <a:r>
              <a:rPr dirty="0" smtClean="0" sz="1200" spc="-1" i="1">
                <a:latin typeface="Calibri"/>
                <a:cs typeface="Calibri"/>
              </a:rPr>
              <a:t>m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p</a:t>
            </a:r>
            <a:r>
              <a:rPr dirty="0" smtClean="0" sz="1200" spc="-1" i="1">
                <a:latin typeface="Calibri"/>
                <a:cs typeface="Calibri"/>
              </a:rPr>
              <a:t>u</a:t>
            </a:r>
            <a:r>
              <a:rPr dirty="0" smtClean="0" sz="1200" spc="-1" i="1">
                <a:latin typeface="Calibri"/>
                <a:cs typeface="Calibri"/>
              </a:rPr>
              <a:t>r</a:t>
            </a:r>
            <a:r>
              <a:rPr dirty="0" smtClean="0" sz="1200" spc="-1" i="1">
                <a:latin typeface="Calibri"/>
                <a:cs typeface="Calibri"/>
              </a:rPr>
              <a:t>p</a:t>
            </a:r>
            <a:r>
              <a:rPr dirty="0" smtClean="0" sz="1200" spc="-1" i="1">
                <a:latin typeface="Calibri"/>
                <a:cs typeface="Calibri"/>
              </a:rPr>
              <a:t>u</a:t>
            </a:r>
            <a:r>
              <a:rPr dirty="0" smtClean="0" sz="1200" spc="-1" i="1">
                <a:latin typeface="Calibri"/>
                <a:cs typeface="Calibri"/>
              </a:rPr>
              <a:t>r</a:t>
            </a:r>
            <a:r>
              <a:rPr dirty="0" smtClean="0" sz="1200" spc="-1" i="1">
                <a:latin typeface="Calibri"/>
                <a:cs typeface="Calibri"/>
              </a:rPr>
              <a:t>a</a:t>
            </a:r>
            <a:r>
              <a:rPr dirty="0" smtClean="0" sz="1200" spc="-1" i="1">
                <a:latin typeface="Calibri"/>
                <a:cs typeface="Calibri"/>
              </a:rPr>
              <a:t>s</a:t>
            </a:r>
            <a:r>
              <a:rPr dirty="0" smtClean="0" sz="1200" spc="-1" i="1">
                <a:latin typeface="Calibri"/>
                <a:cs typeface="Calibri"/>
              </a:rPr>
              <a:t>c</a:t>
            </a:r>
            <a:r>
              <a:rPr dirty="0" smtClean="0" sz="1200" spc="-1" i="1">
                <a:latin typeface="Calibri"/>
                <a:cs typeface="Calibri"/>
              </a:rPr>
              <a:t>ens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(</a:t>
            </a:r>
            <a:r>
              <a:rPr dirty="0" smtClean="0" sz="1200" spc="-1">
                <a:latin typeface="Calibri"/>
                <a:cs typeface="Calibri"/>
              </a:rPr>
              <a:t>Or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h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p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: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Acri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i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)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y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C</a:t>
            </a:r>
            <a:r>
              <a:rPr dirty="0" smtClean="0" sz="1200" spc="-1" i="1">
                <a:latin typeface="Calibri"/>
                <a:cs typeface="Calibri"/>
              </a:rPr>
              <a:t>o</a:t>
            </a:r>
            <a:r>
              <a:rPr dirty="0" smtClean="0" sz="1200" spc="-1" i="1">
                <a:latin typeface="Calibri"/>
                <a:cs typeface="Calibri"/>
              </a:rPr>
              <a:t>m</a:t>
            </a:r>
            <a:r>
              <a:rPr dirty="0" smtClean="0" sz="1200" spc="-1" i="1">
                <a:latin typeface="Calibri"/>
                <a:cs typeface="Calibri"/>
              </a:rPr>
              <a:t>a</a:t>
            </a:r>
            <a:r>
              <a:rPr dirty="0" smtClean="0" sz="1200" spc="-1" i="1">
                <a:latin typeface="Calibri"/>
                <a:cs typeface="Calibri"/>
              </a:rPr>
              <a:t>d</a:t>
            </a:r>
            <a:r>
              <a:rPr dirty="0" smtClean="0" sz="1200" spc="-1" i="1">
                <a:latin typeface="Calibri"/>
                <a:cs typeface="Calibri"/>
              </a:rPr>
              <a:t>ia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re</a:t>
            </a:r>
            <a:r>
              <a:rPr dirty="0" smtClean="0" sz="1200" spc="-1" i="1">
                <a:latin typeface="Calibri"/>
                <a:cs typeface="Calibri"/>
              </a:rPr>
              <a:t>d</a:t>
            </a:r>
            <a:r>
              <a:rPr dirty="0" smtClean="0" sz="1200" spc="-1" i="1">
                <a:latin typeface="Calibri"/>
                <a:cs typeface="Calibri"/>
              </a:rPr>
              <a:t>t</a:t>
            </a:r>
            <a:r>
              <a:rPr dirty="0" smtClean="0" sz="1200" spc="-1" i="1">
                <a:latin typeface="Calibri"/>
                <a:cs typeface="Calibri"/>
              </a:rPr>
              <a:t>en</a:t>
            </a:r>
            <a:r>
              <a:rPr dirty="0" smtClean="0" sz="1200" spc="-1" i="1">
                <a:latin typeface="Calibri"/>
                <a:cs typeface="Calibri"/>
              </a:rPr>
              <a:t>b</a:t>
            </a:r>
            <a:r>
              <a:rPr dirty="0" smtClean="0" sz="1200" spc="-1" i="1">
                <a:latin typeface="Calibri"/>
                <a:cs typeface="Calibri"/>
              </a:rPr>
              <a:t>a</a:t>
            </a:r>
            <a:r>
              <a:rPr dirty="0" smtClean="0" sz="1200" spc="-1" i="1">
                <a:latin typeface="Calibri"/>
                <a:cs typeface="Calibri"/>
              </a:rPr>
              <a:t>c</a:t>
            </a:r>
            <a:r>
              <a:rPr dirty="0" smtClean="0" sz="1200" spc="-1" i="1">
                <a:latin typeface="Calibri"/>
                <a:cs typeface="Calibri"/>
              </a:rPr>
              <a:t>h</a:t>
            </a:r>
            <a:r>
              <a:rPr dirty="0" smtClean="0" sz="1200" spc="-1" i="1">
                <a:latin typeface="Calibri"/>
                <a:cs typeface="Calibri"/>
              </a:rPr>
              <a:t>eri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(</a:t>
            </a:r>
            <a:r>
              <a:rPr dirty="0" smtClean="0" sz="1200" spc="-1">
                <a:latin typeface="Calibri"/>
                <a:cs typeface="Calibri"/>
              </a:rPr>
              <a:t>Le</a:t>
            </a:r>
            <a:r>
              <a:rPr dirty="0" smtClean="0" sz="1200" spc="-1">
                <a:latin typeface="Calibri"/>
                <a:cs typeface="Calibri"/>
              </a:rPr>
              <a:t>p</a:t>
            </a:r>
            <a:r>
              <a:rPr dirty="0" smtClean="0" sz="1200" spc="-1">
                <a:latin typeface="Calibri"/>
                <a:cs typeface="Calibri"/>
              </a:rPr>
              <a:t>i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p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: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</a:pP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ossi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)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p</a:t>
            </a:r>
            <a:r>
              <a:rPr dirty="0" smtClean="0" sz="1200" spc="-1">
                <a:latin typeface="Calibri"/>
                <a:cs typeface="Calibri"/>
              </a:rPr>
              <a:t>or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p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am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ñ</a:t>
            </a:r>
            <a:r>
              <a:rPr dirty="0" smtClean="0" sz="1200" spc="-1">
                <a:latin typeface="Calibri"/>
                <a:cs typeface="Calibri"/>
              </a:rPr>
              <a:t>os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en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h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p</a:t>
            </a:r>
            <a:r>
              <a:rPr dirty="0" smtClean="0" sz="1200" spc="-1">
                <a:latin typeface="Calibri"/>
                <a:cs typeface="Calibri"/>
              </a:rPr>
              <a:t>i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g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–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x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M</a:t>
            </a:r>
            <a:r>
              <a:rPr dirty="0" smtClean="0" sz="1200" spc="-1">
                <a:latin typeface="Calibri"/>
                <a:cs typeface="Calibri"/>
              </a:rPr>
              <a:t>é</a:t>
            </a:r>
            <a:r>
              <a:rPr dirty="0" smtClean="0" sz="1200" spc="-1">
                <a:latin typeface="Calibri"/>
                <a:cs typeface="Calibri"/>
              </a:rPr>
              <a:t>x</a:t>
            </a:r>
            <a:r>
              <a:rPr dirty="0" smtClean="0" sz="1200" spc="-1">
                <a:latin typeface="Calibri"/>
                <a:cs typeface="Calibri"/>
              </a:rPr>
              <a:t>i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o.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R</a:t>
            </a:r>
            <a:r>
              <a:rPr dirty="0" smtClean="0" sz="1200" spc="-1" i="1">
                <a:latin typeface="Calibri"/>
                <a:cs typeface="Calibri"/>
              </a:rPr>
              <a:t>e</a:t>
            </a:r>
            <a:r>
              <a:rPr dirty="0" smtClean="0" sz="1200" spc="-1" i="1">
                <a:latin typeface="Calibri"/>
                <a:cs typeface="Calibri"/>
              </a:rPr>
              <a:t>v</a:t>
            </a:r>
            <a:r>
              <a:rPr dirty="0" smtClean="0" sz="1200" spc="-1" i="1">
                <a:latin typeface="Calibri"/>
                <a:cs typeface="Calibri"/>
              </a:rPr>
              <a:t>i</a:t>
            </a:r>
            <a:r>
              <a:rPr dirty="0" smtClean="0" sz="1200" spc="-1" i="1">
                <a:latin typeface="Calibri"/>
                <a:cs typeface="Calibri"/>
              </a:rPr>
              <a:t>s</a:t>
            </a:r>
            <a:r>
              <a:rPr dirty="0" smtClean="0" sz="1200" spc="-1" i="1">
                <a:latin typeface="Calibri"/>
                <a:cs typeface="Calibri"/>
              </a:rPr>
              <a:t>t</a:t>
            </a:r>
            <a:r>
              <a:rPr dirty="0" smtClean="0" sz="1200" spc="-1" i="1">
                <a:latin typeface="Calibri"/>
                <a:cs typeface="Calibri"/>
              </a:rPr>
              <a:t>a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Semilla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D</a:t>
            </a:r>
            <a:r>
              <a:rPr dirty="0" smtClean="0" sz="1200" spc="-1" i="1">
                <a:latin typeface="Calibri"/>
                <a:cs typeface="Calibri"/>
              </a:rPr>
              <a:t>el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E</a:t>
            </a:r>
            <a:r>
              <a:rPr dirty="0" smtClean="0" sz="1200" spc="-1" i="1">
                <a:latin typeface="Calibri"/>
                <a:cs typeface="Calibri"/>
              </a:rPr>
              <a:t>s</a:t>
            </a:r>
            <a:r>
              <a:rPr dirty="0" smtClean="0" sz="1200" spc="-1" i="1">
                <a:latin typeface="Calibri"/>
                <a:cs typeface="Calibri"/>
              </a:rPr>
              <a:t>t</a:t>
            </a:r>
            <a:r>
              <a:rPr dirty="0" smtClean="0" sz="1200" spc="-1" i="1">
                <a:latin typeface="Calibri"/>
                <a:cs typeface="Calibri"/>
              </a:rPr>
              <a:t>e,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4</a:t>
            </a:r>
            <a:r>
              <a:rPr dirty="0" smtClean="0" sz="1200" spc="-1">
                <a:latin typeface="Calibri"/>
                <a:cs typeface="Calibri"/>
              </a:rPr>
              <a:t>(2</a:t>
            </a:r>
            <a:r>
              <a:rPr dirty="0" smtClean="0" sz="1200" spc="-1">
                <a:latin typeface="Calibri"/>
                <a:cs typeface="Calibri"/>
              </a:rPr>
              <a:t>)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102</a:t>
            </a:r>
            <a:r>
              <a:rPr dirty="0" smtClean="0" sz="1200" spc="-1">
                <a:latin typeface="Calibri"/>
                <a:cs typeface="Calibri"/>
              </a:rPr>
              <a:t>-110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s: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oi.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1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.4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8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4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semill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v4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2.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5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4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117080" y="2346960"/>
            <a:ext cx="4043172" cy="24841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604516">
              <a:lnSpc>
                <a:spcPct val="101725"/>
              </a:lnSpc>
              <a:spcBef>
                <a:spcPts val="16481"/>
              </a:spcBef>
            </a:pP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4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04238" y="1396746"/>
            <a:ext cx="75560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bject 42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976872" y="2116836"/>
            <a:ext cx="4178808" cy="32598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6972300" y="2112264"/>
            <a:ext cx="4187952" cy="3268979"/>
          </a:xfrm>
          <a:custGeom>
            <a:avLst/>
            <a:gdLst/>
            <a:ahLst/>
            <a:cxnLst/>
            <a:rect l="l" t="t" r="r" b="b"/>
            <a:pathLst>
              <a:path w="4187952" h="3268979">
                <a:moveTo>
                  <a:pt x="0" y="3268979"/>
                </a:moveTo>
                <a:lnTo>
                  <a:pt x="4187952" y="3268979"/>
                </a:lnTo>
                <a:lnTo>
                  <a:pt x="4187952" y="0"/>
                </a:lnTo>
                <a:lnTo>
                  <a:pt x="0" y="0"/>
                </a:lnTo>
                <a:lnTo>
                  <a:pt x="0" y="3268979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1188720" y="5863384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994825" y="586338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2147131" y="586338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2299438" y="586338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451744" y="586338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2604050" y="586338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2756356" y="586338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908663" y="5863384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84580" y="1895602"/>
            <a:ext cx="5802355" cy="7326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40527">
              <a:lnSpc>
                <a:spcPts val="2105"/>
              </a:lnSpc>
            </a:pP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Optimi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us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nit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eno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(N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R)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17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ec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financiado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MPI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76020" y="2622804"/>
            <a:ext cx="72122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997710" y="2622804"/>
            <a:ext cx="198371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a,</a:t>
            </a: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titulado: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84447" y="2622804"/>
            <a:ext cx="149136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“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Opt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77027" y="2622804"/>
            <a:ext cx="24811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27547" y="2622804"/>
            <a:ext cx="43104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uso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561201" y="2622804"/>
            <a:ext cx="32491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4580" y="2897124"/>
            <a:ext cx="5800321" cy="127972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04139">
              <a:lnSpc>
                <a:spcPts val="2105"/>
              </a:lnSpc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ógen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nor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pac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4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”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endParaRPr sz="2000">
              <a:latin typeface="Calibri"/>
              <a:cs typeface="Calibri"/>
            </a:endParaRPr>
          </a:p>
          <a:p>
            <a:pPr marL="104139" marR="2992">
              <a:lnSpc>
                <a:spcPts val="2160"/>
              </a:lnSpc>
              <a:spcBef>
                <a:spcPts val="2"/>
              </a:spcBef>
            </a:pP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fuer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olabo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Chi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e,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amá,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erú,</a:t>
            </a:r>
            <a:endParaRPr sz="2000">
              <a:latin typeface="Calibri"/>
              <a:cs typeface="Calibri"/>
            </a:endParaRPr>
          </a:p>
          <a:p>
            <a:pPr marL="104139" marR="36969">
              <a:lnSpc>
                <a:spcPts val="2160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ge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tina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epú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Dom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R="16706" algn="ctr">
              <a:lnSpc>
                <a:spcPct val="101725"/>
              </a:lnSpc>
              <a:spcBef>
                <a:spcPts val="1002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ende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tr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buir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fic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encia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uso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6020" y="4171569"/>
            <a:ext cx="429592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ins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mos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ec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ión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amb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3">
                <a:solidFill>
                  <a:srgbClr val="404040"/>
                </a:solidFill>
                <a:latin typeface="Calibri"/>
                <a:cs typeface="Calibri"/>
              </a:rPr>
              <a:t>e,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530723" y="4171569"/>
            <a:ext cx="135237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edia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76020" y="4445889"/>
            <a:ext cx="132039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656078" y="4445889"/>
            <a:ext cx="32491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43758" y="4445889"/>
            <a:ext cx="110219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iones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10583" y="4445889"/>
            <a:ext cx="32491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895215" y="4445889"/>
            <a:ext cx="627003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ases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684647" y="4445889"/>
            <a:ext cx="32491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172327" y="4445889"/>
            <a:ext cx="71138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ec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6020" y="4708017"/>
            <a:ext cx="2112631" cy="2921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ern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GEI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r>
              <a:rPr dirty="0" smtClean="0" baseline="26295" sz="2025" spc="-2">
                <a:solidFill>
                  <a:srgbClr val="404040"/>
                </a:solidFill>
                <a:latin typeface="Calibri"/>
                <a:cs typeface="Calibri"/>
              </a:rPr>
              <a:t>24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4580" y="5157239"/>
            <a:ext cx="402617" cy="295581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>
              <a:lnSpc>
                <a:spcPts val="2225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4706" y="5172608"/>
            <a:ext cx="453430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han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9442" y="5172608"/>
            <a:ext cx="1089431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cel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ado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28162" y="5172608"/>
            <a:ext cx="431532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58895" y="5172608"/>
            <a:ext cx="1578166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aci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aciones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6819" y="5172608"/>
            <a:ext cx="1345359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enci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20" y="5447411"/>
            <a:ext cx="4858955" cy="279908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erú),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onale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287514" y="5455564"/>
            <a:ext cx="3562908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0">
                <a:latin typeface="Calibri"/>
                <a:cs typeface="Calibri"/>
              </a:rPr>
              <a:t>Ca</a:t>
            </a:r>
            <a:r>
              <a:rPr dirty="0" smtClean="0" sz="1800" spc="0">
                <a:latin typeface="Calibri"/>
                <a:cs typeface="Calibri"/>
              </a:rPr>
              <a:t>p</a:t>
            </a:r>
            <a:r>
              <a:rPr dirty="0" smtClean="0" sz="1800" spc="0">
                <a:latin typeface="Calibri"/>
                <a:cs typeface="Calibri"/>
              </a:rPr>
              <a:t>ac</a:t>
            </a:r>
            <a:r>
              <a:rPr dirty="0" smtClean="0" sz="1800" spc="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t</a:t>
            </a:r>
            <a:r>
              <a:rPr dirty="0" smtClean="0" sz="1800" spc="0">
                <a:latin typeface="Calibri"/>
                <a:cs typeface="Calibri"/>
              </a:rPr>
              <a:t>ac</a:t>
            </a:r>
            <a:r>
              <a:rPr dirty="0" smtClean="0" sz="1800" spc="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ón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en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IN</a:t>
            </a:r>
            <a:r>
              <a:rPr dirty="0" smtClean="0" sz="1800" spc="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A</a:t>
            </a:r>
            <a:r>
              <a:rPr dirty="0" smtClean="0" sz="1800" spc="0">
                <a:latin typeface="Calibri"/>
                <a:cs typeface="Calibri"/>
              </a:rPr>
              <a:t>,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R</a:t>
            </a:r>
            <a:r>
              <a:rPr dirty="0" smtClean="0" sz="1800" spc="0">
                <a:latin typeface="Calibri"/>
                <a:cs typeface="Calibri"/>
              </a:rPr>
              <a:t>em</a:t>
            </a:r>
            <a:r>
              <a:rPr dirty="0" smtClean="0" sz="1800" spc="0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hu</a:t>
            </a:r>
            <a:r>
              <a:rPr dirty="0" smtClean="0" sz="1800" spc="0">
                <a:latin typeface="Calibri"/>
                <a:cs typeface="Calibri"/>
              </a:rPr>
              <a:t>e</a:t>
            </a:r>
            <a:r>
              <a:rPr dirty="0" smtClean="0" sz="1800" spc="0">
                <a:latin typeface="Calibri"/>
                <a:cs typeface="Calibri"/>
              </a:rPr>
              <a:t>-Chi</a:t>
            </a:r>
            <a:r>
              <a:rPr dirty="0" smtClean="0" sz="1800" spc="0">
                <a:latin typeface="Calibri"/>
                <a:cs typeface="Calibri"/>
              </a:rPr>
              <a:t>l</a:t>
            </a:r>
            <a:r>
              <a:rPr dirty="0" smtClean="0" sz="1800" spc="0">
                <a:latin typeface="Calibri"/>
                <a:cs typeface="Calibri"/>
              </a:rPr>
              <a:t>e.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5929909"/>
            <a:ext cx="7260225" cy="368681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>
              <a:lnSpc>
                <a:spcPts val="1365"/>
              </a:lnSpc>
            </a:pPr>
            <a:r>
              <a:rPr dirty="0" smtClean="0" baseline="27306" sz="1200" spc="-2">
                <a:latin typeface="Calibri"/>
                <a:cs typeface="Calibri"/>
              </a:rPr>
              <a:t>2</a:t>
            </a:r>
            <a:r>
              <a:rPr dirty="0" smtClean="0" baseline="27306" sz="1200" spc="-2">
                <a:latin typeface="Calibri"/>
                <a:cs typeface="Calibri"/>
              </a:rPr>
              <a:t>4</a:t>
            </a:r>
            <a:r>
              <a:rPr dirty="0" smtClean="0" sz="1200" spc="-2">
                <a:latin typeface="Calibri"/>
                <a:cs typeface="Calibri"/>
              </a:rPr>
              <a:t>F</a:t>
            </a:r>
            <a:r>
              <a:rPr dirty="0" smtClean="0" sz="1200" spc="-2">
                <a:latin typeface="Calibri"/>
                <a:cs typeface="Calibri"/>
              </a:rPr>
              <a:t>ON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G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(20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3).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imi</a:t>
            </a:r>
            <a:r>
              <a:rPr dirty="0" smtClean="0" sz="1200" spc="-2" i="1">
                <a:latin typeface="Calibri"/>
                <a:cs typeface="Calibri"/>
              </a:rPr>
              <a:t>z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ó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el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so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ó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eno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ra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ó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í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la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so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eni</a:t>
            </a:r>
            <a:r>
              <a:rPr dirty="0" smtClean="0" sz="1200" spc="-2" i="1">
                <a:latin typeface="Calibri"/>
                <a:cs typeface="Calibri"/>
              </a:rPr>
              <a:t>b</a:t>
            </a:r>
            <a:r>
              <a:rPr dirty="0" smtClean="0" sz="1200" spc="-2" i="1">
                <a:latin typeface="Calibri"/>
                <a:cs typeface="Calibri"/>
              </a:rPr>
              <a:t>l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Ini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v</a:t>
            </a:r>
            <a:r>
              <a:rPr dirty="0" smtClean="0" sz="1200" spc="-2">
                <a:latin typeface="Calibri"/>
                <a:cs typeface="Calibri"/>
              </a:rPr>
              <a:t>as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so.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  <a:spcBef>
                <a:spcPts val="3"/>
              </a:spcBef>
            </a:pP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s: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f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on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ag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o.o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ew/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y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os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opti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m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z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acio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972300" y="2112264"/>
            <a:ext cx="4187952" cy="3268979"/>
          </a:xfrm>
          <a:prstGeom prst="rect">
            <a:avLst/>
          </a:prstGeom>
        </p:spPr>
        <p:txBody>
          <a:bodyPr wrap="square" lIns="0" tIns="2795" rIns="0" bIns="0" rtlCol="0">
            <a:noAutofit/>
          </a:bodyPr>
          <a:lstStyle/>
          <a:p>
            <a:pPr>
              <a:lnSpc>
                <a:spcPts val="550"/>
              </a:lnSpc>
            </a:pPr>
            <a:endParaRPr sz="550"/>
          </a:p>
          <a:p>
            <a:pPr marR="110112" algn="r">
              <a:lnSpc>
                <a:spcPct val="101725"/>
              </a:lnSpc>
              <a:spcBef>
                <a:spcPts val="23000"/>
              </a:spcBef>
            </a:pP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o: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04238" y="1396746"/>
            <a:ext cx="75560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71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1880251"/>
            <a:ext cx="10130387" cy="3847067"/>
          </a:xfrm>
          <a:prstGeom prst="rect">
            <a:avLst/>
          </a:prstGeom>
        </p:spPr>
        <p:txBody>
          <a:bodyPr wrap="square" lIns="0" tIns="635" rIns="0" bIns="0" rtlCol="0">
            <a:noAutofit/>
          </a:bodyPr>
          <a:lstStyle/>
          <a:p>
            <a:pPr marL="104139" marR="9668" indent="-91439" algn="just">
              <a:lnSpc>
                <a:spcPts val="2441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bien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seguridad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utricional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ag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ope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uaria,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piensa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marR="9668" algn="just">
              <a:lnSpc>
                <a:spcPts val="2441"/>
              </a:lnSpc>
            </a:pP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inmedi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amen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ión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ap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marR="9668" algn="just">
              <a:lnSpc>
                <a:spcPts val="2441"/>
              </a:lnSpc>
            </a:pP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ese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ag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bu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indi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04139" marR="9150" indent="-91439" algn="just">
              <a:lnSpc>
                <a:spcPts val="2160"/>
              </a:lnSpc>
              <a:spcBef>
                <a:spcPts val="1222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Aú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os,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omo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les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omo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egi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nales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én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uin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omp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idas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soci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más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ear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nsci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ada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labor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desar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lada,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ins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if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ene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pos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omo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os,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ás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aún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bio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á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o..</a:t>
            </a:r>
            <a:endParaRPr sz="2000">
              <a:latin typeface="Calibri"/>
              <a:cs typeface="Calibri"/>
            </a:endParaRPr>
          </a:p>
          <a:p>
            <a:pPr marL="104139" marR="9994" indent="-91439" algn="just">
              <a:lnSpc>
                <a:spcPts val="2160"/>
              </a:lnSpc>
              <a:spcBef>
                <a:spcPts val="1395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esa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partici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os,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ue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I+D+i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dir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gida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esol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oble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ue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ajenos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ón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las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tituciones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uladas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ag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deben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desar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1082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equi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ma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ener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adé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actual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ada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tr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53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endParaRPr sz="2000">
              <a:latin typeface="Calibri"/>
              <a:cs typeface="Calibri"/>
            </a:endParaRPr>
          </a:p>
          <a:p>
            <a:pPr marL="104139" marR="42959">
              <a:lnSpc>
                <a:spcPts val="2160"/>
              </a:lnSpc>
              <a:spcBef>
                <a:spcPts val="108"/>
              </a:spcBef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manos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onales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bien: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ene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aciona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286254" y="1396746"/>
            <a:ext cx="687399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88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84580" y="2267982"/>
            <a:ext cx="10118090" cy="569578"/>
          </a:xfrm>
          <a:prstGeom prst="rect">
            <a:avLst/>
          </a:prstGeom>
        </p:spPr>
        <p:txBody>
          <a:bodyPr wrap="square" lIns="0" tIns="635" rIns="0" bIns="0" rtlCol="0">
            <a:noAutofit/>
          </a:bodyPr>
          <a:lstStyle/>
          <a:p>
            <a:pPr marL="104139" indent="-91439">
              <a:lnSpc>
                <a:spcPts val="2441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dirty="0" smtClean="0" sz="2000" spc="-25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do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ap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brindado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dia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+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D+i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man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jo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lt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9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>
              <a:lnSpc>
                <a:spcPts val="2441"/>
              </a:lnSpc>
            </a:pP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as,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ru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ial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omo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ional,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PI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PIASI,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84580" y="3446288"/>
            <a:ext cx="9571053" cy="295258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>
              <a:lnSpc>
                <a:spcPts val="2225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ado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ios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ados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ia.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84580" y="4351798"/>
            <a:ext cx="7790640" cy="295258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>
              <a:lnSpc>
                <a:spcPts val="2225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ani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ador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Con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eso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CINA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espacio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brinda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o.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4580" y="5255530"/>
            <a:ext cx="7339536" cy="295258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>
              <a:lnSpc>
                <a:spcPts val="2225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odos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magno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mpo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ión.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137682" y="1396746"/>
            <a:ext cx="6022569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650236" y="1818131"/>
            <a:ext cx="6952488" cy="40629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645664" y="1813560"/>
            <a:ext cx="6961632" cy="4072128"/>
          </a:xfrm>
          <a:custGeom>
            <a:avLst/>
            <a:gdLst/>
            <a:ahLst/>
            <a:cxnLst/>
            <a:rect l="l" t="t" r="r" b="b"/>
            <a:pathLst>
              <a:path w="6961632" h="4072128">
                <a:moveTo>
                  <a:pt x="0" y="4072128"/>
                </a:moveTo>
                <a:lnTo>
                  <a:pt x="6961632" y="4072128"/>
                </a:lnTo>
                <a:lnTo>
                  <a:pt x="6961632" y="0"/>
                </a:lnTo>
                <a:lnTo>
                  <a:pt x="0" y="0"/>
                </a:lnTo>
                <a:lnTo>
                  <a:pt x="0" y="4072128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180592" y="1066317"/>
            <a:ext cx="10083845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69500" algn="l"/>
              </a:tabLst>
            </a:pPr>
            <a:r>
              <a:rPr dirty="0" smtClean="0" sz="4800" u="sng">
                <a:solidFill>
                  <a:srgbClr val="404040"/>
                </a:solidFill>
                <a:latin typeface="Calibri Light"/>
                <a:cs typeface="Calibri Light"/>
              </a:rPr>
              <a:t>              </a:t>
            </a:r>
            <a:r>
              <a:rPr dirty="0" smtClean="0" sz="4800" spc="-439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64" u="sng">
                <a:solidFill>
                  <a:srgbClr val="404040"/>
                </a:solidFill>
                <a:latin typeface="Calibri Light"/>
                <a:cs typeface="Calibri Light"/>
              </a:rPr>
              <a:t>¡</a:t>
            </a:r>
            <a:r>
              <a:rPr dirty="0" smtClean="0" sz="4800" spc="-84" u="sng">
                <a:solidFill>
                  <a:srgbClr val="404040"/>
                </a:solidFill>
                <a:latin typeface="Calibri Light"/>
                <a:cs typeface="Calibri Light"/>
              </a:rPr>
              <a:t>G</a:t>
            </a:r>
            <a:r>
              <a:rPr dirty="0" smtClean="0" sz="4800" spc="-179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100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89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100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179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84" u="sng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184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69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dirty="0" smtClean="0" sz="4800" spc="-17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125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129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89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94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89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94" u="sng">
                <a:solidFill>
                  <a:srgbClr val="404040"/>
                </a:solidFill>
                <a:latin typeface="Calibri Light"/>
                <a:cs typeface="Calibri Light"/>
              </a:rPr>
              <a:t>ó</a:t>
            </a:r>
            <a:r>
              <a:rPr dirty="0" smtClean="0" sz="4800" spc="-94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!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955798" y="5956427"/>
            <a:ext cx="6374879" cy="254304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-3">
                <a:latin typeface="Calibri"/>
                <a:cs typeface="Calibri"/>
              </a:rPr>
              <a:t>E</a:t>
            </a:r>
            <a:r>
              <a:rPr dirty="0" smtClean="0" sz="1800" spc="-3">
                <a:latin typeface="Calibri"/>
                <a:cs typeface="Calibri"/>
              </a:rPr>
              <a:t>s</a:t>
            </a:r>
            <a:r>
              <a:rPr dirty="0" smtClean="0" sz="1800" spc="-3">
                <a:latin typeface="Calibri"/>
                <a:cs typeface="Calibri"/>
              </a:rPr>
              <a:t>tud</a:t>
            </a:r>
            <a:r>
              <a:rPr dirty="0" smtClean="0" sz="1800" spc="-3">
                <a:latin typeface="Calibri"/>
                <a:cs typeface="Calibri"/>
              </a:rPr>
              <a:t>i</a:t>
            </a:r>
            <a:r>
              <a:rPr dirty="0" smtClean="0" sz="1800" spc="-3">
                <a:latin typeface="Calibri"/>
                <a:cs typeface="Calibri"/>
              </a:rPr>
              <a:t>a</a:t>
            </a:r>
            <a:r>
              <a:rPr dirty="0" smtClean="0" sz="1800" spc="-3">
                <a:latin typeface="Calibri"/>
                <a:cs typeface="Calibri"/>
              </a:rPr>
              <a:t>n</a:t>
            </a:r>
            <a:r>
              <a:rPr dirty="0" smtClean="0" sz="1800" spc="-3">
                <a:latin typeface="Calibri"/>
                <a:cs typeface="Calibri"/>
              </a:rPr>
              <a:t>t</a:t>
            </a:r>
            <a:r>
              <a:rPr dirty="0" smtClean="0" sz="1800" spc="-3">
                <a:latin typeface="Calibri"/>
                <a:cs typeface="Calibri"/>
              </a:rPr>
              <a:t>es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vis</a:t>
            </a:r>
            <a:r>
              <a:rPr dirty="0" smtClean="0" sz="1800" spc="-3">
                <a:latin typeface="Calibri"/>
                <a:cs typeface="Calibri"/>
              </a:rPr>
              <a:t>i</a:t>
            </a:r>
            <a:r>
              <a:rPr dirty="0" smtClean="0" sz="1800" spc="-3">
                <a:latin typeface="Calibri"/>
                <a:cs typeface="Calibri"/>
              </a:rPr>
              <a:t>t</a:t>
            </a:r>
            <a:r>
              <a:rPr dirty="0" smtClean="0" sz="1800" spc="-3">
                <a:latin typeface="Calibri"/>
                <a:cs typeface="Calibri"/>
              </a:rPr>
              <a:t>ando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en</a:t>
            </a:r>
            <a:r>
              <a:rPr dirty="0" smtClean="0" sz="1800" spc="-3">
                <a:latin typeface="Calibri"/>
                <a:cs typeface="Calibri"/>
              </a:rPr>
              <a:t>s</a:t>
            </a:r>
            <a:r>
              <a:rPr dirty="0" smtClean="0" sz="1800" spc="-3">
                <a:latin typeface="Calibri"/>
                <a:cs typeface="Calibri"/>
              </a:rPr>
              <a:t>a</a:t>
            </a:r>
            <a:r>
              <a:rPr dirty="0" smtClean="0" sz="1800" spc="-3">
                <a:latin typeface="Calibri"/>
                <a:cs typeface="Calibri"/>
              </a:rPr>
              <a:t>y</a:t>
            </a:r>
            <a:r>
              <a:rPr dirty="0" smtClean="0" sz="1800" spc="-3">
                <a:latin typeface="Calibri"/>
                <a:cs typeface="Calibri"/>
              </a:rPr>
              <a:t>os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de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f</a:t>
            </a:r>
            <a:r>
              <a:rPr dirty="0" smtClean="0" sz="1800" spc="-3">
                <a:latin typeface="Calibri"/>
                <a:cs typeface="Calibri"/>
              </a:rPr>
              <a:t>er</a:t>
            </a:r>
            <a:r>
              <a:rPr dirty="0" smtClean="0" sz="1800" spc="-3">
                <a:latin typeface="Calibri"/>
                <a:cs typeface="Calibri"/>
              </a:rPr>
              <a:t>t</a:t>
            </a:r>
            <a:r>
              <a:rPr dirty="0" smtClean="0" sz="1800" spc="-3">
                <a:latin typeface="Calibri"/>
                <a:cs typeface="Calibri"/>
              </a:rPr>
              <a:t>i</a:t>
            </a:r>
            <a:r>
              <a:rPr dirty="0" smtClean="0" sz="1800" spc="-3">
                <a:latin typeface="Calibri"/>
                <a:cs typeface="Calibri"/>
              </a:rPr>
              <a:t>r</a:t>
            </a:r>
            <a:r>
              <a:rPr dirty="0" smtClean="0" sz="1800" spc="-3">
                <a:latin typeface="Calibri"/>
                <a:cs typeface="Calibri"/>
              </a:rPr>
              <a:t>r</a:t>
            </a:r>
            <a:r>
              <a:rPr dirty="0" smtClean="0" sz="1800" spc="-3">
                <a:latin typeface="Calibri"/>
                <a:cs typeface="Calibri"/>
              </a:rPr>
              <a:t>i</a:t>
            </a:r>
            <a:r>
              <a:rPr dirty="0" smtClean="0" sz="1800" spc="-3">
                <a:latin typeface="Calibri"/>
                <a:cs typeface="Calibri"/>
              </a:rPr>
              <a:t>e</a:t>
            </a:r>
            <a:r>
              <a:rPr dirty="0" smtClean="0" sz="1800" spc="-3">
                <a:latin typeface="Calibri"/>
                <a:cs typeface="Calibri"/>
              </a:rPr>
              <a:t>g</a:t>
            </a:r>
            <a:r>
              <a:rPr dirty="0" smtClean="0" sz="1800" spc="-3">
                <a:latin typeface="Calibri"/>
                <a:cs typeface="Calibri"/>
              </a:rPr>
              <a:t>o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en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c</a:t>
            </a:r>
            <a:r>
              <a:rPr dirty="0" smtClean="0" sz="1800" spc="-3">
                <a:latin typeface="Calibri"/>
                <a:cs typeface="Calibri"/>
              </a:rPr>
              <a:t>ebol</a:t>
            </a:r>
            <a:r>
              <a:rPr dirty="0" smtClean="0" sz="1800" spc="-3">
                <a:latin typeface="Calibri"/>
                <a:cs typeface="Calibri"/>
              </a:rPr>
              <a:t>l</a:t>
            </a:r>
            <a:r>
              <a:rPr dirty="0" smtClean="0" sz="1800" spc="-3">
                <a:latin typeface="Calibri"/>
                <a:cs typeface="Calibri"/>
              </a:rPr>
              <a:t>a,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Cer</a:t>
            </a:r>
            <a:r>
              <a:rPr dirty="0" smtClean="0" sz="1800" spc="-3">
                <a:latin typeface="Calibri"/>
                <a:cs typeface="Calibri"/>
              </a:rPr>
              <a:t>r</a:t>
            </a:r>
            <a:r>
              <a:rPr dirty="0" smtClean="0" sz="1800" spc="-3">
                <a:latin typeface="Calibri"/>
                <a:cs typeface="Calibri"/>
              </a:rPr>
              <a:t>o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P</a:t>
            </a:r>
            <a:r>
              <a:rPr dirty="0" smtClean="0" sz="1800" spc="-3">
                <a:latin typeface="Calibri"/>
                <a:cs typeface="Calibri"/>
              </a:rPr>
              <a:t>u</a:t>
            </a:r>
            <a:r>
              <a:rPr dirty="0" smtClean="0" sz="1800" spc="-3">
                <a:latin typeface="Calibri"/>
                <a:cs typeface="Calibri"/>
              </a:rPr>
              <a:t>n</a:t>
            </a:r>
            <a:r>
              <a:rPr dirty="0" smtClean="0" sz="1800" spc="-3">
                <a:latin typeface="Calibri"/>
                <a:cs typeface="Calibri"/>
              </a:rPr>
              <a:t>t</a:t>
            </a:r>
            <a:r>
              <a:rPr dirty="0" smtClean="0" sz="1800" spc="-3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5664" y="1813560"/>
            <a:ext cx="6961632" cy="407212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6" name="object 6"/>
          <p:cNvSpPr txBox="1"/>
          <p:nvPr/>
        </p:nvSpPr>
        <p:spPr>
          <a:xfrm>
            <a:off x="1193292" y="1396746"/>
            <a:ext cx="201104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5" name="object 5"/>
          <p:cNvSpPr txBox="1"/>
          <p:nvPr/>
        </p:nvSpPr>
        <p:spPr>
          <a:xfrm>
            <a:off x="5111947" y="1396746"/>
            <a:ext cx="11483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4" name="object 4"/>
          <p:cNvSpPr txBox="1"/>
          <p:nvPr/>
        </p:nvSpPr>
        <p:spPr>
          <a:xfrm>
            <a:off x="6051205" y="1396746"/>
            <a:ext cx="11421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6709173" y="1396746"/>
            <a:ext cx="115557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9058010" y="1396746"/>
            <a:ext cx="2102241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ject 26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8298180" y="1845564"/>
            <a:ext cx="2857500" cy="2857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188720" y="5292748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994825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147131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299438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451744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604050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756356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908663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ó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84580" y="1880251"/>
            <a:ext cx="7132888" cy="569578"/>
          </a:xfrm>
          <a:prstGeom prst="rect">
            <a:avLst/>
          </a:prstGeom>
        </p:spPr>
        <p:txBody>
          <a:bodyPr wrap="square" lIns="0" tIns="635" rIns="0" bIns="0" rtlCol="0">
            <a:noAutofit/>
          </a:bodyPr>
          <a:lstStyle/>
          <a:p>
            <a:pPr marL="104139" indent="-91439">
              <a:lnSpc>
                <a:spcPts val="2441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ag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oe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son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soci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-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gi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3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eg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>
              <a:lnSpc>
                <a:spcPts val="2441"/>
              </a:lnSpc>
            </a:pP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esos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ales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socia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dis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ñ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manejo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io;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20" y="2444013"/>
            <a:ext cx="1053602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73782" y="2444013"/>
            <a:ext cx="1435943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acciones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57243" y="2444013"/>
            <a:ext cx="1136798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né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gi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as,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840095" y="2444013"/>
            <a:ext cx="436767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22160" y="2444013"/>
            <a:ext cx="332044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298817" y="2444013"/>
            <a:ext cx="922937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84580" y="2718816"/>
            <a:ext cx="7136585" cy="1555876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04139">
              <a:lnSpc>
                <a:spcPts val="2105"/>
              </a:lnSpc>
            </a:pP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sdis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ipl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ri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fin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esil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cia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enibilidad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  <a:p>
            <a:pPr marL="104139" marR="36138">
              <a:lnSpc>
                <a:spcPts val="2160"/>
              </a:lnSpc>
              <a:spcBef>
                <a:spcPts val="2"/>
              </a:spcBef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ión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ope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uaria</a:t>
            </a:r>
            <a:r>
              <a:rPr dirty="0" smtClean="0" baseline="26295" sz="2025" spc="-2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04139" marR="2329" indent="-91439" algn="just">
              <a:lnSpc>
                <a:spcPts val="2441"/>
              </a:lnSpc>
              <a:spcBef>
                <a:spcPts val="1237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Las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onas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ru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son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por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égi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od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marR="2329" algn="just">
              <a:lnSpc>
                <a:spcPts val="1841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ime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4272" sz="2025" spc="0">
                <a:solidFill>
                  <a:srgbClr val="404040"/>
                </a:solidFill>
                <a:latin typeface="Calibri"/>
                <a:cs typeface="Calibri"/>
              </a:rPr>
              <a:t>2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os,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marR="2329" algn="just">
              <a:lnSpc>
                <a:spcPts val="2441"/>
              </a:lnSpc>
              <a:spcBef>
                <a:spcPts val="319"/>
              </a:spcBef>
            </a:pP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co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tribu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bj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sar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enibl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020" y="4269105"/>
            <a:ext cx="6109528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fin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a,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mb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sal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biene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417689" y="4269105"/>
            <a:ext cx="80546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abajo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020" y="4543425"/>
            <a:ext cx="6925753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eci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onóm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edu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ción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las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des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aldades.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42680" y="4779264"/>
            <a:ext cx="2007513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0">
                <a:latin typeface="Calibri"/>
                <a:cs typeface="Calibri"/>
              </a:rPr>
              <a:t>17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ODS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(</a:t>
            </a:r>
            <a:r>
              <a:rPr dirty="0" smtClean="0" sz="1800" spc="0">
                <a:latin typeface="Calibri"/>
                <a:cs typeface="Calibri"/>
              </a:rPr>
              <a:t>O</a:t>
            </a:r>
            <a:r>
              <a:rPr dirty="0" smtClean="0" sz="1800" spc="0">
                <a:latin typeface="Calibri"/>
                <a:cs typeface="Calibri"/>
              </a:rPr>
              <a:t>N</a:t>
            </a:r>
            <a:r>
              <a:rPr dirty="0" smtClean="0" sz="1800" spc="0">
                <a:latin typeface="Calibri"/>
                <a:cs typeface="Calibri"/>
              </a:rPr>
              <a:t>U</a:t>
            </a:r>
            <a:r>
              <a:rPr dirty="0" smtClean="0" sz="1800" spc="0">
                <a:latin typeface="Calibri"/>
                <a:cs typeface="Calibri"/>
              </a:rPr>
              <a:t>,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201</a:t>
            </a:r>
            <a:r>
              <a:rPr dirty="0" smtClean="0" sz="1800" spc="0">
                <a:latin typeface="Calibri"/>
                <a:cs typeface="Calibri"/>
              </a:rPr>
              <a:t>7</a:t>
            </a:r>
            <a:r>
              <a:rPr dirty="0" smtClean="0" sz="1800" spc="0">
                <a:latin typeface="Calibri"/>
                <a:cs typeface="Calibri"/>
              </a:rPr>
              <a:t>).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020" y="5359273"/>
            <a:ext cx="9578515" cy="917676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 marR="22859">
              <a:lnSpc>
                <a:spcPts val="1365"/>
              </a:lnSpc>
            </a:pPr>
            <a:r>
              <a:rPr dirty="0" smtClean="0" baseline="27306" sz="1200" spc="-5"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Al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ie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i,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M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y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ol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,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V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(20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1).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La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v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l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ó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l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ó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en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Lati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méri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 i="1"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SO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L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5"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 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s: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semill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g.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aa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-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  <a:spcBef>
                <a:spcPts val="3"/>
              </a:spcBef>
            </a:pP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f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iles/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5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9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9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b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1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4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1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9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1c59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7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8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2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b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3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a9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9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8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f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9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5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1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2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6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OG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A_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L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TIE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OLE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f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</a:pPr>
            <a:r>
              <a:rPr dirty="0" smtClean="0" baseline="23893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ON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(20</a:t>
            </a:r>
            <a:r>
              <a:rPr dirty="0" smtClean="0" sz="1200" spc="-2">
                <a:latin typeface="Calibri"/>
                <a:cs typeface="Calibri"/>
              </a:rPr>
              <a:t>1</a:t>
            </a:r>
            <a:r>
              <a:rPr dirty="0" smtClean="0" sz="1200" spc="-2">
                <a:latin typeface="Calibri"/>
                <a:cs typeface="Calibri"/>
              </a:rPr>
              <a:t>7).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L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z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les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son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l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v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ra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el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re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imie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ó</a:t>
            </a:r>
            <a:r>
              <a:rPr dirty="0" smtClean="0" sz="1200" spc="-2" i="1">
                <a:latin typeface="Calibri"/>
                <a:cs typeface="Calibri"/>
              </a:rPr>
              <a:t>mi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l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ís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en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desa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ll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,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la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F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</a:pP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h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s: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w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.u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.o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g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u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b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le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v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el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2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0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1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7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1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0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z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ona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u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al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so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l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v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el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ecimien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m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los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se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esa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oll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la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4"/>
              </a:rPr>
              <a:t>-</a:t>
            </a:r>
            <a:endParaRPr sz="1200">
              <a:latin typeface="Calibri"/>
              <a:cs typeface="Calibri"/>
            </a:endParaRPr>
          </a:p>
          <a:p>
            <a:pPr marL="12700" marR="22859">
              <a:lnSpc>
                <a:spcPts val="1440"/>
              </a:lnSpc>
            </a:pP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f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#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: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~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: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x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=La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%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%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C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3%A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1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%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u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al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s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%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ie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%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u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,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u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v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o%2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i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f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m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%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d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e%2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la%2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F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5"/>
              </a:rPr>
              <a:t>O</a:t>
            </a:r>
            <a:r>
              <a:rPr dirty="0" smtClean="0" sz="1200" spc="-1">
                <a:latin typeface="Calibri"/>
                <a:cs typeface="Calibri"/>
                <a:hlinkClick r:id="rId5"/>
              </a:rPr>
              <a:t>.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74528" y="1396746"/>
            <a:ext cx="69857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311140" y="1845564"/>
            <a:ext cx="5844540" cy="34122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188720" y="5851802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1994825" y="585180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147131" y="585180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299438" y="585180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451744" y="585180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604050" y="585180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756356" y="585180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2908663" y="585180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ó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84580" y="1880251"/>
            <a:ext cx="3968588" cy="295258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>
              <a:lnSpc>
                <a:spcPts val="2225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ú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principios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76020" y="2169922"/>
            <a:ext cx="526018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918462" y="2169922"/>
            <a:ext cx="451801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7498" y="2169922"/>
            <a:ext cx="139925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04843" y="2169922"/>
            <a:ext cx="17877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9559" y="2169922"/>
            <a:ext cx="451801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76020" y="2444013"/>
            <a:ext cx="2880211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ltu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bl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son: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286002" y="2754939"/>
            <a:ext cx="139700" cy="577088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>
                <a:solidFill>
                  <a:srgbClr val="E3831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378"/>
              </a:spcBef>
            </a:pPr>
            <a:r>
              <a:rPr dirty="0" smtClean="0" sz="1800">
                <a:solidFill>
                  <a:srgbClr val="E3831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468882" y="2768727"/>
            <a:ext cx="3199307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Uso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más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fi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cu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-2">
                <a:solidFill>
                  <a:srgbClr val="404040"/>
                </a:solidFill>
                <a:latin typeface="Calibri"/>
                <a:cs typeface="Calibri"/>
              </a:rPr>
              <a:t>os.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68882" y="3091815"/>
            <a:ext cx="1379476" cy="107094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 marR="16116">
              <a:lnSpc>
                <a:spcPts val="1900"/>
              </a:lnSpc>
            </a:pP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Con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1945"/>
              </a:lnSpc>
              <a:spcBef>
                <a:spcPts val="2"/>
              </a:spcBef>
            </a:pP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amie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ts val="1945"/>
              </a:lnSpc>
            </a:pP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ale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34289">
              <a:lnSpc>
                <a:spcPct val="101725"/>
              </a:lnSpc>
              <a:spcBef>
                <a:spcPts val="247"/>
              </a:spcBef>
            </a:pPr>
            <a:r>
              <a:rPr dirty="0" smtClean="0" sz="1800" spc="2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1800" spc="2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2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800" spc="2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800" spc="24">
                <a:solidFill>
                  <a:srgbClr val="404040"/>
                </a:solidFill>
                <a:latin typeface="Calibri"/>
                <a:cs typeface="Calibri"/>
              </a:rPr>
              <a:t>ecci</a:t>
            </a:r>
            <a:r>
              <a:rPr dirty="0" smtClean="0" sz="1800" spc="24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1800" spc="2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2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4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31210" y="3091815"/>
            <a:ext cx="1051217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83023" y="3091815"/>
            <a:ext cx="163162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79166" y="3338703"/>
            <a:ext cx="294298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05886" y="3338703"/>
            <a:ext cx="321541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0419" y="3338703"/>
            <a:ext cx="1186713" cy="254000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osi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8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6002" y="3894644"/>
            <a:ext cx="139852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>
                <a:solidFill>
                  <a:srgbClr val="E3831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66390" y="3908450"/>
            <a:ext cx="2179844" cy="254304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mejo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800" spc="33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68882" y="4155948"/>
            <a:ext cx="3584729" cy="1641093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 marR="7425">
              <a:lnSpc>
                <a:spcPts val="1900"/>
              </a:lnSpc>
            </a:pP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a,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3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1800">
              <a:latin typeface="Calibri"/>
              <a:cs typeface="Calibri"/>
            </a:endParaRPr>
          </a:p>
          <a:p>
            <a:pPr marL="12700" marR="41439">
              <a:lnSpc>
                <a:spcPts val="1945"/>
              </a:lnSpc>
              <a:spcBef>
                <a:spcPts val="2"/>
              </a:spcBef>
            </a:pP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bien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soc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ru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 marR="12281">
              <a:lnSpc>
                <a:spcPts val="1939"/>
              </a:lnSpc>
              <a:spcBef>
                <a:spcPts val="541"/>
              </a:spcBef>
            </a:pP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omu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osi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2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1725"/>
              </a:lnSpc>
              <a:spcBef>
                <a:spcPts val="308"/>
              </a:spcBef>
            </a:pP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ome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buena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obe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nan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18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1800">
              <a:latin typeface="Calibri"/>
              <a:cs typeface="Calibri"/>
            </a:endParaRPr>
          </a:p>
          <a:p>
            <a:pPr marL="12700" marR="41439">
              <a:lnSpc>
                <a:spcPts val="1945"/>
              </a:lnSpc>
              <a:spcBef>
                <a:spcPts val="97"/>
              </a:spcBef>
            </a:pP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em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ales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huma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1800" spc="-1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6002" y="4712136"/>
            <a:ext cx="139700" cy="254000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>
                <a:solidFill>
                  <a:srgbClr val="E3831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6002" y="5281865"/>
            <a:ext cx="139852" cy="254304"/>
          </a:xfrm>
          <a:prstGeom prst="rect">
            <a:avLst/>
          </a:prstGeom>
        </p:spPr>
        <p:txBody>
          <a:bodyPr wrap="square" lIns="0" tIns="12319" rIns="0" bIns="0" rtlCol="0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z="1800">
                <a:solidFill>
                  <a:srgbClr val="E38312"/>
                </a:solidFill>
                <a:latin typeface="Arial"/>
                <a:cs typeface="Arial"/>
              </a:rPr>
              <a:t>•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89319" y="5436489"/>
            <a:ext cx="3524100" cy="265531"/>
          </a:xfrm>
          <a:prstGeom prst="rect">
            <a:avLst/>
          </a:prstGeom>
        </p:spPr>
        <p:txBody>
          <a:bodyPr wrap="square" lIns="0" tIns="12636" rIns="0" bIns="0" rtlCol="0">
            <a:noAutofit/>
          </a:bodyPr>
          <a:lstStyle/>
          <a:p>
            <a:pPr marL="12700">
              <a:lnSpc>
                <a:spcPts val="1989"/>
              </a:lnSpc>
            </a:pPr>
            <a:r>
              <a:rPr dirty="0" smtClean="0" sz="1800" spc="-1">
                <a:latin typeface="Calibri"/>
                <a:cs typeface="Calibri"/>
              </a:rPr>
              <a:t>Los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10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eleme</a:t>
            </a:r>
            <a:r>
              <a:rPr dirty="0" smtClean="0" sz="1800" spc="-1">
                <a:latin typeface="Calibri"/>
                <a:cs typeface="Calibri"/>
              </a:rPr>
              <a:t>n</a:t>
            </a:r>
            <a:r>
              <a:rPr dirty="0" smtClean="0" sz="1800" spc="-1">
                <a:latin typeface="Calibri"/>
                <a:cs typeface="Calibri"/>
              </a:rPr>
              <a:t>t</a:t>
            </a:r>
            <a:r>
              <a:rPr dirty="0" smtClean="0" sz="1800" spc="-1">
                <a:latin typeface="Calibri"/>
                <a:cs typeface="Calibri"/>
              </a:rPr>
              <a:t>os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de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l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Ag</a:t>
            </a:r>
            <a:r>
              <a:rPr dirty="0" smtClean="0" sz="1800" spc="-1">
                <a:latin typeface="Calibri"/>
                <a:cs typeface="Calibri"/>
              </a:rPr>
              <a:t>r</a:t>
            </a:r>
            <a:r>
              <a:rPr dirty="0" smtClean="0" sz="1800" spc="-1">
                <a:latin typeface="Calibri"/>
                <a:cs typeface="Calibri"/>
              </a:rPr>
              <a:t>oe</a:t>
            </a:r>
            <a:r>
              <a:rPr dirty="0" smtClean="0" sz="1800" spc="-1">
                <a:latin typeface="Calibri"/>
                <a:cs typeface="Calibri"/>
              </a:rPr>
              <a:t>c</a:t>
            </a:r>
            <a:r>
              <a:rPr dirty="0" smtClean="0" sz="1800" spc="-1">
                <a:latin typeface="Calibri"/>
                <a:cs typeface="Calibri"/>
              </a:rPr>
              <a:t>o</a:t>
            </a:r>
            <a:r>
              <a:rPr dirty="0" smtClean="0" sz="1800" spc="-1">
                <a:latin typeface="Calibri"/>
                <a:cs typeface="Calibri"/>
              </a:rPr>
              <a:t>l</a:t>
            </a:r>
            <a:r>
              <a:rPr dirty="0" smtClean="0" sz="1800" spc="-1">
                <a:latin typeface="Calibri"/>
                <a:cs typeface="Calibri"/>
              </a:rPr>
              <a:t>ogí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baseline="27306" sz="1800" spc="-1">
                <a:latin typeface="Calibri"/>
                <a:cs typeface="Calibri"/>
              </a:rPr>
              <a:t>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020" y="5918327"/>
            <a:ext cx="7762249" cy="368985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>
              <a:lnSpc>
                <a:spcPts val="1365"/>
              </a:lnSpc>
            </a:pPr>
            <a:r>
              <a:rPr dirty="0" smtClean="0" baseline="27306" sz="1200" spc="-2">
                <a:latin typeface="Calibri"/>
                <a:cs typeface="Calibri"/>
              </a:rPr>
              <a:t>3</a:t>
            </a:r>
            <a:r>
              <a:rPr dirty="0" smtClean="0" sz="1200" spc="-2">
                <a:latin typeface="Calibri"/>
                <a:cs typeface="Calibri"/>
              </a:rPr>
              <a:t>F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0</a:t>
            </a:r>
            <a:r>
              <a:rPr dirty="0" smtClean="0" sz="1200" spc="-2">
                <a:latin typeface="Calibri"/>
                <a:cs typeface="Calibri"/>
              </a:rPr>
              <a:t>1</a:t>
            </a:r>
            <a:r>
              <a:rPr dirty="0" smtClean="0" sz="1200" spc="-2">
                <a:latin typeface="Calibri"/>
                <a:cs typeface="Calibri"/>
              </a:rPr>
              <a:t>8</a:t>
            </a:r>
            <a:r>
              <a:rPr dirty="0" smtClean="0" sz="1200" spc="-2">
                <a:latin typeface="Calibri"/>
                <a:cs typeface="Calibri"/>
              </a:rPr>
              <a:t>)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L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10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eleme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la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l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í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: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ía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la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sición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h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cia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si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em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lime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y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í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l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b</a:t>
            </a:r>
            <a:r>
              <a:rPr dirty="0" smtClean="0" sz="1200" spc="-2" i="1">
                <a:latin typeface="Calibri"/>
                <a:cs typeface="Calibri"/>
              </a:rPr>
              <a:t>le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endParaRPr sz="1200">
              <a:latin typeface="Calibri"/>
              <a:cs typeface="Calibri"/>
            </a:endParaRPr>
          </a:p>
          <a:p>
            <a:pPr marL="12700" marR="24071">
              <a:lnSpc>
                <a:spcPts val="1440"/>
              </a:lnSpc>
              <a:spcBef>
                <a:spcPts val="3"/>
              </a:spcBef>
            </a:pP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s: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ope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k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owle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f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.o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b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ms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3b4a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3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9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5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8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4938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b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9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f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b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3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6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8b7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5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b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6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74528" y="1396746"/>
            <a:ext cx="69857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5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080260" y="1921764"/>
            <a:ext cx="8092440" cy="34396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88720" y="5841439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994825" y="58414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147131" y="58414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299438" y="58414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451744" y="58414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604050" y="58414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756356" y="58414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908663" y="58414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u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c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ó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79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33394" y="5426202"/>
            <a:ext cx="5223210" cy="265379"/>
          </a:xfrm>
          <a:prstGeom prst="rect">
            <a:avLst/>
          </a:prstGeom>
        </p:spPr>
        <p:txBody>
          <a:bodyPr wrap="square" lIns="0" tIns="12636" rIns="0" bIns="0" rtlCol="0">
            <a:noAutofit/>
          </a:bodyPr>
          <a:lstStyle/>
          <a:p>
            <a:pPr marL="12700">
              <a:lnSpc>
                <a:spcPts val="1989"/>
              </a:lnSpc>
            </a:pPr>
            <a:r>
              <a:rPr dirty="0" smtClean="0" sz="1800" spc="-2">
                <a:latin typeface="Calibri"/>
                <a:cs typeface="Calibri"/>
              </a:rPr>
              <a:t>V</a:t>
            </a:r>
            <a:r>
              <a:rPr dirty="0" smtClean="0" sz="1800" spc="-2">
                <a:latin typeface="Calibri"/>
                <a:cs typeface="Calibri"/>
              </a:rPr>
              <a:t>alo</a:t>
            </a:r>
            <a:r>
              <a:rPr dirty="0" smtClean="0" sz="1800" spc="-2">
                <a:latin typeface="Calibri"/>
                <a:cs typeface="Calibri"/>
              </a:rPr>
              <a:t>r</a:t>
            </a:r>
            <a:r>
              <a:rPr dirty="0" smtClean="0" sz="1800" spc="-2">
                <a:latin typeface="Calibri"/>
                <a:cs typeface="Calibri"/>
              </a:rPr>
              <a:t>ac</a:t>
            </a:r>
            <a:r>
              <a:rPr dirty="0" smtClean="0" sz="1800" spc="-2">
                <a:latin typeface="Calibri"/>
                <a:cs typeface="Calibri"/>
              </a:rPr>
              <a:t>i</a:t>
            </a:r>
            <a:r>
              <a:rPr dirty="0" smtClean="0" sz="1800" spc="-2">
                <a:latin typeface="Calibri"/>
                <a:cs typeface="Calibri"/>
              </a:rPr>
              <a:t>ón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mult</a:t>
            </a:r>
            <a:r>
              <a:rPr dirty="0" smtClean="0" sz="1800" spc="-2">
                <a:latin typeface="Calibri"/>
                <a:cs typeface="Calibri"/>
              </a:rPr>
              <a:t>i</a:t>
            </a:r>
            <a:r>
              <a:rPr dirty="0" smtClean="0" sz="1800" spc="-2">
                <a:latin typeface="Calibri"/>
                <a:cs typeface="Calibri"/>
              </a:rPr>
              <a:t>dimen</a:t>
            </a:r>
            <a:r>
              <a:rPr dirty="0" smtClean="0" sz="1800" spc="-2">
                <a:latin typeface="Calibri"/>
                <a:cs typeface="Calibri"/>
              </a:rPr>
              <a:t>s</a:t>
            </a:r>
            <a:r>
              <a:rPr dirty="0" smtClean="0" sz="1800" spc="-2">
                <a:latin typeface="Calibri"/>
                <a:cs typeface="Calibri"/>
              </a:rPr>
              <a:t>i</a:t>
            </a:r>
            <a:r>
              <a:rPr dirty="0" smtClean="0" sz="1800" spc="-2">
                <a:latin typeface="Calibri"/>
                <a:cs typeface="Calibri"/>
              </a:rPr>
              <a:t>onal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de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SE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e</a:t>
            </a:r>
            <a:r>
              <a:rPr dirty="0" smtClean="0" sz="1800" spc="-2">
                <a:latin typeface="Calibri"/>
                <a:cs typeface="Calibri"/>
              </a:rPr>
              <a:t>n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a</a:t>
            </a:r>
            <a:r>
              <a:rPr dirty="0" smtClean="0" sz="1800" spc="-2">
                <a:latin typeface="Calibri"/>
                <a:cs typeface="Calibri"/>
              </a:rPr>
              <a:t>g</a:t>
            </a:r>
            <a:r>
              <a:rPr dirty="0" smtClean="0" sz="1800" spc="-2">
                <a:latin typeface="Calibri"/>
                <a:cs typeface="Calibri"/>
              </a:rPr>
              <a:t>r</a:t>
            </a:r>
            <a:r>
              <a:rPr dirty="0" smtClean="0" sz="1800" spc="-2">
                <a:latin typeface="Calibri"/>
                <a:cs typeface="Calibri"/>
              </a:rPr>
              <a:t>oe</a:t>
            </a:r>
            <a:r>
              <a:rPr dirty="0" smtClean="0" sz="1800" spc="-2">
                <a:latin typeface="Calibri"/>
                <a:cs typeface="Calibri"/>
              </a:rPr>
              <a:t>c</a:t>
            </a:r>
            <a:r>
              <a:rPr dirty="0" smtClean="0" sz="1800" spc="-2">
                <a:latin typeface="Calibri"/>
                <a:cs typeface="Calibri"/>
              </a:rPr>
              <a:t>osi</a:t>
            </a:r>
            <a:r>
              <a:rPr dirty="0" smtClean="0" sz="1800" spc="-2">
                <a:latin typeface="Calibri"/>
                <a:cs typeface="Calibri"/>
              </a:rPr>
              <a:t>s</a:t>
            </a:r>
            <a:r>
              <a:rPr dirty="0" smtClean="0" sz="1800" spc="-2">
                <a:latin typeface="Calibri"/>
                <a:cs typeface="Calibri"/>
              </a:rPr>
              <a:t>t</a:t>
            </a:r>
            <a:r>
              <a:rPr dirty="0" smtClean="0" sz="1800" spc="-2">
                <a:latin typeface="Calibri"/>
                <a:cs typeface="Calibri"/>
              </a:rPr>
              <a:t>em</a:t>
            </a:r>
            <a:r>
              <a:rPr dirty="0" smtClean="0" sz="1800" spc="-2">
                <a:latin typeface="Calibri"/>
                <a:cs typeface="Calibri"/>
              </a:rPr>
              <a:t>a</a:t>
            </a:r>
            <a:r>
              <a:rPr dirty="0" smtClean="0" sz="1800" spc="-2">
                <a:latin typeface="Calibri"/>
                <a:cs typeface="Calibri"/>
              </a:rPr>
              <a:t>s</a:t>
            </a:r>
            <a:r>
              <a:rPr dirty="0" smtClean="0" baseline="27306" sz="1800" spc="-2"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76020" y="5907963"/>
            <a:ext cx="9437418" cy="368680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>
              <a:lnSpc>
                <a:spcPts val="1365"/>
              </a:lnSpc>
            </a:pPr>
            <a:r>
              <a:rPr dirty="0" smtClean="0" baseline="27306" sz="1200" spc="-2">
                <a:latin typeface="Calibri"/>
                <a:cs typeface="Calibri"/>
              </a:rPr>
              <a:t>4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el</a:t>
            </a:r>
            <a:r>
              <a:rPr dirty="0" smtClean="0" sz="1200" spc="-2">
                <a:latin typeface="Calibri"/>
                <a:cs typeface="Calibri"/>
              </a:rPr>
              <a:t>g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j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V</a:t>
            </a:r>
            <a:r>
              <a:rPr dirty="0" smtClean="0" sz="1200" spc="-2">
                <a:latin typeface="Calibri"/>
                <a:cs typeface="Calibri"/>
              </a:rPr>
              <a:t>.,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ríg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z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S.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y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g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(20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2).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im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sio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es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y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f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q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es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v</a:t>
            </a:r>
            <a:r>
              <a:rPr dirty="0" smtClean="0" sz="1200" spc="-2">
                <a:latin typeface="Calibri"/>
                <a:cs typeface="Calibri"/>
              </a:rPr>
              <a:t>al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ación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los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se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vi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ios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osi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émi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ag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osi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em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s.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  <a:spcBef>
                <a:spcPts val="3"/>
              </a:spcBef>
            </a:pPr>
            <a:r>
              <a:rPr dirty="0" smtClean="0" sz="1200" spc="-4">
                <a:latin typeface="Calibri"/>
                <a:cs typeface="Calibri"/>
              </a:rPr>
              <a:t>C</a:t>
            </a:r>
            <a:r>
              <a:rPr dirty="0" smtClean="0" sz="1200" spc="-4">
                <a:latin typeface="Calibri"/>
                <a:cs typeface="Calibri"/>
              </a:rPr>
              <a:t>u</a:t>
            </a:r>
            <a:r>
              <a:rPr dirty="0" smtClean="0" sz="1200" spc="-4">
                <a:latin typeface="Calibri"/>
                <a:cs typeface="Calibri"/>
              </a:rPr>
              <a:t>a</a:t>
            </a:r>
            <a:r>
              <a:rPr dirty="0" smtClean="0" sz="1200" spc="-4">
                <a:latin typeface="Calibri"/>
                <a:cs typeface="Calibri"/>
              </a:rPr>
              <a:t>d</a:t>
            </a:r>
            <a:r>
              <a:rPr dirty="0" smtClean="0" sz="1200" spc="-4">
                <a:latin typeface="Calibri"/>
                <a:cs typeface="Calibri"/>
              </a:rPr>
              <a:t>e</a:t>
            </a:r>
            <a:r>
              <a:rPr dirty="0" smtClean="0" sz="1200" spc="-4">
                <a:latin typeface="Calibri"/>
                <a:cs typeface="Calibri"/>
              </a:rPr>
              <a:t>r</a:t>
            </a:r>
            <a:r>
              <a:rPr dirty="0" smtClean="0" sz="1200" spc="-4">
                <a:latin typeface="Calibri"/>
                <a:cs typeface="Calibri"/>
              </a:rPr>
              <a:t>n</a:t>
            </a:r>
            <a:r>
              <a:rPr dirty="0" smtClean="0" sz="1200" spc="-4">
                <a:latin typeface="Calibri"/>
                <a:cs typeface="Calibri"/>
              </a:rPr>
              <a:t>os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latin typeface="Calibri"/>
                <a:cs typeface="Calibri"/>
              </a:rPr>
              <a:t>D</a:t>
            </a:r>
            <a:r>
              <a:rPr dirty="0" smtClean="0" sz="1200" spc="-4">
                <a:latin typeface="Calibri"/>
                <a:cs typeface="Calibri"/>
              </a:rPr>
              <a:t>e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latin typeface="Calibri"/>
                <a:cs typeface="Calibri"/>
              </a:rPr>
              <a:t>D</a:t>
            </a:r>
            <a:r>
              <a:rPr dirty="0" smtClean="0" sz="1200" spc="-4">
                <a:latin typeface="Calibri"/>
                <a:cs typeface="Calibri"/>
              </a:rPr>
              <a:t>esa</a:t>
            </a:r>
            <a:r>
              <a:rPr dirty="0" smtClean="0" sz="1200" spc="-4">
                <a:latin typeface="Calibri"/>
                <a:cs typeface="Calibri"/>
              </a:rPr>
              <a:t>r</a:t>
            </a:r>
            <a:r>
              <a:rPr dirty="0" smtClean="0" sz="1200" spc="-4">
                <a:latin typeface="Calibri"/>
                <a:cs typeface="Calibri"/>
              </a:rPr>
              <a:t>r</a:t>
            </a:r>
            <a:r>
              <a:rPr dirty="0" smtClean="0" sz="1200" spc="-4">
                <a:latin typeface="Calibri"/>
                <a:cs typeface="Calibri"/>
              </a:rPr>
              <a:t>ollo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latin typeface="Calibri"/>
                <a:cs typeface="Calibri"/>
              </a:rPr>
              <a:t>R</a:t>
            </a:r>
            <a:r>
              <a:rPr dirty="0" smtClean="0" sz="1200" spc="-4">
                <a:latin typeface="Calibri"/>
                <a:cs typeface="Calibri"/>
              </a:rPr>
              <a:t>u</a:t>
            </a:r>
            <a:r>
              <a:rPr dirty="0" smtClean="0" sz="1200" spc="-4">
                <a:latin typeface="Calibri"/>
                <a:cs typeface="Calibri"/>
              </a:rPr>
              <a:t>r</a:t>
            </a:r>
            <a:r>
              <a:rPr dirty="0" smtClean="0" sz="1200" spc="-4">
                <a:latin typeface="Calibri"/>
                <a:cs typeface="Calibri"/>
              </a:rPr>
              <a:t>al,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latin typeface="Calibri"/>
                <a:cs typeface="Calibri"/>
              </a:rPr>
              <a:t>1</a:t>
            </a:r>
            <a:r>
              <a:rPr dirty="0" smtClean="0" sz="1200" spc="-4">
                <a:latin typeface="Calibri"/>
                <a:cs typeface="Calibri"/>
              </a:rPr>
              <a:t>8</a:t>
            </a:r>
            <a:r>
              <a:rPr dirty="0" smtClean="0" sz="1200" spc="-4">
                <a:latin typeface="Calibri"/>
                <a:cs typeface="Calibri"/>
              </a:rPr>
              <a:t>.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solidFill>
                  <a:srgbClr val="2997E2"/>
                </a:solidFill>
                <a:latin typeface="Calibri"/>
                <a:cs typeface="Calibri"/>
              </a:rPr>
              <a:t> 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s: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oi.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0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.1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4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4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J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ia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a.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8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74528" y="1396746"/>
            <a:ext cx="698572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bject 34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7501128" y="1845564"/>
            <a:ext cx="3654552" cy="33223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7496556" y="1840992"/>
            <a:ext cx="3663696" cy="3331463"/>
          </a:xfrm>
          <a:custGeom>
            <a:avLst/>
            <a:gdLst/>
            <a:ahLst/>
            <a:cxnLst/>
            <a:rect l="l" t="t" r="r" b="b"/>
            <a:pathLst>
              <a:path w="3663696" h="3331463">
                <a:moveTo>
                  <a:pt x="0" y="3331463"/>
                </a:moveTo>
                <a:lnTo>
                  <a:pt x="3663696" y="3331463"/>
                </a:lnTo>
                <a:lnTo>
                  <a:pt x="3663696" y="0"/>
                </a:lnTo>
                <a:lnTo>
                  <a:pt x="0" y="0"/>
                </a:lnTo>
                <a:lnTo>
                  <a:pt x="0" y="3331463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1188720" y="5888073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994825" y="5888073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147131" y="5888073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299438" y="5888073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451744" y="5888073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604050" y="5888073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756356" y="5888073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908663" y="5888073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n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p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m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91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084580" y="1880251"/>
            <a:ext cx="5644024" cy="1392792"/>
          </a:xfrm>
          <a:prstGeom prst="rect">
            <a:avLst/>
          </a:prstGeom>
        </p:spPr>
        <p:txBody>
          <a:bodyPr wrap="square" lIns="0" tIns="635" rIns="0" bIns="0" rtlCol="0">
            <a:noAutofit/>
          </a:bodyPr>
          <a:lstStyle/>
          <a:p>
            <a:pPr marL="104139" indent="-91439" algn="just">
              <a:lnSpc>
                <a:spcPts val="2441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ese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sec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ope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uario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2441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anamá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apenas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apor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sumado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2441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e,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bl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ja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ucti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idad,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2441"/>
              </a:lnSpc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eso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dos,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ba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j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nol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2441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ión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a,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equidad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éne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84580" y="3430413"/>
            <a:ext cx="735269" cy="295258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>
              <a:lnSpc>
                <a:spcPts val="2225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944370" y="3445764"/>
            <a:ext cx="382332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56434" y="3445764"/>
            <a:ext cx="50306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0</a:t>
            </a: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088894" y="3445764"/>
            <a:ext cx="32491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43046" y="3445764"/>
            <a:ext cx="145052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dirty="0" smtClean="0" sz="2000" spc="15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blación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23815" y="3445764"/>
            <a:ext cx="115343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ru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dirty="0" smtClean="0" sz="2000" spc="16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9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407023" y="3445764"/>
            <a:ext cx="324028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020" y="3720083"/>
            <a:ext cx="555416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iciones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a,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ás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qu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sec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6020" y="3994785"/>
            <a:ext cx="2212909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3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1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1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3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13">
                <a:solidFill>
                  <a:srgbClr val="404040"/>
                </a:solidFill>
                <a:latin typeface="Calibri"/>
                <a:cs typeface="Calibri"/>
              </a:rPr>
              <a:t>ario</a:t>
            </a:r>
            <a:r>
              <a:rPr dirty="0" smtClean="0" sz="2000" spc="1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3">
                <a:solidFill>
                  <a:srgbClr val="404040"/>
                </a:solidFill>
                <a:latin typeface="Calibri"/>
                <a:cs typeface="Calibri"/>
              </a:rPr>
              <a:t>ocupa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80562" y="3994785"/>
            <a:ext cx="837202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sz="2000" spc="43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07535" y="3994785"/>
            <a:ext cx="32491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22063" y="3994785"/>
            <a:ext cx="1042001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26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2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6">
                <a:solidFill>
                  <a:srgbClr val="404040"/>
                </a:solidFill>
                <a:latin typeface="Calibri"/>
                <a:cs typeface="Calibri"/>
              </a:rPr>
              <a:t>fuer</a:t>
            </a:r>
            <a:r>
              <a:rPr dirty="0" smtClean="0" sz="2000" spc="26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2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54395" y="3994785"/>
            <a:ext cx="77581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labo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76020" y="4269105"/>
            <a:ext cx="5556528" cy="82854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1524">
              <a:lnSpc>
                <a:spcPts val="2105"/>
              </a:lnSpc>
            </a:pP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ame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ñ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ue,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esar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lo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agrí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ola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52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2"/>
              </a:spcBef>
            </a:pP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mpor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jo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dad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8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</a:pP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par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lació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baseline="26295" sz="2025" spc="-1">
                <a:solidFill>
                  <a:srgbClr val="404040"/>
                </a:solidFill>
                <a:latin typeface="Calibri"/>
                <a:cs typeface="Calibri"/>
              </a:rPr>
              <a:t>5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79563" y="5244109"/>
            <a:ext cx="3334259" cy="254304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-2">
                <a:latin typeface="Calibri"/>
                <a:cs typeface="Calibri"/>
              </a:rPr>
              <a:t>R</a:t>
            </a:r>
            <a:r>
              <a:rPr dirty="0" smtClean="0" sz="1800" spc="-2">
                <a:latin typeface="Calibri"/>
                <a:cs typeface="Calibri"/>
              </a:rPr>
              <a:t>e</a:t>
            </a:r>
            <a:r>
              <a:rPr dirty="0" smtClean="0" sz="1800" spc="-2">
                <a:latin typeface="Calibri"/>
                <a:cs typeface="Calibri"/>
              </a:rPr>
              <a:t>c</a:t>
            </a:r>
            <a:r>
              <a:rPr dirty="0" smtClean="0" sz="1800" spc="-2">
                <a:latin typeface="Calibri"/>
                <a:cs typeface="Calibri"/>
              </a:rPr>
              <a:t>o</a:t>
            </a:r>
            <a:r>
              <a:rPr dirty="0" smtClean="0" sz="1800" spc="-2">
                <a:latin typeface="Calibri"/>
                <a:cs typeface="Calibri"/>
              </a:rPr>
              <a:t>l</a:t>
            </a:r>
            <a:r>
              <a:rPr dirty="0" smtClean="0" sz="1800" spc="-2">
                <a:latin typeface="Calibri"/>
                <a:cs typeface="Calibri"/>
              </a:rPr>
              <a:t>ec</a:t>
            </a:r>
            <a:r>
              <a:rPr dirty="0" smtClean="0" sz="1800" spc="-2">
                <a:latin typeface="Calibri"/>
                <a:cs typeface="Calibri"/>
              </a:rPr>
              <a:t>c</a:t>
            </a:r>
            <a:r>
              <a:rPr dirty="0" smtClean="0" sz="1800" spc="-2">
                <a:latin typeface="Calibri"/>
                <a:cs typeface="Calibri"/>
              </a:rPr>
              <a:t>i</a:t>
            </a:r>
            <a:r>
              <a:rPr dirty="0" smtClean="0" sz="1800" spc="-2">
                <a:latin typeface="Calibri"/>
                <a:cs typeface="Calibri"/>
              </a:rPr>
              <a:t>ón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manual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de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c</a:t>
            </a:r>
            <a:r>
              <a:rPr dirty="0" smtClean="0" sz="1800" spc="-2">
                <a:latin typeface="Calibri"/>
                <a:cs typeface="Calibri"/>
              </a:rPr>
              <a:t>a</a:t>
            </a:r>
            <a:r>
              <a:rPr dirty="0" smtClean="0" sz="1800" spc="-2">
                <a:latin typeface="Calibri"/>
                <a:cs typeface="Calibri"/>
              </a:rPr>
              <a:t>f</a:t>
            </a:r>
            <a:r>
              <a:rPr dirty="0" smtClean="0" sz="1800" spc="-2">
                <a:latin typeface="Calibri"/>
                <a:cs typeface="Calibri"/>
              </a:rPr>
              <a:t>é,</a:t>
            </a:r>
            <a:r>
              <a:rPr dirty="0" smtClean="0" sz="1800" spc="-2">
                <a:latin typeface="Calibri"/>
                <a:cs typeface="Calibri"/>
              </a:rPr>
              <a:t> </a:t>
            </a:r>
            <a:r>
              <a:rPr dirty="0" smtClean="0" sz="1800" spc="-2">
                <a:latin typeface="Calibri"/>
                <a:cs typeface="Calibri"/>
              </a:rPr>
              <a:t>Co</a:t>
            </a:r>
            <a:r>
              <a:rPr dirty="0" smtClean="0" sz="1800" spc="-2">
                <a:latin typeface="Calibri"/>
                <a:cs typeface="Calibri"/>
              </a:rPr>
              <a:t>l</a:t>
            </a:r>
            <a:r>
              <a:rPr dirty="0" smtClean="0" sz="1800" spc="-2">
                <a:latin typeface="Calibri"/>
                <a:cs typeface="Calibri"/>
              </a:rPr>
              <a:t>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20" y="5954598"/>
            <a:ext cx="9172530" cy="185801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>
              <a:lnSpc>
                <a:spcPts val="1365"/>
              </a:lnSpc>
            </a:pPr>
            <a:r>
              <a:rPr dirty="0" smtClean="0" baseline="27306" sz="1200" spc="-1">
                <a:latin typeface="Calibri"/>
                <a:cs typeface="Calibri"/>
              </a:rPr>
              <a:t>5</a:t>
            </a:r>
            <a:r>
              <a:rPr dirty="0" smtClean="0" sz="1200" spc="-1">
                <a:latin typeface="Calibri"/>
                <a:cs typeface="Calibri"/>
              </a:rPr>
              <a:t>V</a:t>
            </a:r>
            <a:r>
              <a:rPr dirty="0" smtClean="0" sz="1200" spc="-1">
                <a:latin typeface="Calibri"/>
                <a:cs typeface="Calibri"/>
              </a:rPr>
              <a:t>on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H</a:t>
            </a:r>
            <a:r>
              <a:rPr dirty="0" smtClean="0" sz="1200" spc="-1">
                <a:latin typeface="Calibri"/>
                <a:cs typeface="Calibri"/>
              </a:rPr>
              <a:t>esse,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M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y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Z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v</a:t>
            </a:r>
            <a:r>
              <a:rPr dirty="0" smtClean="0" sz="1200" spc="-1">
                <a:latin typeface="Calibri"/>
                <a:cs typeface="Calibri"/>
              </a:rPr>
              <a:t>al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a,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(2</a:t>
            </a:r>
            <a:r>
              <a:rPr dirty="0" smtClean="0" sz="1200" spc="-1">
                <a:latin typeface="Calibri"/>
                <a:cs typeface="Calibri"/>
              </a:rPr>
              <a:t>0</a:t>
            </a:r>
            <a:r>
              <a:rPr dirty="0" smtClean="0" sz="1200" spc="-1">
                <a:latin typeface="Calibri"/>
                <a:cs typeface="Calibri"/>
              </a:rPr>
              <a:t>1</a:t>
            </a:r>
            <a:r>
              <a:rPr dirty="0" smtClean="0" sz="1200" spc="-1">
                <a:latin typeface="Calibri"/>
                <a:cs typeface="Calibri"/>
              </a:rPr>
              <a:t>8</a:t>
            </a:r>
            <a:r>
              <a:rPr dirty="0" smtClean="0" sz="1200" spc="-1">
                <a:latin typeface="Calibri"/>
                <a:cs typeface="Calibri"/>
              </a:rPr>
              <a:t>).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R</a:t>
            </a:r>
            <a:r>
              <a:rPr dirty="0" smtClean="0" sz="1200" spc="-1" i="1">
                <a:latin typeface="Calibri"/>
                <a:cs typeface="Calibri"/>
              </a:rPr>
              <a:t>e</a:t>
            </a:r>
            <a:r>
              <a:rPr dirty="0" smtClean="0" sz="1200" spc="-1" i="1">
                <a:latin typeface="Calibri"/>
                <a:cs typeface="Calibri"/>
              </a:rPr>
              <a:t>t</a:t>
            </a:r>
            <a:r>
              <a:rPr dirty="0" smtClean="0" sz="1200" spc="-1" i="1">
                <a:latin typeface="Calibri"/>
                <a:cs typeface="Calibri"/>
              </a:rPr>
              <a:t>o</a:t>
            </a:r>
            <a:r>
              <a:rPr dirty="0" smtClean="0" sz="1200" spc="-1" i="1">
                <a:latin typeface="Calibri"/>
                <a:cs typeface="Calibri"/>
              </a:rPr>
              <a:t>s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d</a:t>
            </a:r>
            <a:r>
              <a:rPr dirty="0" smtClean="0" sz="1200" spc="-1" i="1">
                <a:latin typeface="Calibri"/>
                <a:cs typeface="Calibri"/>
              </a:rPr>
              <a:t>el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Se</a:t>
            </a:r>
            <a:r>
              <a:rPr dirty="0" smtClean="0" sz="1200" spc="-1" i="1">
                <a:latin typeface="Calibri"/>
                <a:cs typeface="Calibri"/>
              </a:rPr>
              <a:t>c</a:t>
            </a:r>
            <a:r>
              <a:rPr dirty="0" smtClean="0" sz="1200" spc="-1" i="1">
                <a:latin typeface="Calibri"/>
                <a:cs typeface="Calibri"/>
              </a:rPr>
              <a:t>t</a:t>
            </a:r>
            <a:r>
              <a:rPr dirty="0" smtClean="0" sz="1200" spc="-1" i="1">
                <a:latin typeface="Calibri"/>
                <a:cs typeface="Calibri"/>
              </a:rPr>
              <a:t>o</a:t>
            </a:r>
            <a:r>
              <a:rPr dirty="0" smtClean="0" sz="1200" spc="-1" i="1">
                <a:latin typeface="Calibri"/>
                <a:cs typeface="Calibri"/>
              </a:rPr>
              <a:t>r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A</a:t>
            </a:r>
            <a:r>
              <a:rPr dirty="0" smtClean="0" sz="1200" spc="-1" i="1">
                <a:latin typeface="Calibri"/>
                <a:cs typeface="Calibri"/>
              </a:rPr>
              <a:t>g</a:t>
            </a:r>
            <a:r>
              <a:rPr dirty="0" smtClean="0" sz="1200" spc="-1" i="1">
                <a:latin typeface="Calibri"/>
                <a:cs typeface="Calibri"/>
              </a:rPr>
              <a:t>r</a:t>
            </a:r>
            <a:r>
              <a:rPr dirty="0" smtClean="0" sz="1200" spc="-1" i="1">
                <a:latin typeface="Calibri"/>
                <a:cs typeface="Calibri"/>
              </a:rPr>
              <a:t>í</a:t>
            </a:r>
            <a:r>
              <a:rPr dirty="0" smtClean="0" sz="1200" spc="-1" i="1">
                <a:latin typeface="Calibri"/>
                <a:cs typeface="Calibri"/>
              </a:rPr>
              <a:t>c</a:t>
            </a:r>
            <a:r>
              <a:rPr dirty="0" smtClean="0" sz="1200" spc="-1" i="1">
                <a:latin typeface="Calibri"/>
                <a:cs typeface="Calibri"/>
              </a:rPr>
              <a:t>o</a:t>
            </a:r>
            <a:r>
              <a:rPr dirty="0" smtClean="0" sz="1200" spc="-1" i="1">
                <a:latin typeface="Calibri"/>
                <a:cs typeface="Calibri"/>
              </a:rPr>
              <a:t>la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en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P</a:t>
            </a:r>
            <a:r>
              <a:rPr dirty="0" smtClean="0" sz="1200" spc="-1" i="1">
                <a:latin typeface="Calibri"/>
                <a:cs typeface="Calibri"/>
              </a:rPr>
              <a:t>a</a:t>
            </a:r>
            <a:r>
              <a:rPr dirty="0" smtClean="0" sz="1200" spc="-1" i="1">
                <a:latin typeface="Calibri"/>
                <a:cs typeface="Calibri"/>
              </a:rPr>
              <a:t>n</a:t>
            </a:r>
            <a:r>
              <a:rPr dirty="0" smtClean="0" sz="1200" spc="-1" i="1">
                <a:latin typeface="Calibri"/>
                <a:cs typeface="Calibri"/>
              </a:rPr>
              <a:t>a</a:t>
            </a:r>
            <a:r>
              <a:rPr dirty="0" smtClean="0" sz="1200" spc="-1" i="1">
                <a:latin typeface="Calibri"/>
                <a:cs typeface="Calibri"/>
              </a:rPr>
              <a:t>má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ota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éc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i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o.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ID</a:t>
            </a:r>
            <a:r>
              <a:rPr dirty="0" smtClean="0" sz="1200" spc="-1">
                <a:latin typeface="Calibri"/>
                <a:cs typeface="Calibri"/>
              </a:rPr>
              <a:t>B</a:t>
            </a:r>
            <a:r>
              <a:rPr dirty="0" smtClean="0" sz="1200" spc="-1">
                <a:latin typeface="Calibri"/>
                <a:cs typeface="Calibri"/>
              </a:rPr>
              <a:t>-TN</a:t>
            </a:r>
            <a:r>
              <a:rPr dirty="0" smtClean="0" sz="1200" spc="-1">
                <a:latin typeface="Calibri"/>
                <a:cs typeface="Calibri"/>
              </a:rPr>
              <a:t>-</a:t>
            </a:r>
            <a:r>
              <a:rPr dirty="0" smtClean="0" sz="1200" spc="-1">
                <a:latin typeface="Calibri"/>
                <a:cs typeface="Calibri"/>
              </a:rPr>
              <a:t>1</a:t>
            </a:r>
            <a:r>
              <a:rPr dirty="0" smtClean="0" sz="1200" spc="-1">
                <a:latin typeface="Calibri"/>
                <a:cs typeface="Calibri"/>
              </a:rPr>
              <a:t>4</a:t>
            </a:r>
            <a:r>
              <a:rPr dirty="0" smtClean="0" sz="1200" spc="-1">
                <a:latin typeface="Calibri"/>
                <a:cs typeface="Calibri"/>
              </a:rPr>
              <a:t>6</a:t>
            </a:r>
            <a:r>
              <a:rPr dirty="0" smtClean="0" sz="1200" spc="-1">
                <a:latin typeface="Calibri"/>
                <a:cs typeface="Calibri"/>
              </a:rPr>
              <a:t>2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B</a:t>
            </a:r>
            <a:r>
              <a:rPr dirty="0" smtClean="0" sz="1200" spc="-1">
                <a:latin typeface="Calibri"/>
                <a:cs typeface="Calibri"/>
              </a:rPr>
              <a:t>I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: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x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.d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oi.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.1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8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3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5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0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5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96556" y="1840992"/>
            <a:ext cx="3663696" cy="33314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294890">
              <a:lnSpc>
                <a:spcPct val="101725"/>
              </a:lnSpc>
              <a:spcBef>
                <a:spcPts val="23127"/>
              </a:spcBef>
            </a:pP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o: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3389" y="1396746"/>
            <a:ext cx="112536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3" name="object 3"/>
          <p:cNvSpPr txBox="1"/>
          <p:nvPr/>
        </p:nvSpPr>
        <p:spPr>
          <a:xfrm>
            <a:off x="5468850" y="1396746"/>
            <a:ext cx="116062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7863946" y="1396746"/>
            <a:ext cx="3296305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700772" y="1845564"/>
            <a:ext cx="3454908" cy="3595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7696200" y="1840991"/>
            <a:ext cx="3464052" cy="3604260"/>
          </a:xfrm>
          <a:custGeom>
            <a:avLst/>
            <a:gdLst/>
            <a:ahLst/>
            <a:cxnLst/>
            <a:rect l="l" t="t" r="r" b="b"/>
            <a:pathLst>
              <a:path w="3464052" h="3604260">
                <a:moveTo>
                  <a:pt x="0" y="3604260"/>
                </a:moveTo>
                <a:lnTo>
                  <a:pt x="3464052" y="3604260"/>
                </a:lnTo>
                <a:lnTo>
                  <a:pt x="3464052" y="0"/>
                </a:lnTo>
                <a:lnTo>
                  <a:pt x="0" y="0"/>
                </a:lnTo>
                <a:lnTo>
                  <a:pt x="0" y="3604260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69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69" u="sng">
                <a:solidFill>
                  <a:srgbClr val="404040"/>
                </a:solidFill>
                <a:latin typeface="Calibri Light"/>
                <a:cs typeface="Calibri Light"/>
              </a:rPr>
              <a:t>b</a:t>
            </a:r>
            <a:r>
              <a:rPr dirty="0" smtClean="0" sz="4800" spc="-69" u="sng">
                <a:solidFill>
                  <a:srgbClr val="404040"/>
                </a:solidFill>
                <a:latin typeface="Calibri Light"/>
                <a:cs typeface="Calibri Light"/>
              </a:rPr>
              <a:t>j</a:t>
            </a:r>
            <a:r>
              <a:rPr dirty="0" smtClean="0" sz="4800" spc="-69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69" u="sng">
                <a:solidFill>
                  <a:srgbClr val="404040"/>
                </a:solidFill>
                <a:latin typeface="Calibri Light"/>
                <a:cs typeface="Calibri Light"/>
              </a:rPr>
              <a:t>t</a:t>
            </a:r>
            <a:r>
              <a:rPr dirty="0" smtClean="0" sz="4800" spc="-69" u="sng">
                <a:solidFill>
                  <a:srgbClr val="404040"/>
                </a:solidFill>
                <a:latin typeface="Calibri Light"/>
                <a:cs typeface="Calibri Light"/>
              </a:rPr>
              <a:t>i</a:t>
            </a:r>
            <a:r>
              <a:rPr dirty="0" smtClean="0" sz="4800" spc="-69" u="sng">
                <a:solidFill>
                  <a:srgbClr val="404040"/>
                </a:solidFill>
                <a:latin typeface="Calibri Light"/>
                <a:cs typeface="Calibri Light"/>
              </a:rPr>
              <a:t>v</a:t>
            </a:r>
            <a:r>
              <a:rPr dirty="0" smtClean="0" sz="4800" spc="-69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69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84580" y="3058938"/>
            <a:ext cx="1321854" cy="295258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>
              <a:lnSpc>
                <a:spcPts val="2225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fl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x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64638" y="3074289"/>
            <a:ext cx="64399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ob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369310" y="3074289"/>
            <a:ext cx="171439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dirty="0" smtClean="0" sz="2000" spc="40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42687" y="3074289"/>
            <a:ext cx="1192829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égi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96253" y="3074289"/>
            <a:ext cx="32491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080884" y="3074289"/>
            <a:ext cx="356631" cy="554304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  <a:p>
            <a:pPr marL="44704" marR="1155">
              <a:lnSpc>
                <a:spcPts val="2160"/>
              </a:lnSpc>
              <a:spcBef>
                <a:spcPts val="2"/>
              </a:spcBef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6020" y="3348380"/>
            <a:ext cx="1783383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87954" y="3348380"/>
            <a:ext cx="525598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45763" y="3348380"/>
            <a:ext cx="251121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28871" y="3348380"/>
            <a:ext cx="1103725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des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765419" y="3348380"/>
            <a:ext cx="1114327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ble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020" y="3623182"/>
            <a:ext cx="6260288" cy="55422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com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ida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s,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así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como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portu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des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  <a:p>
            <a:pPr marL="12700" marR="38176">
              <a:lnSpc>
                <a:spcPts val="2160"/>
              </a:lnSpc>
              <a:spcBef>
                <a:spcPts val="2"/>
              </a:spcBef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eria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ación,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Desar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ol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I+D+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95386" y="5517134"/>
            <a:ext cx="3284610" cy="528319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algn="ctr">
              <a:lnSpc>
                <a:spcPts val="1900"/>
              </a:lnSpc>
            </a:pPr>
            <a:r>
              <a:rPr dirty="0" smtClean="0" sz="1800" spc="-1">
                <a:latin typeface="Calibri"/>
                <a:cs typeface="Calibri"/>
              </a:rPr>
              <a:t>Siemb</a:t>
            </a:r>
            <a:r>
              <a:rPr dirty="0" smtClean="0" sz="1800" spc="-1">
                <a:latin typeface="Calibri"/>
                <a:cs typeface="Calibri"/>
              </a:rPr>
              <a:t>r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d</a:t>
            </a:r>
            <a:r>
              <a:rPr dirty="0" smtClean="0" sz="1800" spc="-1">
                <a:latin typeface="Calibri"/>
                <a:cs typeface="Calibri"/>
              </a:rPr>
              <a:t>e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pl</a:t>
            </a:r>
            <a:r>
              <a:rPr dirty="0" smtClean="0" sz="1800" spc="-1">
                <a:latin typeface="Calibri"/>
                <a:cs typeface="Calibri"/>
              </a:rPr>
              <a:t>á</a:t>
            </a:r>
            <a:r>
              <a:rPr dirty="0" smtClean="0" sz="1800" spc="-1">
                <a:latin typeface="Calibri"/>
                <a:cs typeface="Calibri"/>
              </a:rPr>
              <a:t>t</a:t>
            </a:r>
            <a:r>
              <a:rPr dirty="0" smtClean="0" sz="1800" spc="-1">
                <a:latin typeface="Calibri"/>
                <a:cs typeface="Calibri"/>
              </a:rPr>
              <a:t>ano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en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V</a:t>
            </a:r>
            <a:r>
              <a:rPr dirty="0" smtClean="0" sz="1800" spc="-1">
                <a:latin typeface="Calibri"/>
                <a:cs typeface="Calibri"/>
              </a:rPr>
              <a:t>i</a:t>
            </a:r>
            <a:r>
              <a:rPr dirty="0" smtClean="0" sz="1800" spc="-1">
                <a:latin typeface="Calibri"/>
                <a:cs typeface="Calibri"/>
              </a:rPr>
              <a:t>l</a:t>
            </a:r>
            <a:r>
              <a:rPr dirty="0" smtClean="0" sz="1800" spc="-1">
                <a:latin typeface="Calibri"/>
                <a:cs typeface="Calibri"/>
              </a:rPr>
              <a:t>l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 </a:t>
            </a:r>
            <a:r>
              <a:rPr dirty="0" smtClean="0" sz="1800" spc="-1">
                <a:latin typeface="Calibri"/>
                <a:cs typeface="Calibri"/>
              </a:rPr>
              <a:t>Cal</a:t>
            </a:r>
            <a:r>
              <a:rPr dirty="0" smtClean="0" sz="1800" spc="-1">
                <a:latin typeface="Calibri"/>
                <a:cs typeface="Calibri"/>
              </a:rPr>
              <a:t>e</a:t>
            </a:r>
            <a:r>
              <a:rPr dirty="0" smtClean="0" sz="1800" spc="-1">
                <a:latin typeface="Calibri"/>
                <a:cs typeface="Calibri"/>
              </a:rPr>
              <a:t>t</a:t>
            </a:r>
            <a:r>
              <a:rPr dirty="0" smtClean="0" sz="1800" spc="-1">
                <a:latin typeface="Calibri"/>
                <a:cs typeface="Calibri"/>
              </a:rPr>
              <a:t>a</a:t>
            </a:r>
            <a:r>
              <a:rPr dirty="0" smtClean="0" sz="1800" spc="-1">
                <a:latin typeface="Calibri"/>
                <a:cs typeface="Calibri"/>
              </a:rPr>
              <a:t>-</a:t>
            </a:r>
            <a:endParaRPr sz="1800">
              <a:latin typeface="Calibri"/>
              <a:cs typeface="Calibri"/>
            </a:endParaRPr>
          </a:p>
          <a:p>
            <a:pPr marL="784733" marR="802091" algn="ctr">
              <a:lnSpc>
                <a:spcPts val="2160"/>
              </a:lnSpc>
              <a:spcBef>
                <a:spcPts val="13"/>
              </a:spcBef>
            </a:pPr>
            <a:r>
              <a:rPr dirty="0" smtClean="0" sz="1800" spc="-4">
                <a:latin typeface="Calibri"/>
                <a:cs typeface="Calibri"/>
              </a:rPr>
              <a:t>Coma</a:t>
            </a:r>
            <a:r>
              <a:rPr dirty="0" smtClean="0" sz="1800" spc="-4">
                <a:latin typeface="Calibri"/>
                <a:cs typeface="Calibri"/>
              </a:rPr>
              <a:t>r</a:t>
            </a:r>
            <a:r>
              <a:rPr dirty="0" smtClean="0" sz="1800" spc="-4">
                <a:latin typeface="Calibri"/>
                <a:cs typeface="Calibri"/>
              </a:rPr>
              <a:t>c</a:t>
            </a:r>
            <a:r>
              <a:rPr dirty="0" smtClean="0" sz="1800" spc="-4">
                <a:latin typeface="Calibri"/>
                <a:cs typeface="Calibri"/>
              </a:rPr>
              <a:t>a</a:t>
            </a:r>
            <a:r>
              <a:rPr dirty="0" smtClean="0" sz="1800" spc="-4">
                <a:latin typeface="Calibri"/>
                <a:cs typeface="Calibri"/>
              </a:rPr>
              <a:t> </a:t>
            </a:r>
            <a:r>
              <a:rPr dirty="0" smtClean="0" sz="1800" spc="-4">
                <a:latin typeface="Calibri"/>
                <a:cs typeface="Calibri"/>
              </a:rPr>
              <a:t>Emb</a:t>
            </a:r>
            <a:r>
              <a:rPr dirty="0" smtClean="0" sz="1800" spc="-4">
                <a:latin typeface="Calibri"/>
                <a:cs typeface="Calibri"/>
              </a:rPr>
              <a:t>e</a:t>
            </a:r>
            <a:r>
              <a:rPr dirty="0" smtClean="0" sz="1800" spc="-4">
                <a:latin typeface="Calibri"/>
                <a:cs typeface="Calibri"/>
              </a:rPr>
              <a:t>r</a:t>
            </a:r>
            <a:r>
              <a:rPr dirty="0" smtClean="0" sz="1800" spc="-4">
                <a:latin typeface="Calibri"/>
                <a:cs typeface="Calibri"/>
              </a:rPr>
              <a:t>á</a:t>
            </a:r>
            <a:r>
              <a:rPr dirty="0" smtClean="0" sz="1800" spc="-4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96200" y="1840991"/>
            <a:ext cx="3464052" cy="36042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095246">
              <a:lnSpc>
                <a:spcPct val="101725"/>
              </a:lnSpc>
              <a:spcBef>
                <a:spcPts val="25241"/>
              </a:spcBef>
            </a:pP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o: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188283" y="1396746"/>
            <a:ext cx="7971968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ject 54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7325868" y="2151888"/>
            <a:ext cx="3829812" cy="27233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7321296" y="2147316"/>
            <a:ext cx="3838955" cy="2732531"/>
          </a:xfrm>
          <a:custGeom>
            <a:avLst/>
            <a:gdLst/>
            <a:ahLst/>
            <a:cxnLst/>
            <a:rect l="l" t="t" r="r" b="b"/>
            <a:pathLst>
              <a:path w="3838955" h="2732531">
                <a:moveTo>
                  <a:pt x="0" y="2732531"/>
                </a:moveTo>
                <a:lnTo>
                  <a:pt x="3838955" y="2732531"/>
                </a:lnTo>
                <a:lnTo>
                  <a:pt x="3838955" y="0"/>
                </a:lnTo>
                <a:lnTo>
                  <a:pt x="0" y="0"/>
                </a:lnTo>
                <a:lnTo>
                  <a:pt x="0" y="2732531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1188720" y="5292748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1994825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147131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2299438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451744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604050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756356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2908663" y="5292748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084580" y="1895602"/>
            <a:ext cx="6039432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Ca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eri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eni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il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dad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ob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5" b="1">
                <a:solidFill>
                  <a:srgbClr val="404040"/>
                </a:solidFill>
                <a:latin typeface="Calibri"/>
                <a:cs typeface="Calibri"/>
              </a:rPr>
              <a:t>Colón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84580" y="2332632"/>
            <a:ext cx="417512" cy="295581"/>
          </a:xfrm>
          <a:prstGeom prst="rect">
            <a:avLst/>
          </a:prstGeom>
        </p:spPr>
        <p:txBody>
          <a:bodyPr wrap="square" lIns="0" tIns="14128" rIns="0" bIns="0" rtlCol="0">
            <a:noAutofit/>
          </a:bodyPr>
          <a:lstStyle/>
          <a:p>
            <a:pPr marL="12700">
              <a:lnSpc>
                <a:spcPts val="2225"/>
              </a:lnSpc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612138" y="2348001"/>
            <a:ext cx="952437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6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680462" y="2348001"/>
            <a:ext cx="1278940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od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cti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073779" y="2348001"/>
            <a:ext cx="324953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512691" y="2348001"/>
            <a:ext cx="489046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18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8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18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116195" y="2348001"/>
            <a:ext cx="848701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079363" y="2348001"/>
            <a:ext cx="323472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518529" y="2348001"/>
            <a:ext cx="720150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176020" y="2622804"/>
            <a:ext cx="6060743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omo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ión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cios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ási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0">
                <a:solidFill>
                  <a:srgbClr val="404040"/>
                </a:solidFill>
                <a:latin typeface="Calibri"/>
                <a:cs typeface="Calibri"/>
              </a:rPr>
              <a:t>os,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76020" y="2897124"/>
            <a:ext cx="1908882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eso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dirty="0" smtClean="0" sz="2000" spc="25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6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85490" y="2897124"/>
            <a:ext cx="107193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asi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558411" y="2897124"/>
            <a:ext cx="864389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éc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20639" y="2897124"/>
            <a:ext cx="1615788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2" i="1">
                <a:solidFill>
                  <a:srgbClr val="404040"/>
                </a:solidFill>
                <a:latin typeface="Calibri"/>
                <a:cs typeface="Calibri"/>
              </a:rPr>
              <a:t>Hyp</a:t>
            </a:r>
            <a:r>
              <a:rPr dirty="0" smtClean="0" sz="2000" spc="-2" i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 i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 i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000" spc="-2" i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 i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 i="1">
                <a:solidFill>
                  <a:srgbClr val="404040"/>
                </a:solidFill>
                <a:latin typeface="Calibri"/>
                <a:cs typeface="Calibri"/>
              </a:rPr>
              <a:t>emus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176020" y="3171444"/>
            <a:ext cx="6061491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6" i="1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000" spc="16" i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6" i="1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16" i="1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16" i="1">
                <a:solidFill>
                  <a:srgbClr val="404040"/>
                </a:solidFill>
                <a:latin typeface="Calibri"/>
                <a:cs typeface="Calibri"/>
              </a:rPr>
              <a:t>ei</a:t>
            </a:r>
            <a:r>
              <a:rPr dirty="0" smtClean="0" sz="2000" spc="16" i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Col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a: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Cu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uli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nida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)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ipal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pla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1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176020" y="3445764"/>
            <a:ext cx="17877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494790" y="3445764"/>
            <a:ext cx="24264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78838" y="3445764"/>
            <a:ext cx="183972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cial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ión,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860419" y="3445764"/>
            <a:ext cx="24264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242943" y="3445764"/>
            <a:ext cx="485931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69307" y="3445764"/>
            <a:ext cx="28884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99075" y="3445764"/>
            <a:ext cx="320193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757799" y="3445764"/>
            <a:ext cx="18548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83935" y="3445764"/>
            <a:ext cx="68867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dirty="0" smtClean="0" sz="2000" spc="-1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913245" y="3445764"/>
            <a:ext cx="32491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6020" y="3707891"/>
            <a:ext cx="2900636" cy="566801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ari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baseline="26295" sz="2025" spc="23">
                <a:solidFill>
                  <a:srgbClr val="404040"/>
                </a:solidFill>
                <a:latin typeface="Calibri"/>
                <a:cs typeface="Calibri"/>
              </a:rPr>
              <a:t>6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cua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12700" marR="40016">
              <a:lnSpc>
                <a:spcPts val="2165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34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oecos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dirty="0" smtClean="0" sz="2000" spc="44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odos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11879" y="3719855"/>
            <a:ext cx="3126565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dic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000" spc="44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10354" y="3994785"/>
            <a:ext cx="115077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  </a:t>
            </a:r>
            <a:r>
              <a:rPr dirty="0" smtClean="0" sz="2000" spc="42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tipos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481955" y="3994785"/>
            <a:ext cx="32186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26023" y="3994785"/>
            <a:ext cx="688392" cy="55422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38176">
              <a:lnSpc>
                <a:spcPts val="2105"/>
              </a:lnSpc>
            </a:pP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fin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  <a:p>
            <a:pPr marL="140715">
              <a:lnSpc>
                <a:spcPts val="2160"/>
              </a:lnSpc>
              <a:spcBef>
                <a:spcPts val="2"/>
              </a:spcBef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fi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779133" y="3994785"/>
            <a:ext cx="459374" cy="82854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4318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endParaRPr sz="2000">
              <a:latin typeface="Calibri"/>
              <a:cs typeface="Calibri"/>
            </a:endParaRPr>
          </a:p>
          <a:p>
            <a:pPr marL="70612" marR="1439">
              <a:lnSpc>
                <a:spcPts val="2160"/>
              </a:lnSpc>
              <a:spcBef>
                <a:spcPts val="2"/>
              </a:spcBef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ue</a:t>
            </a:r>
            <a:endParaRPr sz="2000">
              <a:latin typeface="Calibri"/>
              <a:cs typeface="Calibri"/>
            </a:endParaRPr>
          </a:p>
          <a:p>
            <a:pPr marL="12700" marR="247">
              <a:lnSpc>
                <a:spcPts val="2160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020" y="4269105"/>
            <a:ext cx="177528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ambie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70606" y="4269105"/>
            <a:ext cx="1278727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enible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71543" y="4269105"/>
            <a:ext cx="542138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pe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34483" y="4269105"/>
            <a:ext cx="896681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ning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76020" y="4543425"/>
            <a:ext cx="5526048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ial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óm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enible;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ad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más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20" y="4805553"/>
            <a:ext cx="5984226" cy="2921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fin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ín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ice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enibi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idad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ene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baseline="26295" sz="2025" spc="-2">
                <a:solidFill>
                  <a:srgbClr val="404040"/>
                </a:solidFill>
                <a:latin typeface="Calibri"/>
                <a:cs typeface="Calibri"/>
              </a:rPr>
              <a:t>7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376922" y="4945405"/>
            <a:ext cx="3763377" cy="254304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marL="12700">
              <a:lnSpc>
                <a:spcPts val="1900"/>
              </a:lnSpc>
            </a:pPr>
            <a:r>
              <a:rPr dirty="0" smtClean="0" sz="1800" spc="-3">
                <a:latin typeface="Calibri"/>
                <a:cs typeface="Calibri"/>
              </a:rPr>
              <a:t>J</a:t>
            </a:r>
            <a:r>
              <a:rPr dirty="0" smtClean="0" sz="1800" spc="-3">
                <a:latin typeface="Calibri"/>
                <a:cs typeface="Calibri"/>
              </a:rPr>
              <a:t>.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So</a:t>
            </a:r>
            <a:r>
              <a:rPr dirty="0" smtClean="0" sz="1800" spc="-3">
                <a:latin typeface="Calibri"/>
                <a:cs typeface="Calibri"/>
              </a:rPr>
              <a:t>t</a:t>
            </a:r>
            <a:r>
              <a:rPr dirty="0" smtClean="0" sz="1800" spc="-3">
                <a:latin typeface="Calibri"/>
                <a:cs typeface="Calibri"/>
              </a:rPr>
              <a:t>o</a:t>
            </a:r>
            <a:r>
              <a:rPr dirty="0" smtClean="0" sz="1800" spc="-3">
                <a:latin typeface="Calibri"/>
                <a:cs typeface="Calibri"/>
              </a:rPr>
              <a:t>,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c</a:t>
            </a:r>
            <a:r>
              <a:rPr dirty="0" smtClean="0" sz="1800" spc="-3">
                <a:latin typeface="Calibri"/>
                <a:cs typeface="Calibri"/>
              </a:rPr>
              <a:t>a</a:t>
            </a:r>
            <a:r>
              <a:rPr dirty="0" smtClean="0" sz="1800" spc="-3">
                <a:latin typeface="Calibri"/>
                <a:cs typeface="Calibri"/>
              </a:rPr>
              <a:t>fi</a:t>
            </a:r>
            <a:r>
              <a:rPr dirty="0" smtClean="0" sz="1800" spc="-3">
                <a:latin typeface="Calibri"/>
                <a:cs typeface="Calibri"/>
              </a:rPr>
              <a:t>c</a:t>
            </a:r>
            <a:r>
              <a:rPr dirty="0" smtClean="0" sz="1800" spc="-3">
                <a:latin typeface="Calibri"/>
                <a:cs typeface="Calibri"/>
              </a:rPr>
              <a:t>ul</a:t>
            </a:r>
            <a:r>
              <a:rPr dirty="0" smtClean="0" sz="1800" spc="-3">
                <a:latin typeface="Calibri"/>
                <a:cs typeface="Calibri"/>
              </a:rPr>
              <a:t>t</a:t>
            </a:r>
            <a:r>
              <a:rPr dirty="0" smtClean="0" sz="1800" spc="-3">
                <a:latin typeface="Calibri"/>
                <a:cs typeface="Calibri"/>
              </a:rPr>
              <a:t>or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de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La</a:t>
            </a:r>
            <a:r>
              <a:rPr dirty="0" smtClean="0" sz="1800" spc="-3">
                <a:latin typeface="Calibri"/>
                <a:cs typeface="Calibri"/>
              </a:rPr>
              <a:t> </a:t>
            </a:r>
            <a:r>
              <a:rPr dirty="0" smtClean="0" sz="1800" spc="-3">
                <a:latin typeface="Calibri"/>
                <a:cs typeface="Calibri"/>
              </a:rPr>
              <a:t>Cauche</a:t>
            </a:r>
            <a:r>
              <a:rPr dirty="0" smtClean="0" sz="1800" spc="-3">
                <a:latin typeface="Calibri"/>
                <a:cs typeface="Calibri"/>
              </a:rPr>
              <a:t>r</a:t>
            </a:r>
            <a:r>
              <a:rPr dirty="0" smtClean="0" sz="1800" spc="-3">
                <a:latin typeface="Calibri"/>
                <a:cs typeface="Calibri"/>
              </a:rPr>
              <a:t>a</a:t>
            </a:r>
            <a:r>
              <a:rPr dirty="0" smtClean="0" sz="1800" spc="-3">
                <a:latin typeface="Calibri"/>
                <a:cs typeface="Calibri"/>
              </a:rPr>
              <a:t>-Co</a:t>
            </a:r>
            <a:r>
              <a:rPr dirty="0" smtClean="0" sz="1800" spc="-3">
                <a:latin typeface="Calibri"/>
                <a:cs typeface="Calibri"/>
              </a:rPr>
              <a:t>l</a:t>
            </a:r>
            <a:r>
              <a:rPr dirty="0" smtClean="0" sz="1800" spc="-3">
                <a:latin typeface="Calibri"/>
                <a:cs typeface="Calibri"/>
              </a:rPr>
              <a:t>ón.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5359273"/>
            <a:ext cx="9656427" cy="734796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 marR="24060">
              <a:lnSpc>
                <a:spcPts val="1365"/>
              </a:lnSpc>
            </a:pPr>
            <a:r>
              <a:rPr dirty="0" smtClean="0" baseline="27306" sz="1200" spc="-2">
                <a:latin typeface="Calibri"/>
                <a:cs typeface="Calibri"/>
              </a:rPr>
              <a:t>6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oll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es,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L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z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J</a:t>
            </a:r>
            <a:r>
              <a:rPr dirty="0" smtClean="0" sz="1200" spc="-2">
                <a:latin typeface="Calibri"/>
                <a:cs typeface="Calibri"/>
              </a:rPr>
              <a:t>.,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q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í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z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L.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Ibar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a,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(2</a:t>
            </a:r>
            <a:r>
              <a:rPr dirty="0" smtClean="0" sz="1200" spc="-2">
                <a:latin typeface="Calibri"/>
                <a:cs typeface="Calibri"/>
              </a:rPr>
              <a:t>0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0</a:t>
            </a:r>
            <a:r>
              <a:rPr dirty="0" smtClean="0" sz="1200" spc="-2">
                <a:latin typeface="Calibri"/>
                <a:cs typeface="Calibri"/>
              </a:rPr>
              <a:t>).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ac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z</a:t>
            </a:r>
            <a:r>
              <a:rPr dirty="0" smtClean="0" sz="1200" spc="-2">
                <a:latin typeface="Calibri"/>
                <a:cs typeface="Calibri"/>
              </a:rPr>
              <a:t>ación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f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as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f</a:t>
            </a:r>
            <a:r>
              <a:rPr dirty="0" smtClean="0" sz="1200" spc="-2">
                <a:latin typeface="Calibri"/>
                <a:cs typeface="Calibri"/>
              </a:rPr>
              <a:t>é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la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ovi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ia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ol</a:t>
            </a:r>
            <a:r>
              <a:rPr dirty="0" smtClean="0" sz="1200" spc="-2">
                <a:latin typeface="Calibri"/>
                <a:cs typeface="Calibri"/>
              </a:rPr>
              <a:t>ó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am</a:t>
            </a:r>
            <a:r>
              <a:rPr dirty="0" smtClean="0" sz="1200" spc="-2">
                <a:latin typeface="Calibri"/>
                <a:cs typeface="Calibri"/>
              </a:rPr>
              <a:t>á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Cie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ia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  <a:spcBef>
                <a:spcPts val="3"/>
              </a:spcBef>
            </a:pPr>
            <a:r>
              <a:rPr dirty="0" smtClean="0" sz="1200" spc="-5" i="1">
                <a:latin typeface="Calibri"/>
                <a:cs typeface="Calibri"/>
              </a:rPr>
              <a:t>A</a:t>
            </a:r>
            <a:r>
              <a:rPr dirty="0" smtClean="0" sz="1200" spc="-5" i="1">
                <a:latin typeface="Calibri"/>
                <a:cs typeface="Calibri"/>
              </a:rPr>
              <a:t>g</a:t>
            </a:r>
            <a:r>
              <a:rPr dirty="0" smtClean="0" sz="1200" spc="-5" i="1">
                <a:latin typeface="Calibri"/>
                <a:cs typeface="Calibri"/>
              </a:rPr>
              <a:t>r</a:t>
            </a:r>
            <a:r>
              <a:rPr dirty="0" smtClean="0" sz="1200" spc="-5" i="1">
                <a:latin typeface="Calibri"/>
                <a:cs typeface="Calibri"/>
              </a:rPr>
              <a:t>o</a:t>
            </a:r>
            <a:r>
              <a:rPr dirty="0" smtClean="0" sz="1200" spc="-5" i="1">
                <a:latin typeface="Calibri"/>
                <a:cs typeface="Calibri"/>
              </a:rPr>
              <a:t>p</a:t>
            </a:r>
            <a:r>
              <a:rPr dirty="0" smtClean="0" sz="1200" spc="-5" i="1">
                <a:latin typeface="Calibri"/>
                <a:cs typeface="Calibri"/>
              </a:rPr>
              <a:t>e</a:t>
            </a:r>
            <a:r>
              <a:rPr dirty="0" smtClean="0" sz="1200" spc="-5" i="1">
                <a:latin typeface="Calibri"/>
                <a:cs typeface="Calibri"/>
              </a:rPr>
              <a:t>c</a:t>
            </a:r>
            <a:r>
              <a:rPr dirty="0" smtClean="0" sz="1200" spc="-5" i="1">
                <a:latin typeface="Calibri"/>
                <a:cs typeface="Calibri"/>
              </a:rPr>
              <a:t>u</a:t>
            </a:r>
            <a:r>
              <a:rPr dirty="0" smtClean="0" sz="1200" spc="-5" i="1">
                <a:latin typeface="Calibri"/>
                <a:cs typeface="Calibri"/>
              </a:rPr>
              <a:t>a</a:t>
            </a:r>
            <a:r>
              <a:rPr dirty="0" smtClean="0" sz="1200" spc="-5" i="1">
                <a:latin typeface="Calibri"/>
                <a:cs typeface="Calibri"/>
              </a:rPr>
              <a:t>r</a:t>
            </a:r>
            <a:r>
              <a:rPr dirty="0" smtClean="0" sz="1200" spc="-5" i="1">
                <a:latin typeface="Calibri"/>
                <a:cs typeface="Calibri"/>
              </a:rPr>
              <a:t>i</a:t>
            </a:r>
            <a:r>
              <a:rPr dirty="0" smtClean="0" sz="1200" spc="-5" i="1">
                <a:latin typeface="Calibri"/>
                <a:cs typeface="Calibri"/>
              </a:rPr>
              <a:t>a</a:t>
            </a:r>
            <a:r>
              <a:rPr dirty="0" smtClean="0" sz="1200" spc="-5">
                <a:latin typeface="Calibri"/>
                <a:cs typeface="Calibri"/>
              </a:rPr>
              <a:t>,</a:t>
            </a:r>
            <a:r>
              <a:rPr dirty="0" smtClean="0" sz="1200" spc="-5">
                <a:latin typeface="Calibri"/>
                <a:cs typeface="Calibri"/>
              </a:rPr>
              <a:t> </a:t>
            </a:r>
            <a:r>
              <a:rPr dirty="0" smtClean="0" sz="1200" spc="-5">
                <a:latin typeface="Calibri"/>
                <a:cs typeface="Calibri"/>
              </a:rPr>
              <a:t>(</a:t>
            </a:r>
            <a:r>
              <a:rPr dirty="0" smtClean="0" sz="1200" spc="-5">
                <a:latin typeface="Calibri"/>
                <a:cs typeface="Calibri"/>
              </a:rPr>
              <a:t>3</a:t>
            </a:r>
            <a:r>
              <a:rPr dirty="0" smtClean="0" sz="1200" spc="-5">
                <a:latin typeface="Calibri"/>
                <a:cs typeface="Calibri"/>
              </a:rPr>
              <a:t>1</a:t>
            </a:r>
            <a:r>
              <a:rPr dirty="0" smtClean="0" sz="1200" spc="-5">
                <a:latin typeface="Calibri"/>
                <a:cs typeface="Calibri"/>
              </a:rPr>
              <a:t>)</a:t>
            </a:r>
            <a:r>
              <a:rPr dirty="0" smtClean="0" sz="1200" spc="-5">
                <a:latin typeface="Calibri"/>
                <a:cs typeface="Calibri"/>
              </a:rPr>
              <a:t>,</a:t>
            </a:r>
            <a:r>
              <a:rPr dirty="0" smtClean="0" sz="1200" spc="-5">
                <a:latin typeface="Calibri"/>
                <a:cs typeface="Calibri"/>
              </a:rPr>
              <a:t> </a:t>
            </a:r>
            <a:r>
              <a:rPr dirty="0" smtClean="0" sz="1200" spc="-5">
                <a:latin typeface="Calibri"/>
                <a:cs typeface="Calibri"/>
              </a:rPr>
              <a:t>1</a:t>
            </a:r>
            <a:r>
              <a:rPr dirty="0" smtClean="0" sz="1200" spc="-5">
                <a:latin typeface="Calibri"/>
                <a:cs typeface="Calibri"/>
              </a:rPr>
              <a:t>5</a:t>
            </a:r>
            <a:r>
              <a:rPr dirty="0" smtClean="0" sz="1200" spc="-5">
                <a:latin typeface="Calibri"/>
                <a:cs typeface="Calibri"/>
              </a:rPr>
              <a:t>6</a:t>
            </a:r>
            <a:r>
              <a:rPr dirty="0" smtClean="0" sz="1200" spc="-5">
                <a:latin typeface="Calibri"/>
                <a:cs typeface="Calibri"/>
              </a:rPr>
              <a:t>-</a:t>
            </a:r>
            <a:r>
              <a:rPr dirty="0" smtClean="0" sz="1200" spc="-5">
                <a:latin typeface="Calibri"/>
                <a:cs typeface="Calibri"/>
              </a:rPr>
              <a:t>1</a:t>
            </a:r>
            <a:r>
              <a:rPr dirty="0" smtClean="0" sz="1200" spc="-5">
                <a:latin typeface="Calibri"/>
                <a:cs typeface="Calibri"/>
              </a:rPr>
              <a:t>6</a:t>
            </a:r>
            <a:r>
              <a:rPr dirty="0" smtClean="0" sz="1200" spc="-5">
                <a:latin typeface="Calibri"/>
                <a:cs typeface="Calibri"/>
              </a:rPr>
              <a:t>8.</a:t>
            </a:r>
            <a:r>
              <a:rPr dirty="0" smtClean="0" sz="1200" spc="-5">
                <a:latin typeface="Calibri"/>
                <a:cs typeface="Calibri"/>
              </a:rPr>
              <a:t> </a:t>
            </a:r>
            <a:r>
              <a:rPr dirty="0" smtClean="0" sz="1200" spc="-5">
                <a:solidFill>
                  <a:srgbClr val="2997E2"/>
                </a:solidFill>
                <a:latin typeface="Calibri"/>
                <a:cs typeface="Calibri"/>
              </a:rPr>
              <a:t> 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: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evi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ie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iaag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ecua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ia.a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.p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x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ie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-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ag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ec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ari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ar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le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3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0</a:t>
            </a:r>
            <a:r>
              <a:rPr dirty="0" smtClean="0" sz="1200" spc="-5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7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</a:pPr>
            <a:r>
              <a:rPr dirty="0" smtClean="0" baseline="23893" sz="1200" spc="-2">
                <a:latin typeface="Calibri"/>
                <a:cs typeface="Calibri"/>
              </a:rPr>
              <a:t>7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oll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es,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L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z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J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y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q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í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z,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L.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(2</a:t>
            </a:r>
            <a:r>
              <a:rPr dirty="0" smtClean="0" sz="1200" spc="-2">
                <a:latin typeface="Calibri"/>
                <a:cs typeface="Calibri"/>
              </a:rPr>
              <a:t>0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1</a:t>
            </a:r>
            <a:r>
              <a:rPr dirty="0" smtClean="0" sz="1200" spc="-2">
                <a:latin typeface="Calibri"/>
                <a:cs typeface="Calibri"/>
              </a:rPr>
              <a:t>).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ili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ad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el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ag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osi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ema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f</a:t>
            </a:r>
            <a:r>
              <a:rPr dirty="0" smtClean="0" sz="1200" spc="-2">
                <a:latin typeface="Calibri"/>
                <a:cs typeface="Calibri"/>
              </a:rPr>
              <a:t>é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la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ovi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ia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ol</a:t>
            </a:r>
            <a:r>
              <a:rPr dirty="0" smtClean="0" sz="1200" spc="-2">
                <a:latin typeface="Calibri"/>
                <a:cs typeface="Calibri"/>
              </a:rPr>
              <a:t>ó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á.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Cie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ia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</a:pPr>
            <a:r>
              <a:rPr dirty="0" smtClean="0" sz="1200" spc="-4">
                <a:latin typeface="Calibri"/>
                <a:cs typeface="Calibri"/>
              </a:rPr>
              <a:t>(32),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latin typeface="Calibri"/>
                <a:cs typeface="Calibri"/>
              </a:rPr>
              <a:t>3</a:t>
            </a:r>
            <a:r>
              <a:rPr dirty="0" smtClean="0" sz="1200" spc="-4">
                <a:latin typeface="Calibri"/>
                <a:cs typeface="Calibri"/>
              </a:rPr>
              <a:t>8</a:t>
            </a:r>
            <a:r>
              <a:rPr dirty="0" smtClean="0" sz="1200" spc="-4">
                <a:latin typeface="Calibri"/>
                <a:cs typeface="Calibri"/>
              </a:rPr>
              <a:t>-</a:t>
            </a:r>
            <a:r>
              <a:rPr dirty="0" smtClean="0" sz="1200" spc="-4">
                <a:latin typeface="Calibri"/>
                <a:cs typeface="Calibri"/>
              </a:rPr>
              <a:t>5</a:t>
            </a:r>
            <a:r>
              <a:rPr dirty="0" smtClean="0" sz="1200" spc="-4">
                <a:latin typeface="Calibri"/>
                <a:cs typeface="Calibri"/>
              </a:rPr>
              <a:t>0</a:t>
            </a:r>
            <a:r>
              <a:rPr dirty="0" smtClean="0" sz="1200" spc="-4">
                <a:latin typeface="Calibri"/>
                <a:cs typeface="Calibri"/>
              </a:rPr>
              <a:t>.</a:t>
            </a:r>
            <a:r>
              <a:rPr dirty="0" smtClean="0" sz="1200" spc="-4">
                <a:latin typeface="Calibri"/>
                <a:cs typeface="Calibri"/>
              </a:rPr>
              <a:t> </a:t>
            </a:r>
            <a:r>
              <a:rPr dirty="0" smtClean="0" sz="1200" spc="-4">
                <a:solidFill>
                  <a:srgbClr val="2997E2"/>
                </a:solidFill>
                <a:latin typeface="Calibri"/>
                <a:cs typeface="Calibri"/>
              </a:rPr>
              <a:t> 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: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evi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acie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iaag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u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ia.a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.p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x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.p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ie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-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ag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ope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u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ria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ar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le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vi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4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1</a:t>
            </a:r>
            <a:r>
              <a:rPr dirty="0" smtClean="0" sz="1200" spc="-4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21296" y="2147316"/>
            <a:ext cx="3838955" cy="273253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2470150">
              <a:lnSpc>
                <a:spcPct val="101725"/>
              </a:lnSpc>
              <a:spcBef>
                <a:spcPts val="18329"/>
              </a:spcBef>
            </a:pP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o: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04238" y="1396746"/>
            <a:ext cx="75560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object 35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8737092" y="2240279"/>
            <a:ext cx="2418588" cy="24399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8732520" y="2235707"/>
            <a:ext cx="2427731" cy="2449068"/>
          </a:xfrm>
          <a:custGeom>
            <a:avLst/>
            <a:gdLst/>
            <a:ahLst/>
            <a:cxnLst/>
            <a:rect l="l" t="t" r="r" b="b"/>
            <a:pathLst>
              <a:path w="2427731" h="2449068">
                <a:moveTo>
                  <a:pt x="0" y="2449068"/>
                </a:moveTo>
                <a:lnTo>
                  <a:pt x="2427731" y="2449068"/>
                </a:lnTo>
                <a:lnTo>
                  <a:pt x="2427731" y="0"/>
                </a:lnTo>
                <a:lnTo>
                  <a:pt x="0" y="0"/>
                </a:lnTo>
                <a:lnTo>
                  <a:pt x="0" y="2449068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1188720" y="5436639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1994825" y="54366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147131" y="54366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2299438" y="54366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451744" y="54366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604050" y="54366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756356" y="54366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908663" y="5436639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84580" y="2164715"/>
            <a:ext cx="7500500" cy="1555749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33808">
              <a:lnSpc>
                <a:spcPts val="2105"/>
              </a:lnSpc>
            </a:pP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Ca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eri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eni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il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dad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si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emas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hortí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olas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Tier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 b="1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endParaRPr sz="2000">
              <a:latin typeface="Calibri"/>
              <a:cs typeface="Calibri"/>
            </a:endParaRPr>
          </a:p>
          <a:p>
            <a:pPr marL="104139" indent="-91439" algn="just">
              <a:lnSpc>
                <a:spcPts val="2441"/>
              </a:lnSpc>
              <a:spcBef>
                <a:spcPts val="1240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18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as,</a:t>
            </a:r>
            <a:r>
              <a:rPr dirty="0" smtClean="0" sz="2000" spc="19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Chir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í,</a:t>
            </a:r>
            <a:r>
              <a:rPr dirty="0" smtClean="0" sz="2000" spc="20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aba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ece</a:t>
            </a:r>
            <a:r>
              <a:rPr dirty="0" smtClean="0" sz="2000" spc="20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más</a:t>
            </a:r>
            <a:r>
              <a:rPr dirty="0" smtClean="0" sz="2000" spc="18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r>
              <a:rPr dirty="0" smtClean="0" sz="2000" spc="19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80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%</a:t>
            </a:r>
            <a:r>
              <a:rPr dirty="0" smtClean="0" sz="2000" spc="17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94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9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demanda</a:t>
            </a:r>
            <a:r>
              <a:rPr dirty="0" smtClean="0" sz="2000" spc="18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na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ional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2441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fru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tu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fi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2441"/>
              </a:lnSpc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fi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ue,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í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odu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un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sz="2000">
              <a:latin typeface="Calibri"/>
              <a:cs typeface="Calibri"/>
            </a:endParaRPr>
          </a:p>
          <a:p>
            <a:pPr marL="104139" algn="just">
              <a:lnSpc>
                <a:spcPts val="1841"/>
              </a:lnSpc>
            </a:pP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man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jo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ansición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en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ional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MIP</a:t>
            </a:r>
            <a:r>
              <a:rPr dirty="0" smtClean="0" baseline="24272" sz="2025" spc="7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;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q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ue,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anali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76020" y="3702684"/>
            <a:ext cx="2026541" cy="2921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dirty="0" smtClean="0" sz="2000" spc="21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2000" spc="-19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enib</a:t>
            </a: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baseline="26295" sz="2025" spc="8">
                <a:solidFill>
                  <a:srgbClr val="404040"/>
                </a:solidFill>
                <a:latin typeface="Calibri"/>
                <a:cs typeface="Calibri"/>
              </a:rPr>
              <a:t>9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37305" y="3714877"/>
            <a:ext cx="28884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762502" y="3714877"/>
            <a:ext cx="997962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ó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95215" y="3714877"/>
            <a:ext cx="45912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que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489575" y="3714877"/>
            <a:ext cx="1045101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dia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670929" y="3714877"/>
            <a:ext cx="24264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50405" y="3714877"/>
            <a:ext cx="153643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6020" y="3989197"/>
            <a:ext cx="366399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(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cción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agrí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ola,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ot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63211" y="3989197"/>
            <a:ext cx="3725213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ocesados,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cios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7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76020" y="4263517"/>
            <a:ext cx="1912602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sp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e,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r>
              <a:rPr dirty="0" smtClean="0" sz="2000" spc="20">
                <a:solidFill>
                  <a:srgbClr val="404040"/>
                </a:solidFill>
                <a:latin typeface="Calibri"/>
                <a:cs typeface="Calibri"/>
              </a:rPr>
              <a:t>),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97098" y="4263517"/>
            <a:ext cx="288846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6386" y="4263517"/>
            <a:ext cx="822520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al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an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9455" y="4263517"/>
            <a:ext cx="24264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83023" y="4263517"/>
            <a:ext cx="149321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eni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b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ilidad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88049" y="4263517"/>
            <a:ext cx="1036319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9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9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634097" y="4263517"/>
            <a:ext cx="951682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5">
                <a:solidFill>
                  <a:srgbClr val="404040"/>
                </a:solidFill>
                <a:latin typeface="Calibri"/>
                <a:cs typeface="Calibri"/>
              </a:rPr>
              <a:t>emas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76020" y="4537608"/>
            <a:ext cx="6947212" cy="280212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ti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/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ocu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ando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pes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nos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indí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ena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-2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43797" y="4755540"/>
            <a:ext cx="1824479" cy="528802"/>
          </a:xfrm>
          <a:prstGeom prst="rect">
            <a:avLst/>
          </a:prstGeom>
        </p:spPr>
        <p:txBody>
          <a:bodyPr wrap="square" lIns="0" tIns="12065" rIns="0" bIns="0" rtlCol="0">
            <a:noAutofit/>
          </a:bodyPr>
          <a:lstStyle/>
          <a:p>
            <a:pPr algn="ctr">
              <a:lnSpc>
                <a:spcPts val="1900"/>
              </a:lnSpc>
            </a:pPr>
            <a:r>
              <a:rPr dirty="0" smtClean="0" sz="1800" spc="0">
                <a:latin typeface="Calibri"/>
                <a:cs typeface="Calibri"/>
              </a:rPr>
              <a:t>Uso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de</a:t>
            </a:r>
            <a:r>
              <a:rPr dirty="0" smtClean="0" sz="1800" spc="0">
                <a:latin typeface="Calibri"/>
                <a:cs typeface="Calibri"/>
              </a:rPr>
              <a:t> </a:t>
            </a:r>
            <a:r>
              <a:rPr dirty="0" smtClean="0" sz="1800" spc="0">
                <a:latin typeface="Calibri"/>
                <a:cs typeface="Calibri"/>
              </a:rPr>
              <a:t>plagui</a:t>
            </a:r>
            <a:r>
              <a:rPr dirty="0" smtClean="0" sz="1800" spc="0">
                <a:latin typeface="Calibri"/>
                <a:cs typeface="Calibri"/>
              </a:rPr>
              <a:t>c</a:t>
            </a:r>
            <a:r>
              <a:rPr dirty="0" smtClean="0" sz="1800" spc="0">
                <a:latin typeface="Calibri"/>
                <a:cs typeface="Calibri"/>
              </a:rPr>
              <a:t>i</a:t>
            </a:r>
            <a:r>
              <a:rPr dirty="0" smtClean="0" sz="1800" spc="0">
                <a:latin typeface="Calibri"/>
                <a:cs typeface="Calibri"/>
              </a:rPr>
              <a:t>da</a:t>
            </a:r>
            <a:r>
              <a:rPr dirty="0" smtClean="0" sz="1800" spc="0">
                <a:latin typeface="Calibri"/>
                <a:cs typeface="Calibri"/>
              </a:rPr>
              <a:t>s</a:t>
            </a:r>
            <a:r>
              <a:rPr dirty="0" smtClean="0" sz="1800" spc="0">
                <a:latin typeface="Calibri"/>
                <a:cs typeface="Calibri"/>
              </a:rPr>
              <a:t>,</a:t>
            </a:r>
            <a:endParaRPr sz="1800">
              <a:latin typeface="Calibri"/>
              <a:cs typeface="Calibri"/>
            </a:endParaRPr>
          </a:p>
          <a:p>
            <a:pPr marL="292226" marR="310030" algn="ctr">
              <a:lnSpc>
                <a:spcPts val="2160"/>
              </a:lnSpc>
              <a:spcBef>
                <a:spcPts val="13"/>
              </a:spcBef>
            </a:pPr>
            <a:r>
              <a:rPr dirty="0" smtClean="0" sz="1800" spc="-4">
                <a:latin typeface="Calibri"/>
                <a:cs typeface="Calibri"/>
              </a:rPr>
              <a:t>C</a:t>
            </a:r>
            <a:r>
              <a:rPr dirty="0" smtClean="0" sz="1800" spc="-4">
                <a:latin typeface="Calibri"/>
                <a:cs typeface="Calibri"/>
              </a:rPr>
              <a:t>e</a:t>
            </a:r>
            <a:r>
              <a:rPr dirty="0" smtClean="0" sz="1800" spc="-4">
                <a:latin typeface="Calibri"/>
                <a:cs typeface="Calibri"/>
              </a:rPr>
              <a:t>r</a:t>
            </a:r>
            <a:r>
              <a:rPr dirty="0" smtClean="0" sz="1800" spc="-4">
                <a:latin typeface="Calibri"/>
                <a:cs typeface="Calibri"/>
              </a:rPr>
              <a:t>r</a:t>
            </a:r>
            <a:r>
              <a:rPr dirty="0" smtClean="0" sz="1800" spc="-4">
                <a:latin typeface="Calibri"/>
                <a:cs typeface="Calibri"/>
              </a:rPr>
              <a:t>o</a:t>
            </a:r>
            <a:r>
              <a:rPr dirty="0" smtClean="0" sz="1800" spc="-4">
                <a:latin typeface="Calibri"/>
                <a:cs typeface="Calibri"/>
              </a:rPr>
              <a:t> </a:t>
            </a:r>
            <a:r>
              <a:rPr dirty="0" smtClean="0" sz="1800" spc="-4">
                <a:latin typeface="Calibri"/>
                <a:cs typeface="Calibri"/>
              </a:rPr>
              <a:t>Pun</a:t>
            </a:r>
            <a:r>
              <a:rPr dirty="0" smtClean="0" sz="1800" spc="-4">
                <a:latin typeface="Calibri"/>
                <a:cs typeface="Calibri"/>
              </a:rPr>
              <a:t>t</a:t>
            </a:r>
            <a:r>
              <a:rPr dirty="0" smtClean="0" sz="1800" spc="-4">
                <a:latin typeface="Calibri"/>
                <a:cs typeface="Calibri"/>
              </a:rPr>
              <a:t>a.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5503189"/>
            <a:ext cx="9849007" cy="734745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 marR="24060">
              <a:lnSpc>
                <a:spcPts val="1365"/>
              </a:lnSpc>
            </a:pPr>
            <a:r>
              <a:rPr dirty="0" smtClean="0" baseline="27306" sz="1200" spc="-2">
                <a:latin typeface="Calibri"/>
                <a:cs typeface="Calibri"/>
              </a:rPr>
              <a:t>8</a:t>
            </a:r>
            <a:r>
              <a:rPr dirty="0" smtClean="0" sz="1200" spc="-2">
                <a:latin typeface="Calibri"/>
                <a:cs typeface="Calibri"/>
              </a:rPr>
              <a:t>H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a,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oll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es,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b</a:t>
            </a:r>
            <a:r>
              <a:rPr dirty="0" smtClean="0" sz="1200" spc="-2">
                <a:latin typeface="Calibri"/>
                <a:cs typeface="Calibri"/>
              </a:rPr>
              <a:t>all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y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Pit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í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J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(20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1).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Ca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ac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z</a:t>
            </a:r>
            <a:r>
              <a:rPr dirty="0" smtClean="0" sz="1200" spc="-2">
                <a:latin typeface="Calibri"/>
                <a:cs typeface="Calibri"/>
              </a:rPr>
              <a:t>ación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d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f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as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h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í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ol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a,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h</a:t>
            </a:r>
            <a:r>
              <a:rPr dirty="0" smtClean="0" sz="1200" spc="-2">
                <a:latin typeface="Calibri"/>
                <a:cs typeface="Calibri"/>
              </a:rPr>
              <a:t>iri</a:t>
            </a:r>
            <a:r>
              <a:rPr dirty="0" smtClean="0" sz="1200" spc="-2">
                <a:latin typeface="Calibri"/>
                <a:cs typeface="Calibri"/>
              </a:rPr>
              <a:t>q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í,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am</a:t>
            </a:r>
            <a:r>
              <a:rPr dirty="0" smtClean="0" sz="1200" spc="-2">
                <a:latin typeface="Calibri"/>
                <a:cs typeface="Calibri"/>
              </a:rPr>
              <a:t>á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v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v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es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  <a:spcBef>
                <a:spcPts val="3"/>
              </a:spcBef>
            </a:pPr>
            <a:r>
              <a:rPr dirty="0" smtClean="0" sz="1200" spc="0" i="1">
                <a:latin typeface="Calibri"/>
                <a:cs typeface="Calibri"/>
              </a:rPr>
              <a:t>Al</a:t>
            </a:r>
            <a:r>
              <a:rPr dirty="0" smtClean="0" sz="1200" spc="0" i="1">
                <a:latin typeface="Calibri"/>
                <a:cs typeface="Calibri"/>
              </a:rPr>
              <a:t>t</a:t>
            </a:r>
            <a:r>
              <a:rPr dirty="0" smtClean="0" sz="1200" spc="0" i="1">
                <a:latin typeface="Calibri"/>
                <a:cs typeface="Calibri"/>
              </a:rPr>
              <a:t>o</a:t>
            </a:r>
            <a:r>
              <a:rPr dirty="0" smtClean="0" sz="1200" spc="0" i="1">
                <a:latin typeface="Calibri"/>
                <a:cs typeface="Calibri"/>
              </a:rPr>
              <a:t>a</a:t>
            </a:r>
            <a:r>
              <a:rPr dirty="0" smtClean="0" sz="1200" spc="0" i="1">
                <a:latin typeface="Calibri"/>
                <a:cs typeface="Calibri"/>
              </a:rPr>
              <a:t>n</a:t>
            </a:r>
            <a:r>
              <a:rPr dirty="0" smtClean="0" sz="1200" spc="0" i="1">
                <a:latin typeface="Calibri"/>
                <a:cs typeface="Calibri"/>
              </a:rPr>
              <a:t>d</a:t>
            </a:r>
            <a:r>
              <a:rPr dirty="0" smtClean="0" sz="1200" spc="0" i="1">
                <a:latin typeface="Calibri"/>
                <a:cs typeface="Calibri"/>
              </a:rPr>
              <a:t>i</a:t>
            </a:r>
            <a:r>
              <a:rPr dirty="0" smtClean="0" sz="1200" spc="0" i="1">
                <a:latin typeface="Calibri"/>
                <a:cs typeface="Calibri"/>
              </a:rPr>
              <a:t>n</a:t>
            </a:r>
            <a:r>
              <a:rPr dirty="0" smtClean="0" sz="1200" spc="0" i="1">
                <a:latin typeface="Calibri"/>
                <a:cs typeface="Calibri"/>
              </a:rPr>
              <a:t>a</a:t>
            </a:r>
            <a:r>
              <a:rPr dirty="0" smtClean="0" sz="1200" spc="0" i="1">
                <a:latin typeface="Calibri"/>
                <a:cs typeface="Calibri"/>
              </a:rPr>
              <a:t>s,</a:t>
            </a:r>
            <a:r>
              <a:rPr dirty="0" smtClean="0" sz="1200" spc="0" i="1">
                <a:latin typeface="Calibri"/>
                <a:cs typeface="Calibri"/>
              </a:rPr>
              <a:t> </a:t>
            </a:r>
            <a:r>
              <a:rPr dirty="0" smtClean="0" sz="1200" spc="0" i="1">
                <a:latin typeface="Calibri"/>
                <a:cs typeface="Calibri"/>
              </a:rPr>
              <a:t>2</a:t>
            </a:r>
            <a:r>
              <a:rPr dirty="0" smtClean="0" sz="1200" spc="0" i="1">
                <a:latin typeface="Calibri"/>
                <a:cs typeface="Calibri"/>
              </a:rPr>
              <a:t>3</a:t>
            </a:r>
            <a:r>
              <a:rPr dirty="0" smtClean="0" sz="1200" spc="0">
                <a:latin typeface="Calibri"/>
                <a:cs typeface="Calibri"/>
              </a:rPr>
              <a:t>(</a:t>
            </a:r>
            <a:r>
              <a:rPr dirty="0" smtClean="0" sz="1200" spc="0">
                <a:latin typeface="Calibri"/>
                <a:cs typeface="Calibri"/>
              </a:rPr>
              <a:t>4),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>
                <a:latin typeface="Calibri"/>
                <a:cs typeface="Calibri"/>
              </a:rPr>
              <a:t>2</a:t>
            </a:r>
            <a:r>
              <a:rPr dirty="0" smtClean="0" sz="1200" spc="0">
                <a:latin typeface="Calibri"/>
                <a:cs typeface="Calibri"/>
              </a:rPr>
              <a:t>0</a:t>
            </a:r>
            <a:r>
              <a:rPr dirty="0" smtClean="0" sz="1200" spc="0">
                <a:latin typeface="Calibri"/>
                <a:cs typeface="Calibri"/>
              </a:rPr>
              <a:t>0</a:t>
            </a:r>
            <a:r>
              <a:rPr dirty="0" smtClean="0" sz="1200" spc="0">
                <a:latin typeface="Calibri"/>
                <a:cs typeface="Calibri"/>
              </a:rPr>
              <a:t>-</a:t>
            </a:r>
            <a:r>
              <a:rPr dirty="0" smtClean="0" sz="1200" spc="0">
                <a:latin typeface="Calibri"/>
                <a:cs typeface="Calibri"/>
              </a:rPr>
              <a:t>20</a:t>
            </a:r>
            <a:r>
              <a:rPr dirty="0" smtClean="0" sz="1200" spc="0">
                <a:latin typeface="Calibri"/>
                <a:cs typeface="Calibri"/>
              </a:rPr>
              <a:t>9</a:t>
            </a:r>
            <a:r>
              <a:rPr dirty="0" smtClean="0" sz="1200" spc="0">
                <a:latin typeface="Calibri"/>
                <a:cs typeface="Calibri"/>
              </a:rPr>
              <a:t>.</a:t>
            </a:r>
            <a:r>
              <a:rPr dirty="0" smtClean="0" sz="1200" spc="0">
                <a:latin typeface="Calibri"/>
                <a:cs typeface="Calibri"/>
              </a:rPr>
              <a:t> 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: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x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oi.o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g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0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.182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7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1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ria.20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1.32</a:t>
            </a:r>
            <a:r>
              <a:rPr dirty="0" smtClean="0" sz="1200" spc="0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9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40"/>
              </a:lnSpc>
            </a:pPr>
            <a:r>
              <a:rPr dirty="0" smtClean="0" baseline="23893" sz="1200" spc="-1">
                <a:latin typeface="Calibri"/>
                <a:cs typeface="Calibri"/>
              </a:rPr>
              <a:t>9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oll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es,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H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a,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b</a:t>
            </a:r>
            <a:r>
              <a:rPr dirty="0" smtClean="0" sz="1200" spc="-1">
                <a:latin typeface="Calibri"/>
                <a:cs typeface="Calibri"/>
              </a:rPr>
              <a:t>all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M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y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Pit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í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J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(20</a:t>
            </a:r>
            <a:r>
              <a:rPr dirty="0" smtClean="0" sz="1200" spc="-1">
                <a:latin typeface="Calibri"/>
                <a:cs typeface="Calibri"/>
              </a:rPr>
              <a:t>2</a:t>
            </a:r>
            <a:r>
              <a:rPr dirty="0" smtClean="0" sz="1200" spc="-1">
                <a:latin typeface="Calibri"/>
                <a:cs typeface="Calibri"/>
              </a:rPr>
              <a:t>2).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In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i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es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so</a:t>
            </a:r>
            <a:r>
              <a:rPr dirty="0" smtClean="0" sz="1200" spc="-1">
                <a:latin typeface="Calibri"/>
                <a:cs typeface="Calibri"/>
              </a:rPr>
              <a:t>s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i</a:t>
            </a:r>
            <a:r>
              <a:rPr dirty="0" smtClean="0" sz="1200" spc="-1">
                <a:latin typeface="Calibri"/>
                <a:cs typeface="Calibri"/>
              </a:rPr>
              <a:t>b</a:t>
            </a:r>
            <a:r>
              <a:rPr dirty="0" smtClean="0" sz="1200" spc="-1">
                <a:latin typeface="Calibri"/>
                <a:cs typeface="Calibri"/>
              </a:rPr>
              <a:t>ili</a:t>
            </a:r>
            <a:r>
              <a:rPr dirty="0" smtClean="0" sz="1200" spc="-1">
                <a:latin typeface="Calibri"/>
                <a:cs typeface="Calibri"/>
              </a:rPr>
              <a:t>d</a:t>
            </a:r>
            <a:r>
              <a:rPr dirty="0" smtClean="0" sz="1200" spc="-1">
                <a:latin typeface="Calibri"/>
                <a:cs typeface="Calibri"/>
              </a:rPr>
              <a:t>ad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en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ag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osi</a:t>
            </a:r>
            <a:r>
              <a:rPr dirty="0" smtClean="0" sz="1200" spc="-1">
                <a:latin typeface="Calibri"/>
                <a:cs typeface="Calibri"/>
              </a:rPr>
              <a:t>s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em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s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h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í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ol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s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en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e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r</a:t>
            </a:r>
            <a:r>
              <a:rPr dirty="0" smtClean="0" sz="1200" spc="-1">
                <a:latin typeface="Calibri"/>
                <a:cs typeface="Calibri"/>
              </a:rPr>
              <a:t>o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P</a:t>
            </a:r>
            <a:r>
              <a:rPr dirty="0" smtClean="0" sz="1200" spc="-1">
                <a:latin typeface="Calibri"/>
                <a:cs typeface="Calibri"/>
              </a:rPr>
              <a:t>u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t</a:t>
            </a:r>
            <a:r>
              <a:rPr dirty="0" smtClean="0" sz="1200" spc="-1">
                <a:latin typeface="Calibri"/>
                <a:cs typeface="Calibri"/>
              </a:rPr>
              <a:t>a,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C</a:t>
            </a:r>
            <a:r>
              <a:rPr dirty="0" smtClean="0" sz="1200" spc="-1">
                <a:latin typeface="Calibri"/>
                <a:cs typeface="Calibri"/>
              </a:rPr>
              <a:t>h</a:t>
            </a:r>
            <a:r>
              <a:rPr dirty="0" smtClean="0" sz="1200" spc="-1">
                <a:latin typeface="Calibri"/>
                <a:cs typeface="Calibri"/>
              </a:rPr>
              <a:t>iri</a:t>
            </a:r>
            <a:r>
              <a:rPr dirty="0" smtClean="0" sz="1200" spc="-1">
                <a:latin typeface="Calibri"/>
                <a:cs typeface="Calibri"/>
              </a:rPr>
              <a:t>q</a:t>
            </a:r>
            <a:r>
              <a:rPr dirty="0" smtClean="0" sz="1200" spc="-1">
                <a:latin typeface="Calibri"/>
                <a:cs typeface="Calibri"/>
              </a:rPr>
              <a:t>u</a:t>
            </a:r>
            <a:r>
              <a:rPr dirty="0" smtClean="0" sz="1200" spc="-1">
                <a:latin typeface="Calibri"/>
                <a:cs typeface="Calibri"/>
              </a:rPr>
              <a:t>í,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P</a:t>
            </a:r>
            <a:r>
              <a:rPr dirty="0" smtClean="0" sz="1200" spc="-1">
                <a:latin typeface="Calibri"/>
                <a:cs typeface="Calibri"/>
              </a:rPr>
              <a:t>a</a:t>
            </a:r>
            <a:r>
              <a:rPr dirty="0" smtClean="0" sz="1200" spc="-1">
                <a:latin typeface="Calibri"/>
                <a:cs typeface="Calibri"/>
              </a:rPr>
              <a:t>n</a:t>
            </a:r>
            <a:r>
              <a:rPr dirty="0" smtClean="0" sz="1200" spc="-1">
                <a:latin typeface="Calibri"/>
                <a:cs typeface="Calibri"/>
              </a:rPr>
              <a:t>am</a:t>
            </a:r>
            <a:r>
              <a:rPr dirty="0" smtClean="0" sz="1200" spc="-1">
                <a:latin typeface="Calibri"/>
                <a:cs typeface="Calibri"/>
              </a:rPr>
              <a:t>á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R</a:t>
            </a:r>
            <a:r>
              <a:rPr dirty="0" smtClean="0" sz="1200" spc="-1" i="1">
                <a:latin typeface="Calibri"/>
                <a:cs typeface="Calibri"/>
              </a:rPr>
              <a:t>e</a:t>
            </a:r>
            <a:r>
              <a:rPr dirty="0" smtClean="0" sz="1200" spc="-1" i="1">
                <a:latin typeface="Calibri"/>
                <a:cs typeface="Calibri"/>
              </a:rPr>
              <a:t>v</a:t>
            </a:r>
            <a:r>
              <a:rPr dirty="0" smtClean="0" sz="1200" spc="-1" i="1">
                <a:latin typeface="Calibri"/>
                <a:cs typeface="Calibri"/>
              </a:rPr>
              <a:t>i</a:t>
            </a:r>
            <a:r>
              <a:rPr dirty="0" smtClean="0" sz="1200" spc="-1" i="1">
                <a:latin typeface="Calibri"/>
                <a:cs typeface="Calibri"/>
              </a:rPr>
              <a:t>s</a:t>
            </a:r>
            <a:r>
              <a:rPr dirty="0" smtClean="0" sz="1200" spc="-1" i="1">
                <a:latin typeface="Calibri"/>
                <a:cs typeface="Calibri"/>
              </a:rPr>
              <a:t>t</a:t>
            </a:r>
            <a:r>
              <a:rPr dirty="0" smtClean="0" sz="1200" spc="-1" i="1">
                <a:latin typeface="Calibri"/>
                <a:cs typeface="Calibri"/>
              </a:rPr>
              <a:t>a</a:t>
            </a:r>
            <a:endParaRPr sz="1200">
              <a:latin typeface="Calibri"/>
              <a:cs typeface="Calibri"/>
            </a:endParaRPr>
          </a:p>
          <a:p>
            <a:pPr marL="12700" marR="24060">
              <a:lnSpc>
                <a:spcPts val="1440"/>
              </a:lnSpc>
            </a:pP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v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n</a:t>
            </a:r>
            <a:r>
              <a:rPr dirty="0" smtClean="0" sz="1200" spc="-2" i="1">
                <a:latin typeface="Calibri"/>
                <a:cs typeface="Calibri"/>
              </a:rPr>
              <a:t>es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g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o</a:t>
            </a:r>
            <a:r>
              <a:rPr dirty="0" smtClean="0" sz="1200" spc="-2" i="1">
                <a:latin typeface="Calibri"/>
                <a:cs typeface="Calibri"/>
              </a:rPr>
              <a:t>p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c</a:t>
            </a:r>
            <a:r>
              <a:rPr dirty="0" smtClean="0" sz="1200" spc="-2" i="1">
                <a:latin typeface="Calibri"/>
                <a:cs typeface="Calibri"/>
              </a:rPr>
              <a:t>u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s,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5</a:t>
            </a:r>
            <a:r>
              <a:rPr dirty="0" smtClean="0" sz="1200" spc="-2">
                <a:latin typeface="Calibri"/>
                <a:cs typeface="Calibri"/>
              </a:rPr>
              <a:t>(1</a:t>
            </a:r>
            <a:r>
              <a:rPr dirty="0" smtClean="0" sz="1200" spc="-2">
                <a:latin typeface="Calibri"/>
                <a:cs typeface="Calibri"/>
              </a:rPr>
              <a:t>)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85</a:t>
            </a:r>
            <a:r>
              <a:rPr dirty="0" smtClean="0" sz="1200" spc="-2">
                <a:latin typeface="Calibri"/>
                <a:cs typeface="Calibri"/>
              </a:rPr>
              <a:t>-92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: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vi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as.u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d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x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.p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h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p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v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g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acio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n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_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ag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ope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u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ias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ar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t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c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le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vi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e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w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/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3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3</a:t>
            </a:r>
            <a:r>
              <a:rPr dirty="0" smtClean="0" sz="1200" spc="-2" u="sng">
                <a:solidFill>
                  <a:srgbClr val="2997E2"/>
                </a:solidFill>
                <a:latin typeface="Calibri"/>
                <a:cs typeface="Calibri"/>
                <a:hlinkClick r:id="rId3"/>
              </a:rPr>
              <a:t>62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32520" y="2235707"/>
            <a:ext cx="2427731" cy="244906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1000"/>
              </a:lnSpc>
            </a:pPr>
            <a:endParaRPr sz="1000"/>
          </a:p>
          <a:p>
            <a:pPr marL="1058926">
              <a:lnSpc>
                <a:spcPct val="101725"/>
              </a:lnSpc>
              <a:spcBef>
                <a:spcPts val="16138"/>
              </a:spcBef>
            </a:pP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o: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la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dirty="0" smtClean="0" sz="1400" spc="-3">
                <a:solidFill>
                  <a:srgbClr val="FFFFFF"/>
                </a:solidFill>
                <a:latin typeface="Calibri"/>
                <a:cs typeface="Calibri"/>
              </a:rPr>
              <a:t>es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3604238" y="1396746"/>
            <a:ext cx="75560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object 24"/>
          <p:cNvSpPr/>
          <p:nvPr/>
        </p:nvSpPr>
        <p:spPr>
          <a:xfrm>
            <a:off x="0" y="6400799"/>
            <a:ext cx="12192000" cy="457199"/>
          </a:xfrm>
          <a:custGeom>
            <a:avLst/>
            <a:gdLst/>
            <a:ahLst/>
            <a:cxnLst/>
            <a:rect l="l" t="t" r="r" b="b"/>
            <a:pathLst>
              <a:path w="12192000" h="457199">
                <a:moveTo>
                  <a:pt x="12192000" y="457199"/>
                </a:moveTo>
                <a:lnTo>
                  <a:pt x="12192000" y="0"/>
                </a:lnTo>
                <a:lnTo>
                  <a:pt x="0" y="0"/>
                </a:lnTo>
                <a:lnTo>
                  <a:pt x="0" y="457199"/>
                </a:lnTo>
                <a:lnTo>
                  <a:pt x="12192000" y="457199"/>
                </a:lnTo>
                <a:close/>
              </a:path>
            </a:pathLst>
          </a:custGeom>
          <a:solidFill>
            <a:srgbClr val="BC572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0" y="6333744"/>
            <a:ext cx="12192000" cy="67056"/>
          </a:xfrm>
          <a:custGeom>
            <a:avLst/>
            <a:gdLst/>
            <a:ahLst/>
            <a:cxnLst/>
            <a:rect l="l" t="t" r="r" b="b"/>
            <a:pathLst>
              <a:path w="12192000" h="67055">
                <a:moveTo>
                  <a:pt x="0" y="67055"/>
                </a:moveTo>
                <a:lnTo>
                  <a:pt x="12192000" y="67055"/>
                </a:lnTo>
                <a:lnTo>
                  <a:pt x="12192000" y="0"/>
                </a:lnTo>
                <a:lnTo>
                  <a:pt x="0" y="0"/>
                </a:lnTo>
                <a:lnTo>
                  <a:pt x="0" y="67055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969508" y="1845564"/>
            <a:ext cx="5186172" cy="29047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964936" y="1840992"/>
            <a:ext cx="5195316" cy="2913887"/>
          </a:xfrm>
          <a:custGeom>
            <a:avLst/>
            <a:gdLst/>
            <a:ahLst/>
            <a:cxnLst/>
            <a:rect l="l" t="t" r="r" b="b"/>
            <a:pathLst>
              <a:path w="5195316" h="2913887">
                <a:moveTo>
                  <a:pt x="0" y="2913887"/>
                </a:moveTo>
                <a:lnTo>
                  <a:pt x="5195316" y="2913887"/>
                </a:lnTo>
                <a:lnTo>
                  <a:pt x="5195316" y="0"/>
                </a:lnTo>
                <a:lnTo>
                  <a:pt x="0" y="0"/>
                </a:lnTo>
                <a:lnTo>
                  <a:pt x="0" y="2913887"/>
                </a:lnTo>
                <a:close/>
              </a:path>
            </a:pathLst>
          </a:custGeom>
          <a:ln w="9144">
            <a:solidFill>
              <a:srgbClr val="E38312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188720" y="5874052"/>
            <a:ext cx="804752" cy="0"/>
          </a:xfrm>
          <a:custGeom>
            <a:avLst/>
            <a:gdLst/>
            <a:ahLst/>
            <a:cxnLst/>
            <a:rect l="l" t="t" r="r" b="b"/>
            <a:pathLst>
              <a:path w="804752" h="0">
                <a:moveTo>
                  <a:pt x="0" y="0"/>
                </a:moveTo>
                <a:lnTo>
                  <a:pt x="804752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994825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147131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299438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451744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604050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756356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908663" y="5874052"/>
            <a:ext cx="150891" cy="0"/>
          </a:xfrm>
          <a:custGeom>
            <a:avLst/>
            <a:gdLst/>
            <a:ahLst/>
            <a:cxnLst/>
            <a:rect l="l" t="t" r="r" b="b"/>
            <a:pathLst>
              <a:path w="150891" h="0">
                <a:moveTo>
                  <a:pt x="0" y="0"/>
                </a:moveTo>
                <a:lnTo>
                  <a:pt x="150891" y="0"/>
                </a:lnTo>
              </a:path>
            </a:pathLst>
          </a:custGeom>
          <a:ln w="663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176020" y="1066317"/>
            <a:ext cx="10088417" cy="63530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4900"/>
              </a:lnSpc>
              <a:tabLst>
                <a:tab pos="9982200" algn="l"/>
              </a:tabLst>
            </a:pP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D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e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s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a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r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l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o</a:t>
            </a:r>
            <a:r>
              <a:rPr dirty="0" smtClean="0" sz="4800" spc="-75" u="sng">
                <a:solidFill>
                  <a:srgbClr val="404040"/>
                </a:solidFill>
                <a:latin typeface="Calibri Light"/>
                <a:cs typeface="Calibri Light"/>
              </a:rPr>
              <a:t> </a:t>
            </a:r>
            <a:r>
              <a:rPr dirty="0" smtClean="0" sz="4800" spc="0" u="sng">
                <a:solidFill>
                  <a:srgbClr val="404040"/>
                </a:solidFill>
                <a:latin typeface="Calibri Light"/>
                <a:cs typeface="Calibri Light"/>
              </a:rPr>
              <a:t>	</a:t>
            </a:r>
            <a:endParaRPr sz="4800">
              <a:latin typeface="Calibri Light"/>
              <a:cs typeface="Calibri Light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84580" y="1895602"/>
            <a:ext cx="4762802" cy="2927730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 marR="19088">
              <a:lnSpc>
                <a:spcPts val="2105"/>
              </a:lnSpc>
            </a:pP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ru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omo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ime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-3" b="1">
                <a:solidFill>
                  <a:srgbClr val="404040"/>
                </a:solidFill>
                <a:latin typeface="Calibri"/>
                <a:cs typeface="Calibri"/>
              </a:rPr>
              <a:t>ional</a:t>
            </a:r>
            <a:endParaRPr sz="2000">
              <a:latin typeface="Calibri"/>
              <a:cs typeface="Calibri"/>
            </a:endParaRPr>
          </a:p>
          <a:p>
            <a:pPr marR="1784" algn="ctr">
              <a:lnSpc>
                <a:spcPct val="101725"/>
              </a:lnSpc>
              <a:spcBef>
                <a:spcPts val="1017"/>
              </a:spcBef>
            </a:pPr>
            <a:r>
              <a:rPr dirty="0" smtClean="0" sz="2000" spc="19">
                <a:solidFill>
                  <a:srgbClr val="E38312"/>
                </a:solidFill>
                <a:latin typeface="Arial"/>
                <a:cs typeface="Arial"/>
              </a:rPr>
              <a:t>•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Ce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Pu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a,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id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tif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18">
                <a:solidFill>
                  <a:srgbClr val="404040"/>
                </a:solidFill>
                <a:latin typeface="Calibri"/>
                <a:cs typeface="Calibri"/>
              </a:rPr>
              <a:t>ias,</a:t>
            </a:r>
            <a:endParaRPr sz="2000">
              <a:latin typeface="Calibri"/>
              <a:cs typeface="Calibri"/>
            </a:endParaRPr>
          </a:p>
          <a:p>
            <a:pPr marL="72351" marR="1219" algn="ctr">
              <a:lnSpc>
                <a:spcPts val="2160"/>
              </a:lnSpc>
              <a:spcBef>
                <a:spcPts val="108"/>
              </a:spcBef>
            </a:pP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8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ne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3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especi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pla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as,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22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endParaRPr sz="2000">
              <a:latin typeface="Calibri"/>
              <a:cs typeface="Calibri"/>
            </a:endParaRPr>
          </a:p>
          <a:p>
            <a:pPr marL="72351" marR="3408" algn="ctr">
              <a:lnSpc>
                <a:spcPts val="2160"/>
              </a:lnSpc>
            </a:pP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ilia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osaceae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á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di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on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se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46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endParaRPr sz="2000">
              <a:latin typeface="Calibri"/>
              <a:cs typeface="Calibri"/>
            </a:endParaRPr>
          </a:p>
          <a:p>
            <a:pPr marL="72351" marR="3072" algn="ctr">
              <a:lnSpc>
                <a:spcPts val="2160"/>
              </a:lnSpc>
            </a:pP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géne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1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speci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s,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segui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or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lia</a:t>
            </a:r>
            <a:endParaRPr sz="2000">
              <a:latin typeface="Calibri"/>
              <a:cs typeface="Calibri"/>
            </a:endParaRPr>
          </a:p>
          <a:p>
            <a:pPr marL="72351" marR="718" algn="ctr">
              <a:lnSpc>
                <a:spcPts val="2160"/>
              </a:lnSpc>
            </a:pP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eae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seis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speci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del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éne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7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" i="1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7" i="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7" i="1">
                <a:solidFill>
                  <a:srgbClr val="404040"/>
                </a:solidFill>
                <a:latin typeface="Calibri"/>
                <a:cs typeface="Calibri"/>
              </a:rPr>
              <a:t>trus</a:t>
            </a:r>
            <a:endParaRPr sz="2000">
              <a:latin typeface="Calibri"/>
              <a:cs typeface="Calibri"/>
            </a:endParaRPr>
          </a:p>
          <a:p>
            <a:pPr marL="72351" algn="ctr">
              <a:lnSpc>
                <a:spcPts val="2160"/>
              </a:lnSpc>
            </a:pP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f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am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olanaceae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con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dos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é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ne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71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72351" marR="1039" algn="ctr">
              <a:lnSpc>
                <a:spcPts val="2165"/>
              </a:lnSpc>
              <a:spcBef>
                <a:spcPts val="0"/>
              </a:spcBef>
            </a:pP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speci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s.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Las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z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as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s,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el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om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2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endParaRPr sz="2000">
              <a:latin typeface="Calibri"/>
              <a:cs typeface="Calibri"/>
            </a:endParaRPr>
          </a:p>
          <a:p>
            <a:pPr marL="72351" algn="ctr">
              <a:lnSpc>
                <a:spcPts val="2160"/>
              </a:lnSpc>
            </a:pP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árbol,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uchu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,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g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u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aba,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los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cítr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i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c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9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endParaRPr sz="2000">
              <a:latin typeface="Calibri"/>
              <a:cs typeface="Calibri"/>
            </a:endParaRPr>
          </a:p>
          <a:p>
            <a:pPr marL="72351" marR="702" algn="ctr">
              <a:lnSpc>
                <a:spcPts val="2160"/>
              </a:lnSpc>
            </a:pP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pa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mo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aña,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n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ap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v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ec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h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d</a:t>
            </a:r>
            <a:r>
              <a:rPr dirty="0" smtClean="0" sz="2000" spc="8">
                <a:solidFill>
                  <a:srgbClr val="404040"/>
                </a:solidFill>
                <a:latin typeface="Calibri"/>
                <a:cs typeface="Calibri"/>
              </a:rPr>
              <a:t>os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020" y="4817745"/>
            <a:ext cx="526018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p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7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6666" y="4817745"/>
            <a:ext cx="24264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4">
                <a:solidFill>
                  <a:srgbClr val="404040"/>
                </a:solidFill>
                <a:latin typeface="Calibri"/>
                <a:cs typeface="Calibri"/>
              </a:rPr>
              <a:t>la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95118" y="4817745"/>
            <a:ext cx="1277854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l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abo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-3">
                <a:solidFill>
                  <a:srgbClr val="404040"/>
                </a:solidFill>
                <a:latin typeface="Calibri"/>
                <a:cs typeface="Calibri"/>
              </a:rPr>
              <a:t>ación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97223" y="4817745"/>
            <a:ext cx="1019509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ar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dirty="0" smtClean="0" sz="2000" spc="-1">
                <a:solidFill>
                  <a:srgbClr val="404040"/>
                </a:solidFill>
                <a:latin typeface="Calibri"/>
                <a:cs typeface="Calibri"/>
              </a:rPr>
              <a:t>sanal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1391" y="4817745"/>
            <a:ext cx="324915" cy="279907"/>
          </a:xfrm>
          <a:prstGeom prst="rect">
            <a:avLst/>
          </a:prstGeom>
        </p:spPr>
        <p:txBody>
          <a:bodyPr wrap="square" lIns="0" tIns="13366" rIns="0" bIns="0" rtlCol="0">
            <a:noAutofit/>
          </a:bodyPr>
          <a:lstStyle/>
          <a:p>
            <a:pPr marL="12700">
              <a:lnSpc>
                <a:spcPts val="2105"/>
              </a:lnSpc>
            </a:pPr>
            <a:r>
              <a:rPr dirty="0" smtClean="0" sz="2000" spc="4">
                <a:solidFill>
                  <a:srgbClr val="404040"/>
                </a:solidFill>
                <a:latin typeface="Calibri"/>
                <a:cs typeface="Calibri"/>
              </a:rPr>
              <a:t>de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58662" y="4824857"/>
            <a:ext cx="5021808" cy="843864"/>
          </a:xfrm>
          <a:prstGeom prst="rect">
            <a:avLst/>
          </a:prstGeom>
        </p:spPr>
        <p:txBody>
          <a:bodyPr wrap="square" lIns="0" tIns="9556" rIns="0" bIns="0" rtlCol="0">
            <a:noAutofit/>
          </a:bodyPr>
          <a:lstStyle/>
          <a:p>
            <a:pPr algn="ctr">
              <a:lnSpc>
                <a:spcPts val="1505"/>
              </a:lnSpc>
            </a:pPr>
            <a:r>
              <a:rPr dirty="0" smtClean="0" sz="1400" spc="-4">
                <a:latin typeface="Calibri"/>
                <a:cs typeface="Calibri"/>
              </a:rPr>
              <a:t>F</a:t>
            </a:r>
            <a:r>
              <a:rPr dirty="0" smtClean="0" sz="1400" spc="-4">
                <a:latin typeface="Calibri"/>
                <a:cs typeface="Calibri"/>
              </a:rPr>
              <a:t>r</a:t>
            </a:r>
            <a:r>
              <a:rPr dirty="0" smtClean="0" sz="1400" spc="-4">
                <a:latin typeface="Calibri"/>
                <a:cs typeface="Calibri"/>
              </a:rPr>
              <a:t>u</a:t>
            </a:r>
            <a:r>
              <a:rPr dirty="0" smtClean="0" sz="1400" spc="-4">
                <a:latin typeface="Calibri"/>
                <a:cs typeface="Calibri"/>
              </a:rPr>
              <a:t>t</a:t>
            </a:r>
            <a:r>
              <a:rPr dirty="0" smtClean="0" sz="1400" spc="-4">
                <a:latin typeface="Calibri"/>
                <a:cs typeface="Calibri"/>
              </a:rPr>
              <a:t>os</a:t>
            </a:r>
            <a:r>
              <a:rPr dirty="0" smtClean="0" sz="1400" spc="-4">
                <a:latin typeface="Calibri"/>
                <a:cs typeface="Calibri"/>
              </a:rPr>
              <a:t> </a:t>
            </a:r>
            <a:r>
              <a:rPr dirty="0" smtClean="0" sz="1400" spc="-4">
                <a:latin typeface="Calibri"/>
                <a:cs typeface="Calibri"/>
              </a:rPr>
              <a:t>en</a:t>
            </a:r>
            <a:r>
              <a:rPr dirty="0" smtClean="0" sz="1400" spc="-4">
                <a:latin typeface="Calibri"/>
                <a:cs typeface="Calibri"/>
              </a:rPr>
              <a:t> </a:t>
            </a:r>
            <a:r>
              <a:rPr dirty="0" smtClean="0" sz="1400" spc="-4">
                <a:latin typeface="Calibri"/>
                <a:cs typeface="Calibri"/>
              </a:rPr>
              <a:t>C</a:t>
            </a:r>
            <a:r>
              <a:rPr dirty="0" smtClean="0" sz="1400" spc="-4">
                <a:latin typeface="Calibri"/>
                <a:cs typeface="Calibri"/>
              </a:rPr>
              <a:t>er</a:t>
            </a:r>
            <a:r>
              <a:rPr dirty="0" smtClean="0" sz="1400" spc="-4">
                <a:latin typeface="Calibri"/>
                <a:cs typeface="Calibri"/>
              </a:rPr>
              <a:t>r</a:t>
            </a:r>
            <a:r>
              <a:rPr dirty="0" smtClean="0" sz="1400" spc="-4">
                <a:latin typeface="Calibri"/>
                <a:cs typeface="Calibri"/>
              </a:rPr>
              <a:t>o</a:t>
            </a:r>
            <a:r>
              <a:rPr dirty="0" smtClean="0" sz="1400" spc="-4">
                <a:latin typeface="Calibri"/>
                <a:cs typeface="Calibri"/>
              </a:rPr>
              <a:t> </a:t>
            </a:r>
            <a:r>
              <a:rPr dirty="0" smtClean="0" sz="1400" spc="-4">
                <a:latin typeface="Calibri"/>
                <a:cs typeface="Calibri"/>
              </a:rPr>
              <a:t>P</a:t>
            </a:r>
            <a:r>
              <a:rPr dirty="0" smtClean="0" sz="1400" spc="-4">
                <a:latin typeface="Calibri"/>
                <a:cs typeface="Calibri"/>
              </a:rPr>
              <a:t>u</a:t>
            </a:r>
            <a:r>
              <a:rPr dirty="0" smtClean="0" sz="1400" spc="-4">
                <a:latin typeface="Calibri"/>
                <a:cs typeface="Calibri"/>
              </a:rPr>
              <a:t>n</a:t>
            </a:r>
            <a:r>
              <a:rPr dirty="0" smtClean="0" sz="1400" spc="-4">
                <a:latin typeface="Calibri"/>
                <a:cs typeface="Calibri"/>
              </a:rPr>
              <a:t>t</a:t>
            </a:r>
            <a:r>
              <a:rPr dirty="0" smtClean="0" sz="1400" spc="-4">
                <a:latin typeface="Calibri"/>
                <a:cs typeface="Calibri"/>
              </a:rPr>
              <a:t>a:</a:t>
            </a:r>
            <a:r>
              <a:rPr dirty="0" smtClean="0" sz="1400" spc="-4">
                <a:latin typeface="Calibri"/>
                <a:cs typeface="Calibri"/>
              </a:rPr>
              <a:t> </a:t>
            </a:r>
            <a:r>
              <a:rPr dirty="0" smtClean="0" sz="1400" spc="-4">
                <a:latin typeface="Calibri"/>
                <a:cs typeface="Calibri"/>
              </a:rPr>
              <a:t>a)</a:t>
            </a:r>
            <a:r>
              <a:rPr dirty="0" smtClean="0" sz="1400" spc="-4">
                <a:latin typeface="Calibri"/>
                <a:cs typeface="Calibri"/>
              </a:rPr>
              <a:t> </a:t>
            </a:r>
            <a:r>
              <a:rPr dirty="0" smtClean="0" sz="1400" spc="-4">
                <a:latin typeface="Calibri"/>
                <a:cs typeface="Calibri"/>
              </a:rPr>
              <a:t>P</a:t>
            </a:r>
            <a:r>
              <a:rPr dirty="0" smtClean="0" sz="1400" spc="-4">
                <a:latin typeface="Calibri"/>
                <a:cs typeface="Calibri"/>
              </a:rPr>
              <a:t>a</a:t>
            </a:r>
            <a:r>
              <a:rPr dirty="0" smtClean="0" sz="1400" spc="-4">
                <a:latin typeface="Calibri"/>
                <a:cs typeface="Calibri"/>
              </a:rPr>
              <a:t>p</a:t>
            </a:r>
            <a:r>
              <a:rPr dirty="0" smtClean="0" sz="1400" spc="-4">
                <a:latin typeface="Calibri"/>
                <a:cs typeface="Calibri"/>
              </a:rPr>
              <a:t>a</a:t>
            </a:r>
            <a:r>
              <a:rPr dirty="0" smtClean="0" sz="1400" spc="-4">
                <a:latin typeface="Calibri"/>
                <a:cs typeface="Calibri"/>
              </a:rPr>
              <a:t>y</a:t>
            </a:r>
            <a:r>
              <a:rPr dirty="0" smtClean="0" sz="1400" spc="-4">
                <a:latin typeface="Calibri"/>
                <a:cs typeface="Calibri"/>
              </a:rPr>
              <a:t>a</a:t>
            </a:r>
            <a:r>
              <a:rPr dirty="0" smtClean="0" sz="1400" spc="-4">
                <a:latin typeface="Calibri"/>
                <a:cs typeface="Calibri"/>
              </a:rPr>
              <a:t> </a:t>
            </a:r>
            <a:r>
              <a:rPr dirty="0" smtClean="0" sz="1400" spc="-4">
                <a:latin typeface="Calibri"/>
                <a:cs typeface="Calibri"/>
              </a:rPr>
              <a:t>d</a:t>
            </a:r>
            <a:r>
              <a:rPr dirty="0" smtClean="0" sz="1400" spc="-4">
                <a:latin typeface="Calibri"/>
                <a:cs typeface="Calibri"/>
              </a:rPr>
              <a:t>e</a:t>
            </a:r>
            <a:r>
              <a:rPr dirty="0" smtClean="0" sz="1400" spc="-4">
                <a:latin typeface="Calibri"/>
                <a:cs typeface="Calibri"/>
              </a:rPr>
              <a:t> </a:t>
            </a:r>
            <a:r>
              <a:rPr dirty="0" smtClean="0" sz="1400" spc="-4">
                <a:latin typeface="Calibri"/>
                <a:cs typeface="Calibri"/>
              </a:rPr>
              <a:t>m</a:t>
            </a:r>
            <a:r>
              <a:rPr dirty="0" smtClean="0" sz="1400" spc="-4">
                <a:latin typeface="Calibri"/>
                <a:cs typeface="Calibri"/>
              </a:rPr>
              <a:t>o</a:t>
            </a:r>
            <a:r>
              <a:rPr dirty="0" smtClean="0" sz="1400" spc="-4">
                <a:latin typeface="Calibri"/>
                <a:cs typeface="Calibri"/>
              </a:rPr>
              <a:t>n</a:t>
            </a:r>
            <a:r>
              <a:rPr dirty="0" smtClean="0" sz="1400" spc="-4">
                <a:latin typeface="Calibri"/>
                <a:cs typeface="Calibri"/>
              </a:rPr>
              <a:t>t</a:t>
            </a:r>
            <a:r>
              <a:rPr dirty="0" smtClean="0" sz="1400" spc="-4">
                <a:latin typeface="Calibri"/>
                <a:cs typeface="Calibri"/>
              </a:rPr>
              <a:t>a</a:t>
            </a:r>
            <a:r>
              <a:rPr dirty="0" smtClean="0" sz="1400" spc="-4">
                <a:latin typeface="Calibri"/>
                <a:cs typeface="Calibri"/>
              </a:rPr>
              <a:t>ñ</a:t>
            </a:r>
            <a:r>
              <a:rPr dirty="0" smtClean="0" sz="1400" spc="-4">
                <a:latin typeface="Calibri"/>
                <a:cs typeface="Calibri"/>
              </a:rPr>
              <a:t>a;</a:t>
            </a:r>
            <a:r>
              <a:rPr dirty="0" smtClean="0" sz="1400" spc="-4">
                <a:latin typeface="Calibri"/>
                <a:cs typeface="Calibri"/>
              </a:rPr>
              <a:t> </a:t>
            </a:r>
            <a:r>
              <a:rPr dirty="0" smtClean="0" sz="1400" spc="-4">
                <a:latin typeface="Calibri"/>
                <a:cs typeface="Calibri"/>
              </a:rPr>
              <a:t>b</a:t>
            </a:r>
            <a:r>
              <a:rPr dirty="0" smtClean="0" sz="1400" spc="-4">
                <a:latin typeface="Calibri"/>
                <a:cs typeface="Calibri"/>
              </a:rPr>
              <a:t>)</a:t>
            </a:r>
            <a:r>
              <a:rPr dirty="0" smtClean="0" sz="1400" spc="-4">
                <a:latin typeface="Calibri"/>
                <a:cs typeface="Calibri"/>
              </a:rPr>
              <a:t> </a:t>
            </a:r>
            <a:r>
              <a:rPr dirty="0" smtClean="0" sz="1400" spc="-4">
                <a:latin typeface="Calibri"/>
                <a:cs typeface="Calibri"/>
              </a:rPr>
              <a:t>Al</a:t>
            </a:r>
            <a:r>
              <a:rPr dirty="0" smtClean="0" sz="1400" spc="-4">
                <a:latin typeface="Calibri"/>
                <a:cs typeface="Calibri"/>
              </a:rPr>
              <a:t>c</a:t>
            </a:r>
            <a:r>
              <a:rPr dirty="0" smtClean="0" sz="1400" spc="-4">
                <a:latin typeface="Calibri"/>
                <a:cs typeface="Calibri"/>
              </a:rPr>
              <a:t>a</a:t>
            </a:r>
            <a:r>
              <a:rPr dirty="0" smtClean="0" sz="1400" spc="-4">
                <a:latin typeface="Calibri"/>
                <a:cs typeface="Calibri"/>
              </a:rPr>
              <a:t>y</a:t>
            </a:r>
            <a:r>
              <a:rPr dirty="0" smtClean="0" sz="1400" spc="-4">
                <a:latin typeface="Calibri"/>
                <a:cs typeface="Calibri"/>
              </a:rPr>
              <a:t>o</a:t>
            </a:r>
            <a:r>
              <a:rPr dirty="0" smtClean="0" sz="1400" spc="-4">
                <a:latin typeface="Calibri"/>
                <a:cs typeface="Calibri"/>
              </a:rPr>
              <a:t>t</a:t>
            </a:r>
            <a:r>
              <a:rPr dirty="0" smtClean="0" sz="1400" spc="-4">
                <a:latin typeface="Calibri"/>
                <a:cs typeface="Calibri"/>
              </a:rPr>
              <a:t>a;</a:t>
            </a:r>
            <a:r>
              <a:rPr dirty="0" smtClean="0" sz="1400" spc="-4">
                <a:latin typeface="Calibri"/>
                <a:cs typeface="Calibri"/>
              </a:rPr>
              <a:t> </a:t>
            </a:r>
            <a:r>
              <a:rPr dirty="0" smtClean="0" sz="1400" spc="-4">
                <a:latin typeface="Calibri"/>
                <a:cs typeface="Calibri"/>
              </a:rPr>
              <a:t>c</a:t>
            </a:r>
            <a:r>
              <a:rPr dirty="0" smtClean="0" sz="1400" spc="-4">
                <a:latin typeface="Calibri"/>
                <a:cs typeface="Calibri"/>
              </a:rPr>
              <a:t>)</a:t>
            </a:r>
            <a:r>
              <a:rPr dirty="0" smtClean="0" sz="1400" spc="-4">
                <a:latin typeface="Calibri"/>
                <a:cs typeface="Calibri"/>
              </a:rPr>
              <a:t> </a:t>
            </a:r>
            <a:r>
              <a:rPr dirty="0" smtClean="0" sz="1400" spc="-4">
                <a:latin typeface="Calibri"/>
                <a:cs typeface="Calibri"/>
              </a:rPr>
              <a:t>Hi</a:t>
            </a:r>
            <a:r>
              <a:rPr dirty="0" smtClean="0" sz="1400" spc="-4">
                <a:latin typeface="Calibri"/>
                <a:cs typeface="Calibri"/>
              </a:rPr>
              <a:t>g</a:t>
            </a:r>
            <a:r>
              <a:rPr dirty="0" smtClean="0" sz="1400" spc="-4">
                <a:latin typeface="Calibri"/>
                <a:cs typeface="Calibri"/>
              </a:rPr>
              <a:t>o;</a:t>
            </a:r>
            <a:r>
              <a:rPr dirty="0" smtClean="0" sz="1400" spc="-4">
                <a:latin typeface="Calibri"/>
                <a:cs typeface="Calibri"/>
              </a:rPr>
              <a:t> </a:t>
            </a:r>
            <a:r>
              <a:rPr dirty="0" smtClean="0" sz="1400" spc="-4">
                <a:latin typeface="Calibri"/>
                <a:cs typeface="Calibri"/>
              </a:rPr>
              <a:t>d</a:t>
            </a:r>
            <a:r>
              <a:rPr dirty="0" smtClean="0" sz="1400" spc="-4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65874" marR="78732" algn="ctr">
              <a:lnSpc>
                <a:spcPts val="1680"/>
              </a:lnSpc>
              <a:spcBef>
                <a:spcPts val="8"/>
              </a:spcBef>
            </a:pPr>
            <a:r>
              <a:rPr dirty="0" smtClean="0" sz="1400" spc="-2">
                <a:latin typeface="Calibri"/>
                <a:cs typeface="Calibri"/>
              </a:rPr>
              <a:t>Gu</a:t>
            </a:r>
            <a:r>
              <a:rPr dirty="0" smtClean="0" sz="1400" spc="-2">
                <a:latin typeface="Calibri"/>
                <a:cs typeface="Calibri"/>
              </a:rPr>
              <a:t>a</a:t>
            </a:r>
            <a:r>
              <a:rPr dirty="0" smtClean="0" sz="1400" spc="-2">
                <a:latin typeface="Calibri"/>
                <a:cs typeface="Calibri"/>
              </a:rPr>
              <a:t>y</a:t>
            </a:r>
            <a:r>
              <a:rPr dirty="0" smtClean="0" sz="1400" spc="-2">
                <a:latin typeface="Calibri"/>
                <a:cs typeface="Calibri"/>
              </a:rPr>
              <a:t>a</a:t>
            </a:r>
            <a:r>
              <a:rPr dirty="0" smtClean="0" sz="1400" spc="-2">
                <a:latin typeface="Calibri"/>
                <a:cs typeface="Calibri"/>
              </a:rPr>
              <a:t>b</a:t>
            </a:r>
            <a:r>
              <a:rPr dirty="0" smtClean="0" sz="1400" spc="-2">
                <a:latin typeface="Calibri"/>
                <a:cs typeface="Calibri"/>
              </a:rPr>
              <a:t>a;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e)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Gu</a:t>
            </a:r>
            <a:r>
              <a:rPr dirty="0" smtClean="0" sz="1400" spc="-2">
                <a:latin typeface="Calibri"/>
                <a:cs typeface="Calibri"/>
              </a:rPr>
              <a:t>a</a:t>
            </a:r>
            <a:r>
              <a:rPr dirty="0" smtClean="0" sz="1400" spc="-2">
                <a:latin typeface="Calibri"/>
                <a:cs typeface="Calibri"/>
              </a:rPr>
              <a:t>y</a:t>
            </a:r>
            <a:r>
              <a:rPr dirty="0" smtClean="0" sz="1400" spc="-2">
                <a:latin typeface="Calibri"/>
                <a:cs typeface="Calibri"/>
              </a:rPr>
              <a:t>a</a:t>
            </a:r>
            <a:r>
              <a:rPr dirty="0" smtClean="0" sz="1400" spc="-2">
                <a:latin typeface="Calibri"/>
                <a:cs typeface="Calibri"/>
              </a:rPr>
              <a:t>b</a:t>
            </a:r>
            <a:r>
              <a:rPr dirty="0" smtClean="0" sz="1400" spc="-2">
                <a:latin typeface="Calibri"/>
                <a:cs typeface="Calibri"/>
              </a:rPr>
              <a:t>a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p</a:t>
            </a:r>
            <a:r>
              <a:rPr dirty="0" smtClean="0" sz="1400" spc="-2">
                <a:latin typeface="Calibri"/>
                <a:cs typeface="Calibri"/>
              </a:rPr>
              <a:t>er</a:t>
            </a:r>
            <a:r>
              <a:rPr dirty="0" smtClean="0" sz="1400" spc="-2">
                <a:latin typeface="Calibri"/>
                <a:cs typeface="Calibri"/>
              </a:rPr>
              <a:t>u</a:t>
            </a:r>
            <a:r>
              <a:rPr dirty="0" smtClean="0" sz="1400" spc="-2">
                <a:latin typeface="Calibri"/>
                <a:cs typeface="Calibri"/>
              </a:rPr>
              <a:t>a</a:t>
            </a:r>
            <a:r>
              <a:rPr dirty="0" smtClean="0" sz="1400" spc="-2">
                <a:latin typeface="Calibri"/>
                <a:cs typeface="Calibri"/>
              </a:rPr>
              <a:t>n</a:t>
            </a:r>
            <a:r>
              <a:rPr dirty="0" smtClean="0" sz="1400" spc="-2">
                <a:latin typeface="Calibri"/>
                <a:cs typeface="Calibri"/>
              </a:rPr>
              <a:t>a;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f</a:t>
            </a:r>
            <a:r>
              <a:rPr dirty="0" smtClean="0" sz="1400" spc="-2">
                <a:latin typeface="Calibri"/>
                <a:cs typeface="Calibri"/>
              </a:rPr>
              <a:t>)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C</a:t>
            </a:r>
            <a:r>
              <a:rPr dirty="0" smtClean="0" sz="1400" spc="-2">
                <a:latin typeface="Calibri"/>
                <a:cs typeface="Calibri"/>
              </a:rPr>
              <a:t>u</a:t>
            </a:r>
            <a:r>
              <a:rPr dirty="0" smtClean="0" sz="1400" spc="-2">
                <a:latin typeface="Calibri"/>
                <a:cs typeface="Calibri"/>
              </a:rPr>
              <a:t>ru</a:t>
            </a:r>
            <a:r>
              <a:rPr dirty="0" smtClean="0" sz="1400" spc="-2">
                <a:latin typeface="Calibri"/>
                <a:cs typeface="Calibri"/>
              </a:rPr>
              <a:t>b</a:t>
            </a:r>
            <a:r>
              <a:rPr dirty="0" smtClean="0" sz="1400" spc="-2">
                <a:latin typeface="Calibri"/>
                <a:cs typeface="Calibri"/>
              </a:rPr>
              <a:t>a;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g)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N</a:t>
            </a:r>
            <a:r>
              <a:rPr dirty="0" smtClean="0" sz="1400" spc="-2">
                <a:latin typeface="Calibri"/>
                <a:cs typeface="Calibri"/>
              </a:rPr>
              <a:t>íspe</a:t>
            </a:r>
            <a:r>
              <a:rPr dirty="0" smtClean="0" sz="1400" spc="-2">
                <a:latin typeface="Calibri"/>
                <a:cs typeface="Calibri"/>
              </a:rPr>
              <a:t>r</a:t>
            </a:r>
            <a:r>
              <a:rPr dirty="0" smtClean="0" sz="1400" spc="-2">
                <a:latin typeface="Calibri"/>
                <a:cs typeface="Calibri"/>
              </a:rPr>
              <a:t>o;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h</a:t>
            </a:r>
            <a:r>
              <a:rPr dirty="0" smtClean="0" sz="1400" spc="-2">
                <a:latin typeface="Calibri"/>
                <a:cs typeface="Calibri"/>
              </a:rPr>
              <a:t>)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D</a:t>
            </a:r>
            <a:r>
              <a:rPr dirty="0" smtClean="0" sz="1400" spc="-2">
                <a:latin typeface="Calibri"/>
                <a:cs typeface="Calibri"/>
              </a:rPr>
              <a:t>u</a:t>
            </a:r>
            <a:r>
              <a:rPr dirty="0" smtClean="0" sz="1400" spc="-2">
                <a:latin typeface="Calibri"/>
                <a:cs typeface="Calibri"/>
              </a:rPr>
              <a:t>r</a:t>
            </a:r>
            <a:r>
              <a:rPr dirty="0" smtClean="0" sz="1400" spc="-2">
                <a:latin typeface="Calibri"/>
                <a:cs typeface="Calibri"/>
              </a:rPr>
              <a:t>az</a:t>
            </a:r>
            <a:r>
              <a:rPr dirty="0" smtClean="0" sz="1400" spc="-2">
                <a:latin typeface="Calibri"/>
                <a:cs typeface="Calibri"/>
              </a:rPr>
              <a:t>n</a:t>
            </a:r>
            <a:r>
              <a:rPr dirty="0" smtClean="0" sz="1400" spc="-2">
                <a:latin typeface="Calibri"/>
                <a:cs typeface="Calibri"/>
              </a:rPr>
              <a:t>o;</a:t>
            </a:r>
            <a:r>
              <a:rPr dirty="0" smtClean="0" sz="1400" spc="-2">
                <a:latin typeface="Calibri"/>
                <a:cs typeface="Calibri"/>
              </a:rPr>
              <a:t> </a:t>
            </a:r>
            <a:r>
              <a:rPr dirty="0" smtClean="0" sz="1400" spc="-2">
                <a:latin typeface="Calibri"/>
                <a:cs typeface="Calibri"/>
              </a:rPr>
              <a:t>i)</a:t>
            </a:r>
            <a:endParaRPr sz="1400">
              <a:latin typeface="Calibri"/>
              <a:cs typeface="Calibri"/>
            </a:endParaRPr>
          </a:p>
          <a:p>
            <a:pPr marL="119214" marR="132408" algn="ctr">
              <a:lnSpc>
                <a:spcPts val="1680"/>
              </a:lnSpc>
            </a:pPr>
            <a:r>
              <a:rPr dirty="0" smtClean="0" sz="1400" spc="-5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5">
                <a:latin typeface="Calibri"/>
                <a:cs typeface="Calibri"/>
              </a:rPr>
              <a:t>r</a:t>
            </a:r>
            <a:r>
              <a:rPr dirty="0" smtClean="0" sz="1400" spc="-5">
                <a:latin typeface="Calibri"/>
                <a:cs typeface="Calibri"/>
              </a:rPr>
              <a:t>a;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j)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Mo</a:t>
            </a:r>
            <a:r>
              <a:rPr dirty="0" smtClean="0" sz="1400" spc="-5">
                <a:latin typeface="Calibri"/>
                <a:cs typeface="Calibri"/>
              </a:rPr>
              <a:t>r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si</a:t>
            </a:r>
            <a:r>
              <a:rPr dirty="0" smtClean="0" sz="1400" spc="-5">
                <a:latin typeface="Calibri"/>
                <a:cs typeface="Calibri"/>
              </a:rPr>
              <a:t>l</a:t>
            </a:r>
            <a:r>
              <a:rPr dirty="0" smtClean="0" sz="1400" spc="-5">
                <a:latin typeface="Calibri"/>
                <a:cs typeface="Calibri"/>
              </a:rPr>
              <a:t>v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5">
                <a:latin typeface="Calibri"/>
                <a:cs typeface="Calibri"/>
              </a:rPr>
              <a:t>s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5">
                <a:latin typeface="Calibri"/>
                <a:cs typeface="Calibri"/>
              </a:rPr>
              <a:t>r</a:t>
            </a:r>
            <a:r>
              <a:rPr dirty="0" smtClean="0" sz="1400" spc="-5">
                <a:latin typeface="Calibri"/>
                <a:cs typeface="Calibri"/>
              </a:rPr>
              <a:t>e;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k)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Z</a:t>
            </a:r>
            <a:r>
              <a:rPr dirty="0" smtClean="0" sz="1400" spc="-5">
                <a:latin typeface="Calibri"/>
                <a:cs typeface="Calibri"/>
              </a:rPr>
              <a:t>ar</a:t>
            </a:r>
            <a:r>
              <a:rPr dirty="0" smtClean="0" sz="1400" spc="-5">
                <a:latin typeface="Calibri"/>
                <a:cs typeface="Calibri"/>
              </a:rPr>
              <a:t>z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o</a:t>
            </a:r>
            <a:r>
              <a:rPr dirty="0" smtClean="0" sz="1400" spc="-5">
                <a:latin typeface="Calibri"/>
                <a:cs typeface="Calibri"/>
              </a:rPr>
              <a:t>r</a:t>
            </a:r>
            <a:r>
              <a:rPr dirty="0" smtClean="0" sz="1400" spc="-5">
                <a:latin typeface="Calibri"/>
                <a:cs typeface="Calibri"/>
              </a:rPr>
              <a:t>a;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l)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Mo</a:t>
            </a:r>
            <a:r>
              <a:rPr dirty="0" smtClean="0" sz="1400" spc="-5">
                <a:latin typeface="Calibri"/>
                <a:cs typeface="Calibri"/>
              </a:rPr>
              <a:t>r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si</a:t>
            </a:r>
            <a:r>
              <a:rPr dirty="0" smtClean="0" sz="1400" spc="-5">
                <a:latin typeface="Calibri"/>
                <a:cs typeface="Calibri"/>
              </a:rPr>
              <a:t>l</a:t>
            </a:r>
            <a:r>
              <a:rPr dirty="0" smtClean="0" sz="1400" spc="-5">
                <a:latin typeface="Calibri"/>
                <a:cs typeface="Calibri"/>
              </a:rPr>
              <a:t>v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5">
                <a:latin typeface="Calibri"/>
                <a:cs typeface="Calibri"/>
              </a:rPr>
              <a:t>s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5">
                <a:latin typeface="Calibri"/>
                <a:cs typeface="Calibri"/>
              </a:rPr>
              <a:t>r</a:t>
            </a:r>
            <a:r>
              <a:rPr dirty="0" smtClean="0" sz="1400" spc="-5">
                <a:latin typeface="Calibri"/>
                <a:cs typeface="Calibri"/>
              </a:rPr>
              <a:t>e;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)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C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5">
                <a:latin typeface="Calibri"/>
                <a:cs typeface="Calibri"/>
              </a:rPr>
              <a:t>f</a:t>
            </a:r>
            <a:r>
              <a:rPr dirty="0" smtClean="0" sz="1400" spc="-5">
                <a:latin typeface="Calibri"/>
                <a:cs typeface="Calibri"/>
              </a:rPr>
              <a:t>é;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)</a:t>
            </a:r>
            <a:endParaRPr sz="1400">
              <a:latin typeface="Calibri"/>
              <a:cs typeface="Calibri"/>
            </a:endParaRPr>
          </a:p>
          <a:p>
            <a:pPr marL="652592" marR="667166" algn="ctr">
              <a:lnSpc>
                <a:spcPts val="1680"/>
              </a:lnSpc>
            </a:pPr>
            <a:r>
              <a:rPr dirty="0" smtClean="0" sz="1400" spc="-5">
                <a:latin typeface="Calibri"/>
                <a:cs typeface="Calibri"/>
              </a:rPr>
              <a:t>Na</a:t>
            </a:r>
            <a:r>
              <a:rPr dirty="0" smtClean="0" sz="1400" spc="-5">
                <a:latin typeface="Calibri"/>
                <a:cs typeface="Calibri"/>
              </a:rPr>
              <a:t>r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5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ja;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o)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5">
                <a:latin typeface="Calibri"/>
                <a:cs typeface="Calibri"/>
              </a:rPr>
              <a:t>o</a:t>
            </a:r>
            <a:r>
              <a:rPr dirty="0" smtClean="0" sz="1400" spc="-5">
                <a:latin typeface="Calibri"/>
                <a:cs typeface="Calibri"/>
              </a:rPr>
              <a:t>m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5">
                <a:latin typeface="Calibri"/>
                <a:cs typeface="Calibri"/>
              </a:rPr>
              <a:t>t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d</a:t>
            </a:r>
            <a:r>
              <a:rPr dirty="0" smtClean="0" sz="1400" spc="-5">
                <a:latin typeface="Calibri"/>
                <a:cs typeface="Calibri"/>
              </a:rPr>
              <a:t>e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ár</a:t>
            </a:r>
            <a:r>
              <a:rPr dirty="0" smtClean="0" sz="1400" spc="-5">
                <a:latin typeface="Calibri"/>
                <a:cs typeface="Calibri"/>
              </a:rPr>
              <a:t>b</a:t>
            </a:r>
            <a:r>
              <a:rPr dirty="0" smtClean="0" sz="1400" spc="-5">
                <a:latin typeface="Calibri"/>
                <a:cs typeface="Calibri"/>
              </a:rPr>
              <a:t>ol;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p</a:t>
            </a:r>
            <a:r>
              <a:rPr dirty="0" smtClean="0" sz="1400" spc="-5">
                <a:latin typeface="Calibri"/>
                <a:cs typeface="Calibri"/>
              </a:rPr>
              <a:t>)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Na</a:t>
            </a:r>
            <a:r>
              <a:rPr dirty="0" smtClean="0" sz="1400" spc="-5">
                <a:latin typeface="Calibri"/>
                <a:cs typeface="Calibri"/>
              </a:rPr>
              <a:t>r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5">
                <a:latin typeface="Calibri"/>
                <a:cs typeface="Calibri"/>
              </a:rPr>
              <a:t>n</a:t>
            </a:r>
            <a:r>
              <a:rPr dirty="0" smtClean="0" sz="1400" spc="-5">
                <a:latin typeface="Calibri"/>
                <a:cs typeface="Calibri"/>
              </a:rPr>
              <a:t>jilla;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q</a:t>
            </a:r>
            <a:r>
              <a:rPr dirty="0" smtClean="0" sz="1400" spc="-5">
                <a:latin typeface="Calibri"/>
                <a:cs typeface="Calibri"/>
              </a:rPr>
              <a:t>)</a:t>
            </a:r>
            <a:r>
              <a:rPr dirty="0" smtClean="0" sz="1400" spc="-5">
                <a:latin typeface="Calibri"/>
                <a:cs typeface="Calibri"/>
              </a:rPr>
              <a:t> </a:t>
            </a:r>
            <a:r>
              <a:rPr dirty="0" smtClean="0" sz="1400" spc="-5">
                <a:latin typeface="Calibri"/>
                <a:cs typeface="Calibri"/>
              </a:rPr>
              <a:t>U</a:t>
            </a:r>
            <a:r>
              <a:rPr dirty="0" smtClean="0" sz="1400" spc="-5">
                <a:latin typeface="Calibri"/>
                <a:cs typeface="Calibri"/>
              </a:rPr>
              <a:t>v</a:t>
            </a:r>
            <a:r>
              <a:rPr dirty="0" smtClean="0" sz="1400" spc="-5">
                <a:latin typeface="Calibri"/>
                <a:cs typeface="Calibri"/>
              </a:rPr>
              <a:t>a</a:t>
            </a:r>
            <a:r>
              <a:rPr dirty="0" smtClean="0" sz="1400" spc="-5">
                <a:latin typeface="Calibri"/>
                <a:cs typeface="Calibri"/>
              </a:rPr>
              <a:t>s</a:t>
            </a:r>
            <a:r>
              <a:rPr dirty="0" smtClean="0" sz="1400" spc="-5">
                <a:latin typeface="Calibri"/>
                <a:cs typeface="Calibri"/>
              </a:rPr>
              <a:t>.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6020" y="5079873"/>
            <a:ext cx="3504424" cy="292100"/>
          </a:xfrm>
          <a:prstGeom prst="rect">
            <a:avLst/>
          </a:prstGeom>
        </p:spPr>
        <p:txBody>
          <a:bodyPr wrap="square" lIns="0" tIns="13970" rIns="0" bIns="0" rtlCol="0">
            <a:noAutofit/>
          </a:bodyPr>
          <a:lstStyle/>
          <a:p>
            <a:pPr marL="12700">
              <a:lnSpc>
                <a:spcPts val="2200"/>
              </a:lnSpc>
            </a:pP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mer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m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elad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a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s,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bebidas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y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po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s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t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r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es</a:t>
            </a:r>
            <a:r>
              <a:rPr dirty="0" smtClean="0" baseline="26295" sz="2025" spc="0">
                <a:solidFill>
                  <a:srgbClr val="404040"/>
                </a:solidFill>
                <a:latin typeface="Calibri"/>
                <a:cs typeface="Calibri"/>
              </a:rPr>
              <a:t>10</a:t>
            </a:r>
            <a:r>
              <a:rPr dirty="0" smtClean="0" sz="2000" spc="0">
                <a:solidFill>
                  <a:srgbClr val="404040"/>
                </a:solidFill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76020" y="5940577"/>
            <a:ext cx="9843535" cy="368985"/>
          </a:xfrm>
          <a:prstGeom prst="rect">
            <a:avLst/>
          </a:prstGeom>
        </p:spPr>
        <p:txBody>
          <a:bodyPr wrap="square" lIns="0" tIns="8667" rIns="0" bIns="0" rtlCol="0">
            <a:noAutofit/>
          </a:bodyPr>
          <a:lstStyle/>
          <a:p>
            <a:pPr marL="12700">
              <a:lnSpc>
                <a:spcPts val="1365"/>
              </a:lnSpc>
            </a:pPr>
            <a:r>
              <a:rPr dirty="0" smtClean="0" baseline="27306" sz="1200" spc="-2">
                <a:latin typeface="Calibri"/>
                <a:cs typeface="Calibri"/>
              </a:rPr>
              <a:t>1</a:t>
            </a:r>
            <a:r>
              <a:rPr dirty="0" smtClean="0" baseline="27306" sz="1200" spc="-2">
                <a:latin typeface="Calibri"/>
                <a:cs typeface="Calibri"/>
              </a:rPr>
              <a:t>0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olla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es,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.,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Pi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í,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J</a:t>
            </a:r>
            <a:r>
              <a:rPr dirty="0" smtClean="0" sz="1200" spc="-2">
                <a:latin typeface="Calibri"/>
                <a:cs typeface="Calibri"/>
              </a:rPr>
              <a:t>.,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Jer</a:t>
            </a:r>
            <a:r>
              <a:rPr dirty="0" smtClean="0" sz="1200" spc="-2">
                <a:latin typeface="Calibri"/>
                <a:cs typeface="Calibri"/>
              </a:rPr>
              <a:t>k</a:t>
            </a:r>
            <a:r>
              <a:rPr dirty="0" smtClean="0" sz="1200" spc="-2">
                <a:latin typeface="Calibri"/>
                <a:cs typeface="Calibri"/>
              </a:rPr>
              <a:t>ovi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M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y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i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(20</a:t>
            </a:r>
            <a:r>
              <a:rPr dirty="0" smtClean="0" sz="1200" spc="-2">
                <a:latin typeface="Calibri"/>
                <a:cs typeface="Calibri"/>
              </a:rPr>
              <a:t>2</a:t>
            </a:r>
            <a:r>
              <a:rPr dirty="0" smtClean="0" sz="1200" spc="-2">
                <a:latin typeface="Calibri"/>
                <a:cs typeface="Calibri"/>
              </a:rPr>
              <a:t>1).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Fr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as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e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ial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omo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alime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os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f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io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ales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en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er</a:t>
            </a:r>
            <a:r>
              <a:rPr dirty="0" smtClean="0" sz="1200" spc="-2">
                <a:latin typeface="Calibri"/>
                <a:cs typeface="Calibri"/>
              </a:rPr>
              <a:t>r</a:t>
            </a:r>
            <a:r>
              <a:rPr dirty="0" smtClean="0" sz="1200" spc="-2">
                <a:latin typeface="Calibri"/>
                <a:cs typeface="Calibri"/>
              </a:rPr>
              <a:t>o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t</a:t>
            </a:r>
            <a:r>
              <a:rPr dirty="0" smtClean="0" sz="1200" spc="-2">
                <a:latin typeface="Calibri"/>
                <a:cs typeface="Calibri"/>
              </a:rPr>
              <a:t>a,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C</a:t>
            </a:r>
            <a:r>
              <a:rPr dirty="0" smtClean="0" sz="1200" spc="-2">
                <a:latin typeface="Calibri"/>
                <a:cs typeface="Calibri"/>
              </a:rPr>
              <a:t>h</a:t>
            </a:r>
            <a:r>
              <a:rPr dirty="0" smtClean="0" sz="1200" spc="-2">
                <a:latin typeface="Calibri"/>
                <a:cs typeface="Calibri"/>
              </a:rPr>
              <a:t>iri</a:t>
            </a:r>
            <a:r>
              <a:rPr dirty="0" smtClean="0" sz="1200" spc="-2">
                <a:latin typeface="Calibri"/>
                <a:cs typeface="Calibri"/>
              </a:rPr>
              <a:t>q</a:t>
            </a:r>
            <a:r>
              <a:rPr dirty="0" smtClean="0" sz="1200" spc="-2">
                <a:latin typeface="Calibri"/>
                <a:cs typeface="Calibri"/>
              </a:rPr>
              <a:t>u</a:t>
            </a:r>
            <a:r>
              <a:rPr dirty="0" smtClean="0" sz="1200" spc="-2">
                <a:latin typeface="Calibri"/>
                <a:cs typeface="Calibri"/>
              </a:rPr>
              <a:t>í,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>
                <a:latin typeface="Calibri"/>
                <a:cs typeface="Calibri"/>
              </a:rPr>
              <a:t>P</a:t>
            </a:r>
            <a:r>
              <a:rPr dirty="0" smtClean="0" sz="1200" spc="-2">
                <a:latin typeface="Calibri"/>
                <a:cs typeface="Calibri"/>
              </a:rPr>
              <a:t>a</a:t>
            </a:r>
            <a:r>
              <a:rPr dirty="0" smtClean="0" sz="1200" spc="-2">
                <a:latin typeface="Calibri"/>
                <a:cs typeface="Calibri"/>
              </a:rPr>
              <a:t>n</a:t>
            </a:r>
            <a:r>
              <a:rPr dirty="0" smtClean="0" sz="1200" spc="-2">
                <a:latin typeface="Calibri"/>
                <a:cs typeface="Calibri"/>
              </a:rPr>
              <a:t>amá.</a:t>
            </a:r>
            <a:r>
              <a:rPr dirty="0" smtClean="0" sz="1200" spc="-2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R</a:t>
            </a:r>
            <a:r>
              <a:rPr dirty="0" smtClean="0" sz="1200" spc="-2" i="1">
                <a:latin typeface="Calibri"/>
                <a:cs typeface="Calibri"/>
              </a:rPr>
              <a:t>e</a:t>
            </a:r>
            <a:r>
              <a:rPr dirty="0" smtClean="0" sz="1200" spc="-2" i="1">
                <a:latin typeface="Calibri"/>
                <a:cs typeface="Calibri"/>
              </a:rPr>
              <a:t>v</a:t>
            </a:r>
            <a:r>
              <a:rPr dirty="0" smtClean="0" sz="1200" spc="-2" i="1">
                <a:latin typeface="Calibri"/>
                <a:cs typeface="Calibri"/>
              </a:rPr>
              <a:t>i</a:t>
            </a:r>
            <a:r>
              <a:rPr dirty="0" smtClean="0" sz="1200" spc="-2" i="1">
                <a:latin typeface="Calibri"/>
                <a:cs typeface="Calibri"/>
              </a:rPr>
              <a:t>s</a:t>
            </a:r>
            <a:r>
              <a:rPr dirty="0" smtClean="0" sz="1200" spc="-2" i="1">
                <a:latin typeface="Calibri"/>
                <a:cs typeface="Calibri"/>
              </a:rPr>
              <a:t>t</a:t>
            </a:r>
            <a:r>
              <a:rPr dirty="0" smtClean="0" sz="1200" spc="-2" i="1">
                <a:latin typeface="Calibri"/>
                <a:cs typeface="Calibri"/>
              </a:rPr>
              <a:t>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Se</a:t>
            </a:r>
            <a:r>
              <a:rPr dirty="0" smtClean="0" sz="1200" spc="-2" i="1">
                <a:latin typeface="Calibri"/>
                <a:cs typeface="Calibri"/>
              </a:rPr>
              <a:t>m</a:t>
            </a:r>
            <a:r>
              <a:rPr dirty="0" smtClean="0" sz="1200" spc="-2" i="1">
                <a:latin typeface="Calibri"/>
                <a:cs typeface="Calibri"/>
              </a:rPr>
              <a:t>illa</a:t>
            </a:r>
            <a:r>
              <a:rPr dirty="0" smtClean="0" sz="1200" spc="-2" i="1">
                <a:latin typeface="Calibri"/>
                <a:cs typeface="Calibri"/>
              </a:rPr>
              <a:t> </a:t>
            </a:r>
            <a:r>
              <a:rPr dirty="0" smtClean="0" sz="1200" spc="-2" i="1">
                <a:latin typeface="Calibri"/>
                <a:cs typeface="Calibri"/>
              </a:rPr>
              <a:t>D</a:t>
            </a:r>
            <a:r>
              <a:rPr dirty="0" smtClean="0" sz="1200" spc="-2" i="1">
                <a:latin typeface="Calibri"/>
                <a:cs typeface="Calibri"/>
              </a:rPr>
              <a:t>el</a:t>
            </a:r>
            <a:endParaRPr sz="1200">
              <a:latin typeface="Calibri"/>
              <a:cs typeface="Calibri"/>
            </a:endParaRPr>
          </a:p>
          <a:p>
            <a:pPr marL="12700" marR="24071">
              <a:lnSpc>
                <a:spcPts val="1440"/>
              </a:lnSpc>
              <a:spcBef>
                <a:spcPts val="3"/>
              </a:spcBef>
            </a:pPr>
            <a:r>
              <a:rPr dirty="0" smtClean="0" sz="1200" spc="-1" i="1">
                <a:latin typeface="Calibri"/>
                <a:cs typeface="Calibri"/>
              </a:rPr>
              <a:t>E</a:t>
            </a:r>
            <a:r>
              <a:rPr dirty="0" smtClean="0" sz="1200" spc="-1" i="1">
                <a:latin typeface="Calibri"/>
                <a:cs typeface="Calibri"/>
              </a:rPr>
              <a:t>s</a:t>
            </a:r>
            <a:r>
              <a:rPr dirty="0" smtClean="0" sz="1200" spc="-1" i="1">
                <a:latin typeface="Calibri"/>
                <a:cs typeface="Calibri"/>
              </a:rPr>
              <a:t>t</a:t>
            </a:r>
            <a:r>
              <a:rPr dirty="0" smtClean="0" sz="1200" spc="-1" i="1">
                <a:latin typeface="Calibri"/>
                <a:cs typeface="Calibri"/>
              </a:rPr>
              <a:t>e,</a:t>
            </a:r>
            <a:r>
              <a:rPr dirty="0" smtClean="0" sz="1200" spc="-1" i="1">
                <a:latin typeface="Calibri"/>
                <a:cs typeface="Calibri"/>
              </a:rPr>
              <a:t> </a:t>
            </a:r>
            <a:r>
              <a:rPr dirty="0" smtClean="0" sz="1200" spc="-1" i="1">
                <a:latin typeface="Calibri"/>
                <a:cs typeface="Calibri"/>
              </a:rPr>
              <a:t>2</a:t>
            </a:r>
            <a:r>
              <a:rPr dirty="0" smtClean="0" sz="1200" spc="-1">
                <a:latin typeface="Calibri"/>
                <a:cs typeface="Calibri"/>
              </a:rPr>
              <a:t>(1</a:t>
            </a:r>
            <a:r>
              <a:rPr dirty="0" smtClean="0" sz="1200" spc="-1">
                <a:latin typeface="Calibri"/>
                <a:cs typeface="Calibri"/>
              </a:rPr>
              <a:t>)</a:t>
            </a:r>
            <a:r>
              <a:rPr dirty="0" smtClean="0" sz="1200" spc="-1">
                <a:latin typeface="Calibri"/>
                <a:cs typeface="Calibri"/>
              </a:rPr>
              <a:t>,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>
                <a:latin typeface="Calibri"/>
                <a:cs typeface="Calibri"/>
              </a:rPr>
              <a:t>1</a:t>
            </a:r>
            <a:r>
              <a:rPr dirty="0" smtClean="0" sz="1200" spc="-1">
                <a:latin typeface="Calibri"/>
                <a:cs typeface="Calibri"/>
              </a:rPr>
              <a:t>-11</a:t>
            </a:r>
            <a:r>
              <a:rPr dirty="0" smtClean="0" sz="1200" spc="-1">
                <a:latin typeface="Calibri"/>
                <a:cs typeface="Calibri"/>
              </a:rPr>
              <a:t>.</a:t>
            </a:r>
            <a:r>
              <a:rPr dirty="0" smtClean="0" sz="1200" spc="-1">
                <a:latin typeface="Calibri"/>
                <a:cs typeface="Calibri"/>
              </a:rPr>
              <a:t> 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: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vi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as.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u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n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d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x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.p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h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p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semill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_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s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a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r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t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i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c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le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vie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w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/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2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4</a:t>
            </a:r>
            <a:r>
              <a:rPr dirty="0" smtClean="0" sz="1200" spc="-1" u="sng">
                <a:solidFill>
                  <a:srgbClr val="2997E2"/>
                </a:solidFill>
                <a:latin typeface="Calibri"/>
                <a:cs typeface="Calibri"/>
                <a:hlinkClick r:id="rId2"/>
              </a:rPr>
              <a:t>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4936" y="1840992"/>
            <a:ext cx="5195316" cy="29138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  <p:sp>
        <p:nvSpPr>
          <p:cNvPr id="2" name="object 2"/>
          <p:cNvSpPr txBox="1"/>
          <p:nvPr/>
        </p:nvSpPr>
        <p:spPr>
          <a:xfrm>
            <a:off x="3604238" y="1396746"/>
            <a:ext cx="7556013" cy="1524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