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4"/>
  </p:notesMasterIdLst>
  <p:sldIdLst>
    <p:sldId id="373" r:id="rId5"/>
    <p:sldId id="256" r:id="rId6"/>
    <p:sldId id="418" r:id="rId7"/>
    <p:sldId id="321" r:id="rId8"/>
    <p:sldId id="279" r:id="rId9"/>
    <p:sldId id="413" r:id="rId10"/>
    <p:sldId id="414" r:id="rId11"/>
    <p:sldId id="257" r:id="rId12"/>
    <p:sldId id="337" r:id="rId13"/>
    <p:sldId id="339" r:id="rId14"/>
    <p:sldId id="338" r:id="rId15"/>
    <p:sldId id="340" r:id="rId16"/>
    <p:sldId id="417" r:id="rId17"/>
    <p:sldId id="297" r:id="rId18"/>
    <p:sldId id="419" r:id="rId19"/>
    <p:sldId id="333" r:id="rId20"/>
    <p:sldId id="259" r:id="rId21"/>
    <p:sldId id="343" r:id="rId22"/>
    <p:sldId id="334" r:id="rId23"/>
    <p:sldId id="300" r:id="rId24"/>
    <p:sldId id="391" r:id="rId25"/>
    <p:sldId id="396" r:id="rId26"/>
    <p:sldId id="267" r:id="rId27"/>
    <p:sldId id="290" r:id="rId28"/>
    <p:sldId id="291" r:id="rId29"/>
    <p:sldId id="301" r:id="rId30"/>
    <p:sldId id="412" r:id="rId31"/>
    <p:sldId id="360" r:id="rId32"/>
    <p:sldId id="309" r:id="rId33"/>
  </p:sldIdLst>
  <p:sldSz cx="12192000" cy="6858000"/>
  <p:notesSz cx="6858000" cy="9144000"/>
  <p:defaultText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DRO PABLO RIVERO" initials="PPR" lastIdx="1" clrIdx="0">
    <p:extLst>
      <p:ext uri="{19B8F6BF-5375-455C-9EA6-DF929625EA0E}">
        <p15:presenceInfo xmlns:p15="http://schemas.microsoft.com/office/powerpoint/2012/main" userId="PEDRO PABLO RIVER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26" autoAdjust="0"/>
    <p:restoredTop sz="94660"/>
  </p:normalViewPr>
  <p:slideViewPr>
    <p:cSldViewPr snapToGrid="0">
      <p:cViewPr varScale="1">
        <p:scale>
          <a:sx n="67" d="100"/>
          <a:sy n="67" d="100"/>
        </p:scale>
        <p:origin x="78"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dro Pablo Rivero Hayes" userId="a6971be476a825a6" providerId="LiveId" clId="{A2F88757-00A6-4004-BAA0-46F6E165B2CF}"/>
    <pc:docChg chg="undo custSel addSld delSld modSld sldOrd">
      <pc:chgData name="Pedro Pablo Rivero Hayes" userId="a6971be476a825a6" providerId="LiveId" clId="{A2F88757-00A6-4004-BAA0-46F6E165B2CF}" dt="2021-04-30T15:13:05.660" v="2053" actId="1076"/>
      <pc:docMkLst>
        <pc:docMk/>
      </pc:docMkLst>
      <pc:sldChg chg="delSp">
        <pc:chgData name="Pedro Pablo Rivero Hayes" userId="a6971be476a825a6" providerId="LiveId" clId="{A2F88757-00A6-4004-BAA0-46F6E165B2CF}" dt="2021-04-30T03:10:18.572" v="59" actId="478"/>
        <pc:sldMkLst>
          <pc:docMk/>
          <pc:sldMk cId="1450880899" sldId="275"/>
        </pc:sldMkLst>
        <pc:picChg chg="del">
          <ac:chgData name="Pedro Pablo Rivero Hayes" userId="a6971be476a825a6" providerId="LiveId" clId="{A2F88757-00A6-4004-BAA0-46F6E165B2CF}" dt="2021-04-30T03:10:18.572" v="59" actId="478"/>
          <ac:picMkLst>
            <pc:docMk/>
            <pc:sldMk cId="1450880899" sldId="275"/>
            <ac:picMk id="6" creationId="{72F1AE8D-2A57-4C81-95B6-4FC2D39BFB6C}"/>
          </ac:picMkLst>
        </pc:picChg>
      </pc:sldChg>
      <pc:sldChg chg="delSp modSp mod">
        <pc:chgData name="Pedro Pablo Rivero Hayes" userId="a6971be476a825a6" providerId="LiveId" clId="{A2F88757-00A6-4004-BAA0-46F6E165B2CF}" dt="2021-04-30T13:29:02.530" v="629"/>
        <pc:sldMkLst>
          <pc:docMk/>
          <pc:sldMk cId="2349745236" sldId="300"/>
        </pc:sldMkLst>
        <pc:spChg chg="mod">
          <ac:chgData name="Pedro Pablo Rivero Hayes" userId="a6971be476a825a6" providerId="LiveId" clId="{A2F88757-00A6-4004-BAA0-46F6E165B2CF}" dt="2021-04-30T13:29:02.530" v="629"/>
          <ac:spMkLst>
            <pc:docMk/>
            <pc:sldMk cId="2349745236" sldId="300"/>
            <ac:spMk id="5" creationId="{00000000-0000-0000-0000-000000000000}"/>
          </ac:spMkLst>
        </pc:spChg>
        <pc:picChg chg="del">
          <ac:chgData name="Pedro Pablo Rivero Hayes" userId="a6971be476a825a6" providerId="LiveId" clId="{A2F88757-00A6-4004-BAA0-46F6E165B2CF}" dt="2021-04-30T03:09:57.367" v="54" actId="478"/>
          <ac:picMkLst>
            <pc:docMk/>
            <pc:sldMk cId="2349745236" sldId="300"/>
            <ac:picMk id="6" creationId="{E099C62E-2153-4BC5-8EF9-58D37D662206}"/>
          </ac:picMkLst>
        </pc:picChg>
      </pc:sldChg>
      <pc:sldChg chg="delSp modSp mod">
        <pc:chgData name="Pedro Pablo Rivero Hayes" userId="a6971be476a825a6" providerId="LiveId" clId="{A2F88757-00A6-4004-BAA0-46F6E165B2CF}" dt="2021-04-30T13:29:03.182" v="635" actId="27636"/>
        <pc:sldMkLst>
          <pc:docMk/>
          <pc:sldMk cId="3820133922" sldId="301"/>
        </pc:sldMkLst>
        <pc:spChg chg="mod">
          <ac:chgData name="Pedro Pablo Rivero Hayes" userId="a6971be476a825a6" providerId="LiveId" clId="{A2F88757-00A6-4004-BAA0-46F6E165B2CF}" dt="2021-04-30T13:29:03.073" v="632" actId="27636"/>
          <ac:spMkLst>
            <pc:docMk/>
            <pc:sldMk cId="3820133922" sldId="301"/>
            <ac:spMk id="3" creationId="{00000000-0000-0000-0000-000000000000}"/>
          </ac:spMkLst>
        </pc:spChg>
        <pc:spChg chg="mod">
          <ac:chgData name="Pedro Pablo Rivero Hayes" userId="a6971be476a825a6" providerId="LiveId" clId="{A2F88757-00A6-4004-BAA0-46F6E165B2CF}" dt="2021-04-30T13:29:03.182" v="635" actId="27636"/>
          <ac:spMkLst>
            <pc:docMk/>
            <pc:sldMk cId="3820133922" sldId="301"/>
            <ac:spMk id="4" creationId="{00000000-0000-0000-0000-000000000000}"/>
          </ac:spMkLst>
        </pc:spChg>
        <pc:spChg chg="mod">
          <ac:chgData name="Pedro Pablo Rivero Hayes" userId="a6971be476a825a6" providerId="LiveId" clId="{A2F88757-00A6-4004-BAA0-46F6E165B2CF}" dt="2021-04-30T13:29:03.182" v="634" actId="27636"/>
          <ac:spMkLst>
            <pc:docMk/>
            <pc:sldMk cId="3820133922" sldId="301"/>
            <ac:spMk id="5" creationId="{00000000-0000-0000-0000-000000000000}"/>
          </ac:spMkLst>
        </pc:spChg>
        <pc:picChg chg="del">
          <ac:chgData name="Pedro Pablo Rivero Hayes" userId="a6971be476a825a6" providerId="LiveId" clId="{A2F88757-00A6-4004-BAA0-46F6E165B2CF}" dt="2021-04-30T03:10:23.339" v="60" actId="478"/>
          <ac:picMkLst>
            <pc:docMk/>
            <pc:sldMk cId="3820133922" sldId="301"/>
            <ac:picMk id="11" creationId="{6806C34E-A95D-42C4-A2A2-DF36248B94BC}"/>
          </ac:picMkLst>
        </pc:picChg>
      </pc:sldChg>
      <pc:sldChg chg="delSp modSp mod">
        <pc:chgData name="Pedro Pablo Rivero Hayes" userId="a6971be476a825a6" providerId="LiveId" clId="{A2F88757-00A6-4004-BAA0-46F6E165B2CF}" dt="2021-04-30T13:29:02.901" v="630" actId="27636"/>
        <pc:sldMkLst>
          <pc:docMk/>
          <pc:sldMk cId="2027258278" sldId="302"/>
        </pc:sldMkLst>
        <pc:spChg chg="mod">
          <ac:chgData name="Pedro Pablo Rivero Hayes" userId="a6971be476a825a6" providerId="LiveId" clId="{A2F88757-00A6-4004-BAA0-46F6E165B2CF}" dt="2021-04-30T13:29:02.901" v="630" actId="27636"/>
          <ac:spMkLst>
            <pc:docMk/>
            <pc:sldMk cId="2027258278" sldId="302"/>
            <ac:spMk id="2" creationId="{00000000-0000-0000-0000-000000000000}"/>
          </ac:spMkLst>
        </pc:spChg>
        <pc:picChg chg="del">
          <ac:chgData name="Pedro Pablo Rivero Hayes" userId="a6971be476a825a6" providerId="LiveId" clId="{A2F88757-00A6-4004-BAA0-46F6E165B2CF}" dt="2021-04-30T03:09:53.602" v="53" actId="478"/>
          <ac:picMkLst>
            <pc:docMk/>
            <pc:sldMk cId="2027258278" sldId="302"/>
            <ac:picMk id="5" creationId="{86BFD7D6-B19B-4058-9393-F97BB6E7743C}"/>
          </ac:picMkLst>
        </pc:picChg>
      </pc:sldChg>
      <pc:sldChg chg="delSp modSp mod">
        <pc:chgData name="Pedro Pablo Rivero Hayes" userId="a6971be476a825a6" providerId="LiveId" clId="{A2F88757-00A6-4004-BAA0-46F6E165B2CF}" dt="2021-04-30T03:12:20.603" v="221" actId="122"/>
        <pc:sldMkLst>
          <pc:docMk/>
          <pc:sldMk cId="1112233485" sldId="309"/>
        </pc:sldMkLst>
        <pc:spChg chg="mod">
          <ac:chgData name="Pedro Pablo Rivero Hayes" userId="a6971be476a825a6" providerId="LiveId" clId="{A2F88757-00A6-4004-BAA0-46F6E165B2CF}" dt="2021-04-30T03:12:20.603" v="221" actId="122"/>
          <ac:spMkLst>
            <pc:docMk/>
            <pc:sldMk cId="1112233485" sldId="309"/>
            <ac:spMk id="14" creationId="{00000000-0000-0000-0000-000000000000}"/>
          </ac:spMkLst>
        </pc:spChg>
        <pc:picChg chg="del">
          <ac:chgData name="Pedro Pablo Rivero Hayes" userId="a6971be476a825a6" providerId="LiveId" clId="{A2F88757-00A6-4004-BAA0-46F6E165B2CF}" dt="2021-04-30T03:10:38.418" v="63" actId="478"/>
          <ac:picMkLst>
            <pc:docMk/>
            <pc:sldMk cId="1112233485" sldId="309"/>
            <ac:picMk id="11" creationId="{00000000-0000-0000-0000-000000000000}"/>
          </ac:picMkLst>
        </pc:picChg>
      </pc:sldChg>
      <pc:sldChg chg="delSp">
        <pc:chgData name="Pedro Pablo Rivero Hayes" userId="a6971be476a825a6" providerId="LiveId" clId="{A2F88757-00A6-4004-BAA0-46F6E165B2CF}" dt="2021-04-30T03:05:58.479" v="40" actId="478"/>
        <pc:sldMkLst>
          <pc:docMk/>
          <pc:sldMk cId="0" sldId="321"/>
        </pc:sldMkLst>
        <pc:picChg chg="del">
          <ac:chgData name="Pedro Pablo Rivero Hayes" userId="a6971be476a825a6" providerId="LiveId" clId="{A2F88757-00A6-4004-BAA0-46F6E165B2CF}" dt="2021-04-30T03:05:58.479" v="40" actId="478"/>
          <ac:picMkLst>
            <pc:docMk/>
            <pc:sldMk cId="0" sldId="321"/>
            <ac:picMk id="3" creationId="{00000000-0000-0000-0000-000000000000}"/>
          </ac:picMkLst>
        </pc:picChg>
      </pc:sldChg>
      <pc:sldChg chg="delSp">
        <pc:chgData name="Pedro Pablo Rivero Hayes" userId="a6971be476a825a6" providerId="LiveId" clId="{A2F88757-00A6-4004-BAA0-46F6E165B2CF}" dt="2021-04-30T03:06:02.714" v="41" actId="478"/>
        <pc:sldMkLst>
          <pc:docMk/>
          <pc:sldMk cId="0" sldId="322"/>
        </pc:sldMkLst>
        <pc:picChg chg="del">
          <ac:chgData name="Pedro Pablo Rivero Hayes" userId="a6971be476a825a6" providerId="LiveId" clId="{A2F88757-00A6-4004-BAA0-46F6E165B2CF}" dt="2021-04-30T03:06:02.714" v="41" actId="478"/>
          <ac:picMkLst>
            <pc:docMk/>
            <pc:sldMk cId="0" sldId="322"/>
            <ac:picMk id="3" creationId="{00000000-0000-0000-0000-000000000000}"/>
          </ac:picMkLst>
        </pc:picChg>
      </pc:sldChg>
      <pc:sldChg chg="delSp">
        <pc:chgData name="Pedro Pablo Rivero Hayes" userId="a6971be476a825a6" providerId="LiveId" clId="{A2F88757-00A6-4004-BAA0-46F6E165B2CF}" dt="2021-04-30T03:05:51.384" v="39" actId="478"/>
        <pc:sldMkLst>
          <pc:docMk/>
          <pc:sldMk cId="0" sldId="332"/>
        </pc:sldMkLst>
        <pc:picChg chg="del">
          <ac:chgData name="Pedro Pablo Rivero Hayes" userId="a6971be476a825a6" providerId="LiveId" clId="{A2F88757-00A6-4004-BAA0-46F6E165B2CF}" dt="2021-04-30T03:05:51.384" v="39" actId="478"/>
          <ac:picMkLst>
            <pc:docMk/>
            <pc:sldMk cId="0" sldId="332"/>
            <ac:picMk id="8" creationId="{00000000-0000-0000-0000-000000000000}"/>
          </ac:picMkLst>
        </pc:picChg>
      </pc:sldChg>
      <pc:sldChg chg="delSp">
        <pc:chgData name="Pedro Pablo Rivero Hayes" userId="a6971be476a825a6" providerId="LiveId" clId="{A2F88757-00A6-4004-BAA0-46F6E165B2CF}" dt="2021-04-30T03:06:35.461" v="47" actId="478"/>
        <pc:sldMkLst>
          <pc:docMk/>
          <pc:sldMk cId="0" sldId="333"/>
        </pc:sldMkLst>
        <pc:picChg chg="del">
          <ac:chgData name="Pedro Pablo Rivero Hayes" userId="a6971be476a825a6" providerId="LiveId" clId="{A2F88757-00A6-4004-BAA0-46F6E165B2CF}" dt="2021-04-30T03:06:35.461" v="47" actId="478"/>
          <ac:picMkLst>
            <pc:docMk/>
            <pc:sldMk cId="0" sldId="333"/>
            <ac:picMk id="8" creationId="{00000000-0000-0000-0000-000000000000}"/>
          </ac:picMkLst>
        </pc:picChg>
      </pc:sldChg>
      <pc:sldChg chg="delSp modSp mod">
        <pc:chgData name="Pedro Pablo Rivero Hayes" userId="a6971be476a825a6" providerId="LiveId" clId="{A2F88757-00A6-4004-BAA0-46F6E165B2CF}" dt="2021-04-30T13:29:30.339" v="648" actId="20577"/>
        <pc:sldMkLst>
          <pc:docMk/>
          <pc:sldMk cId="0" sldId="334"/>
        </pc:sldMkLst>
        <pc:spChg chg="mod">
          <ac:chgData name="Pedro Pablo Rivero Hayes" userId="a6971be476a825a6" providerId="LiveId" clId="{A2F88757-00A6-4004-BAA0-46F6E165B2CF}" dt="2021-04-30T13:29:30.339" v="648" actId="20577"/>
          <ac:spMkLst>
            <pc:docMk/>
            <pc:sldMk cId="0" sldId="334"/>
            <ac:spMk id="2" creationId="{00000000-0000-0000-0000-000000000000}"/>
          </ac:spMkLst>
        </pc:spChg>
        <pc:picChg chg="del">
          <ac:chgData name="Pedro Pablo Rivero Hayes" userId="a6971be476a825a6" providerId="LiveId" clId="{A2F88757-00A6-4004-BAA0-46F6E165B2CF}" dt="2021-04-30T03:06:41.705" v="49" actId="478"/>
          <ac:picMkLst>
            <pc:docMk/>
            <pc:sldMk cId="0" sldId="334"/>
            <ac:picMk id="5" creationId="{00000000-0000-0000-0000-000000000000}"/>
          </ac:picMkLst>
        </pc:picChg>
      </pc:sldChg>
      <pc:sldChg chg="delSp">
        <pc:chgData name="Pedro Pablo Rivero Hayes" userId="a6971be476a825a6" providerId="LiveId" clId="{A2F88757-00A6-4004-BAA0-46F6E165B2CF}" dt="2021-04-30T03:06:12.464" v="42" actId="478"/>
        <pc:sldMkLst>
          <pc:docMk/>
          <pc:sldMk cId="0" sldId="337"/>
        </pc:sldMkLst>
        <pc:picChg chg="del">
          <ac:chgData name="Pedro Pablo Rivero Hayes" userId="a6971be476a825a6" providerId="LiveId" clId="{A2F88757-00A6-4004-BAA0-46F6E165B2CF}" dt="2021-04-30T03:06:12.464" v="42" actId="478"/>
          <ac:picMkLst>
            <pc:docMk/>
            <pc:sldMk cId="0" sldId="337"/>
            <ac:picMk id="6" creationId="{00000000-0000-0000-0000-000000000000}"/>
          </ac:picMkLst>
        </pc:picChg>
      </pc:sldChg>
      <pc:sldChg chg="delSp">
        <pc:chgData name="Pedro Pablo Rivero Hayes" userId="a6971be476a825a6" providerId="LiveId" clId="{A2F88757-00A6-4004-BAA0-46F6E165B2CF}" dt="2021-04-30T03:06:19.495" v="44" actId="478"/>
        <pc:sldMkLst>
          <pc:docMk/>
          <pc:sldMk cId="0" sldId="338"/>
        </pc:sldMkLst>
        <pc:picChg chg="del">
          <ac:chgData name="Pedro Pablo Rivero Hayes" userId="a6971be476a825a6" providerId="LiveId" clId="{A2F88757-00A6-4004-BAA0-46F6E165B2CF}" dt="2021-04-30T03:06:19.495" v="44" actId="478"/>
          <ac:picMkLst>
            <pc:docMk/>
            <pc:sldMk cId="0" sldId="338"/>
            <ac:picMk id="16" creationId="{00000000-0000-0000-0000-000000000000}"/>
          </ac:picMkLst>
        </pc:picChg>
      </pc:sldChg>
      <pc:sldChg chg="delSp">
        <pc:chgData name="Pedro Pablo Rivero Hayes" userId="a6971be476a825a6" providerId="LiveId" clId="{A2F88757-00A6-4004-BAA0-46F6E165B2CF}" dt="2021-04-30T03:06:16.026" v="43" actId="478"/>
        <pc:sldMkLst>
          <pc:docMk/>
          <pc:sldMk cId="0" sldId="339"/>
        </pc:sldMkLst>
        <pc:picChg chg="del">
          <ac:chgData name="Pedro Pablo Rivero Hayes" userId="a6971be476a825a6" providerId="LiveId" clId="{A2F88757-00A6-4004-BAA0-46F6E165B2CF}" dt="2021-04-30T03:06:16.026" v="43" actId="478"/>
          <ac:picMkLst>
            <pc:docMk/>
            <pc:sldMk cId="0" sldId="339"/>
            <ac:picMk id="13" creationId="{00000000-0000-0000-0000-000000000000}"/>
          </ac:picMkLst>
        </pc:picChg>
      </pc:sldChg>
      <pc:sldChg chg="delSp">
        <pc:chgData name="Pedro Pablo Rivero Hayes" userId="a6971be476a825a6" providerId="LiveId" clId="{A2F88757-00A6-4004-BAA0-46F6E165B2CF}" dt="2021-04-30T03:06:29.789" v="46" actId="478"/>
        <pc:sldMkLst>
          <pc:docMk/>
          <pc:sldMk cId="0" sldId="340"/>
        </pc:sldMkLst>
        <pc:picChg chg="del">
          <ac:chgData name="Pedro Pablo Rivero Hayes" userId="a6971be476a825a6" providerId="LiveId" clId="{A2F88757-00A6-4004-BAA0-46F6E165B2CF}" dt="2021-04-30T03:06:29.789" v="46" actId="478"/>
          <ac:picMkLst>
            <pc:docMk/>
            <pc:sldMk cId="0" sldId="340"/>
            <ac:picMk id="16" creationId="{00000000-0000-0000-0000-000000000000}"/>
          </ac:picMkLst>
        </pc:picChg>
      </pc:sldChg>
      <pc:sldChg chg="delSp">
        <pc:chgData name="Pedro Pablo Rivero Hayes" userId="a6971be476a825a6" providerId="LiveId" clId="{A2F88757-00A6-4004-BAA0-46F6E165B2CF}" dt="2021-04-30T03:06:38.612" v="48" actId="478"/>
        <pc:sldMkLst>
          <pc:docMk/>
          <pc:sldMk cId="0" sldId="343"/>
        </pc:sldMkLst>
        <pc:picChg chg="del">
          <ac:chgData name="Pedro Pablo Rivero Hayes" userId="a6971be476a825a6" providerId="LiveId" clId="{A2F88757-00A6-4004-BAA0-46F6E165B2CF}" dt="2021-04-30T03:06:38.612" v="48" actId="478"/>
          <ac:picMkLst>
            <pc:docMk/>
            <pc:sldMk cId="0" sldId="343"/>
            <ac:picMk id="7" creationId="{00000000-0000-0000-0000-000000000000}"/>
          </ac:picMkLst>
        </pc:picChg>
      </pc:sldChg>
      <pc:sldChg chg="delSp modSp mod">
        <pc:chgData name="Pedro Pablo Rivero Hayes" userId="a6971be476a825a6" providerId="LiveId" clId="{A2F88757-00A6-4004-BAA0-46F6E165B2CF}" dt="2021-04-30T13:31:03.829" v="651" actId="403"/>
        <pc:sldMkLst>
          <pc:docMk/>
          <pc:sldMk cId="0" sldId="357"/>
        </pc:sldMkLst>
        <pc:spChg chg="mod">
          <ac:chgData name="Pedro Pablo Rivero Hayes" userId="a6971be476a825a6" providerId="LiveId" clId="{A2F88757-00A6-4004-BAA0-46F6E165B2CF}" dt="2021-04-30T13:31:03.829" v="651" actId="403"/>
          <ac:spMkLst>
            <pc:docMk/>
            <pc:sldMk cId="0" sldId="357"/>
            <ac:spMk id="3" creationId="{00000000-0000-0000-0000-000000000000}"/>
          </ac:spMkLst>
        </pc:spChg>
        <pc:picChg chg="del">
          <ac:chgData name="Pedro Pablo Rivero Hayes" userId="a6971be476a825a6" providerId="LiveId" clId="{A2F88757-00A6-4004-BAA0-46F6E165B2CF}" dt="2021-04-30T03:10:30.637" v="61" actId="478"/>
          <ac:picMkLst>
            <pc:docMk/>
            <pc:sldMk cId="0" sldId="357"/>
            <ac:picMk id="5" creationId="{00000000-0000-0000-0000-000000000000}"/>
          </ac:picMkLst>
        </pc:picChg>
      </pc:sldChg>
      <pc:sldChg chg="delSp">
        <pc:chgData name="Pedro Pablo Rivero Hayes" userId="a6971be476a825a6" providerId="LiveId" clId="{A2F88757-00A6-4004-BAA0-46F6E165B2CF}" dt="2021-04-30T03:10:33.793" v="62" actId="478"/>
        <pc:sldMkLst>
          <pc:docMk/>
          <pc:sldMk cId="0" sldId="359"/>
        </pc:sldMkLst>
        <pc:picChg chg="del">
          <ac:chgData name="Pedro Pablo Rivero Hayes" userId="a6971be476a825a6" providerId="LiveId" clId="{A2F88757-00A6-4004-BAA0-46F6E165B2CF}" dt="2021-04-30T03:10:33.793" v="62" actId="478"/>
          <ac:picMkLst>
            <pc:docMk/>
            <pc:sldMk cId="0" sldId="359"/>
            <ac:picMk id="7" creationId="{00000000-0000-0000-0000-000000000000}"/>
          </ac:picMkLst>
        </pc:picChg>
      </pc:sldChg>
      <pc:sldChg chg="delSp modSp del mod">
        <pc:chgData name="Pedro Pablo Rivero Hayes" userId="a6971be476a825a6" providerId="LiveId" clId="{A2F88757-00A6-4004-BAA0-46F6E165B2CF}" dt="2021-04-30T13:31:57.948" v="655" actId="14100"/>
        <pc:sldMkLst>
          <pc:docMk/>
          <pc:sldMk cId="0" sldId="360"/>
        </pc:sldMkLst>
        <pc:spChg chg="mod">
          <ac:chgData name="Pedro Pablo Rivero Hayes" userId="a6971be476a825a6" providerId="LiveId" clId="{A2F88757-00A6-4004-BAA0-46F6E165B2CF}" dt="2021-04-30T13:31:57.948" v="655" actId="14100"/>
          <ac:spMkLst>
            <pc:docMk/>
            <pc:sldMk cId="0" sldId="360"/>
            <ac:spMk id="2" creationId="{00000000-0000-0000-0000-000000000000}"/>
          </ac:spMkLst>
        </pc:spChg>
        <pc:picChg chg="del">
          <ac:chgData name="Pedro Pablo Rivero Hayes" userId="a6971be476a825a6" providerId="LiveId" clId="{A2F88757-00A6-4004-BAA0-46F6E165B2CF}" dt="2021-04-30T13:31:44.978" v="652" actId="478"/>
          <ac:picMkLst>
            <pc:docMk/>
            <pc:sldMk cId="0" sldId="360"/>
            <ac:picMk id="9" creationId="{00000000-0000-0000-0000-000000000000}"/>
          </ac:picMkLst>
        </pc:picChg>
      </pc:sldChg>
      <pc:sldChg chg="modSp mod modClrScheme chgLayout">
        <pc:chgData name="Pedro Pablo Rivero Hayes" userId="a6971be476a825a6" providerId="LiveId" clId="{A2F88757-00A6-4004-BAA0-46F6E165B2CF}" dt="2021-04-30T03:23:36.442" v="448" actId="14100"/>
        <pc:sldMkLst>
          <pc:docMk/>
          <pc:sldMk cId="0" sldId="362"/>
        </pc:sldMkLst>
        <pc:spChg chg="mod ord">
          <ac:chgData name="Pedro Pablo Rivero Hayes" userId="a6971be476a825a6" providerId="LiveId" clId="{A2F88757-00A6-4004-BAA0-46F6E165B2CF}" dt="2021-04-30T03:23:36.442" v="448" actId="14100"/>
          <ac:spMkLst>
            <pc:docMk/>
            <pc:sldMk cId="0" sldId="362"/>
            <ac:spMk id="2" creationId="{00000000-0000-0000-0000-000000000000}"/>
          </ac:spMkLst>
        </pc:spChg>
        <pc:spChg chg="mod ord">
          <ac:chgData name="Pedro Pablo Rivero Hayes" userId="a6971be476a825a6" providerId="LiveId" clId="{A2F88757-00A6-4004-BAA0-46F6E165B2CF}" dt="2021-04-30T03:23:21.660" v="444" actId="700"/>
          <ac:spMkLst>
            <pc:docMk/>
            <pc:sldMk cId="0" sldId="362"/>
            <ac:spMk id="3" creationId="{00000000-0000-0000-0000-000000000000}"/>
          </ac:spMkLst>
        </pc:spChg>
      </pc:sldChg>
      <pc:sldChg chg="addSp modSp mod">
        <pc:chgData name="Pedro Pablo Rivero Hayes" userId="a6971be476a825a6" providerId="LiveId" clId="{A2F88757-00A6-4004-BAA0-46F6E165B2CF}" dt="2021-04-30T03:15:40.647" v="233" actId="1076"/>
        <pc:sldMkLst>
          <pc:docMk/>
          <pc:sldMk cId="0" sldId="364"/>
        </pc:sldMkLst>
        <pc:picChg chg="add mod">
          <ac:chgData name="Pedro Pablo Rivero Hayes" userId="a6971be476a825a6" providerId="LiveId" clId="{A2F88757-00A6-4004-BAA0-46F6E165B2CF}" dt="2021-04-30T03:15:40.647" v="233" actId="1076"/>
          <ac:picMkLst>
            <pc:docMk/>
            <pc:sldMk cId="0" sldId="364"/>
            <ac:picMk id="6" creationId="{FE561A0F-D560-4FAB-BF0F-73E2CA094112}"/>
          </ac:picMkLst>
        </pc:picChg>
      </pc:sldChg>
      <pc:sldChg chg="delSp modSp mod">
        <pc:chgData name="Pedro Pablo Rivero Hayes" userId="a6971be476a825a6" providerId="LiveId" clId="{A2F88757-00A6-4004-BAA0-46F6E165B2CF}" dt="2021-04-30T03:26:31.575" v="492" actId="6549"/>
        <pc:sldMkLst>
          <pc:docMk/>
          <pc:sldMk cId="0" sldId="368"/>
        </pc:sldMkLst>
        <pc:spChg chg="mod">
          <ac:chgData name="Pedro Pablo Rivero Hayes" userId="a6971be476a825a6" providerId="LiveId" clId="{A2F88757-00A6-4004-BAA0-46F6E165B2CF}" dt="2021-04-30T03:26:31.575" v="492" actId="6549"/>
          <ac:spMkLst>
            <pc:docMk/>
            <pc:sldMk cId="0" sldId="368"/>
            <ac:spMk id="4" creationId="{00000000-0000-0000-0000-000000000000}"/>
          </ac:spMkLst>
        </pc:spChg>
        <pc:picChg chg="del">
          <ac:chgData name="Pedro Pablo Rivero Hayes" userId="a6971be476a825a6" providerId="LiveId" clId="{A2F88757-00A6-4004-BAA0-46F6E165B2CF}" dt="2021-04-30T03:14:04.859" v="227"/>
          <ac:picMkLst>
            <pc:docMk/>
            <pc:sldMk cId="0" sldId="368"/>
            <ac:picMk id="2" creationId="{A4B54FA6-83E3-4ADB-B703-F57248902411}"/>
          </ac:picMkLst>
        </pc:picChg>
      </pc:sldChg>
      <pc:sldChg chg="delSp">
        <pc:chgData name="Pedro Pablo Rivero Hayes" userId="a6971be476a825a6" providerId="LiveId" clId="{A2F88757-00A6-4004-BAA0-46F6E165B2CF}" dt="2021-04-30T03:09:48.415" v="52" actId="478"/>
        <pc:sldMkLst>
          <pc:docMk/>
          <pc:sldMk cId="0" sldId="369"/>
        </pc:sldMkLst>
        <pc:picChg chg="del">
          <ac:chgData name="Pedro Pablo Rivero Hayes" userId="a6971be476a825a6" providerId="LiveId" clId="{A2F88757-00A6-4004-BAA0-46F6E165B2CF}" dt="2021-04-30T03:09:48.415" v="52" actId="478"/>
          <ac:picMkLst>
            <pc:docMk/>
            <pc:sldMk cId="0" sldId="369"/>
            <ac:picMk id="3" creationId="{00000000-0000-0000-0000-000000000000}"/>
          </ac:picMkLst>
        </pc:picChg>
      </pc:sldChg>
      <pc:sldChg chg="del">
        <pc:chgData name="Pedro Pablo Rivero Hayes" userId="a6971be476a825a6" providerId="LiveId" clId="{A2F88757-00A6-4004-BAA0-46F6E165B2CF}" dt="2021-04-30T03:14:31.399" v="228" actId="2696"/>
        <pc:sldMkLst>
          <pc:docMk/>
          <pc:sldMk cId="0" sldId="371"/>
        </pc:sldMkLst>
      </pc:sldChg>
      <pc:sldChg chg="del">
        <pc:chgData name="Pedro Pablo Rivero Hayes" userId="a6971be476a825a6" providerId="LiveId" clId="{A2F88757-00A6-4004-BAA0-46F6E165B2CF}" dt="2021-04-30T03:05:11.104" v="0" actId="2696"/>
        <pc:sldMkLst>
          <pc:docMk/>
          <pc:sldMk cId="1579559818" sldId="372"/>
        </pc:sldMkLst>
      </pc:sldChg>
      <pc:sldChg chg="modSp mod">
        <pc:chgData name="Pedro Pablo Rivero Hayes" userId="a6971be476a825a6" providerId="LiveId" clId="{A2F88757-00A6-4004-BAA0-46F6E165B2CF}" dt="2021-04-30T13:28:44.955" v="628" actId="6549"/>
        <pc:sldMkLst>
          <pc:docMk/>
          <pc:sldMk cId="3151774098" sldId="373"/>
        </pc:sldMkLst>
        <pc:spChg chg="mod">
          <ac:chgData name="Pedro Pablo Rivero Hayes" userId="a6971be476a825a6" providerId="LiveId" clId="{A2F88757-00A6-4004-BAA0-46F6E165B2CF}" dt="2021-04-30T13:28:44.955" v="628" actId="6549"/>
          <ac:spMkLst>
            <pc:docMk/>
            <pc:sldMk cId="3151774098" sldId="373"/>
            <ac:spMk id="12" creationId="{00000000-0000-0000-0000-000000000000}"/>
          </ac:spMkLst>
        </pc:spChg>
        <pc:spChg chg="mod">
          <ac:chgData name="Pedro Pablo Rivero Hayes" userId="a6971be476a825a6" providerId="LiveId" clId="{A2F88757-00A6-4004-BAA0-46F6E165B2CF}" dt="2021-04-30T03:05:40.306" v="37" actId="20577"/>
          <ac:spMkLst>
            <pc:docMk/>
            <pc:sldMk cId="3151774098" sldId="373"/>
            <ac:spMk id="13" creationId="{00000000-0000-0000-0000-000000000000}"/>
          </ac:spMkLst>
        </pc:spChg>
      </pc:sldChg>
      <pc:sldChg chg="del">
        <pc:chgData name="Pedro Pablo Rivero Hayes" userId="a6971be476a825a6" providerId="LiveId" clId="{A2F88757-00A6-4004-BAA0-46F6E165B2CF}" dt="2021-04-30T03:15:00.872" v="231" actId="2696"/>
        <pc:sldMkLst>
          <pc:docMk/>
          <pc:sldMk cId="3678915977" sldId="374"/>
        </pc:sldMkLst>
      </pc:sldChg>
      <pc:sldChg chg="delSp mod">
        <pc:chgData name="Pedro Pablo Rivero Hayes" userId="a6971be476a825a6" providerId="LiveId" clId="{A2F88757-00A6-4004-BAA0-46F6E165B2CF}" dt="2021-04-30T03:05:48.118" v="38" actId="478"/>
        <pc:sldMkLst>
          <pc:docMk/>
          <pc:sldMk cId="1949297177" sldId="379"/>
        </pc:sldMkLst>
        <pc:picChg chg="del">
          <ac:chgData name="Pedro Pablo Rivero Hayes" userId="a6971be476a825a6" providerId="LiveId" clId="{A2F88757-00A6-4004-BAA0-46F6E165B2CF}" dt="2021-04-30T03:05:48.118" v="38" actId="478"/>
          <ac:picMkLst>
            <pc:docMk/>
            <pc:sldMk cId="1949297177" sldId="379"/>
            <ac:picMk id="4" creationId="{BD8CE5BD-9082-483D-B7BA-910BC0B2B504}"/>
          </ac:picMkLst>
        </pc:picChg>
      </pc:sldChg>
      <pc:sldChg chg="modSp mod">
        <pc:chgData name="Pedro Pablo Rivero Hayes" userId="a6971be476a825a6" providerId="LiveId" clId="{A2F88757-00A6-4004-BAA0-46F6E165B2CF}" dt="2021-04-30T15:12:33.842" v="2052" actId="20577"/>
        <pc:sldMkLst>
          <pc:docMk/>
          <pc:sldMk cId="366877358" sldId="384"/>
        </pc:sldMkLst>
        <pc:spChg chg="mod">
          <ac:chgData name="Pedro Pablo Rivero Hayes" userId="a6971be476a825a6" providerId="LiveId" clId="{A2F88757-00A6-4004-BAA0-46F6E165B2CF}" dt="2021-04-30T15:12:33.842" v="2052" actId="20577"/>
          <ac:spMkLst>
            <pc:docMk/>
            <pc:sldMk cId="366877358" sldId="384"/>
            <ac:spMk id="4" creationId="{C8851078-B7CD-4C49-B33E-B003AEF2C0BC}"/>
          </ac:spMkLst>
        </pc:spChg>
      </pc:sldChg>
      <pc:sldChg chg="del ord">
        <pc:chgData name="Pedro Pablo Rivero Hayes" userId="a6971be476a825a6" providerId="LiveId" clId="{A2F88757-00A6-4004-BAA0-46F6E165B2CF}" dt="2021-04-30T03:13:53.177" v="226" actId="2696"/>
        <pc:sldMkLst>
          <pc:docMk/>
          <pc:sldMk cId="1629771047" sldId="385"/>
        </pc:sldMkLst>
      </pc:sldChg>
      <pc:sldChg chg="modSp mod ord">
        <pc:chgData name="Pedro Pablo Rivero Hayes" userId="a6971be476a825a6" providerId="LiveId" clId="{A2F88757-00A6-4004-BAA0-46F6E165B2CF}" dt="2021-04-30T15:13:05.660" v="2053" actId="1076"/>
        <pc:sldMkLst>
          <pc:docMk/>
          <pc:sldMk cId="3601540986" sldId="385"/>
        </pc:sldMkLst>
        <pc:picChg chg="mod">
          <ac:chgData name="Pedro Pablo Rivero Hayes" userId="a6971be476a825a6" providerId="LiveId" clId="{A2F88757-00A6-4004-BAA0-46F6E165B2CF}" dt="2021-04-30T15:13:05.660" v="2053" actId="1076"/>
          <ac:picMkLst>
            <pc:docMk/>
            <pc:sldMk cId="3601540986" sldId="385"/>
            <ac:picMk id="3" creationId="{74D4BA9F-2421-4156-A3FD-4877A6CF0DC7}"/>
          </ac:picMkLst>
        </pc:picChg>
      </pc:sldChg>
      <pc:sldChg chg="del ord">
        <pc:chgData name="Pedro Pablo Rivero Hayes" userId="a6971be476a825a6" providerId="LiveId" clId="{A2F88757-00A6-4004-BAA0-46F6E165B2CF}" dt="2021-04-30T03:13:53.177" v="226" actId="2696"/>
        <pc:sldMkLst>
          <pc:docMk/>
          <pc:sldMk cId="3743273815" sldId="388"/>
        </pc:sldMkLst>
      </pc:sldChg>
      <pc:sldChg chg="delSp modSp mod">
        <pc:chgData name="Pedro Pablo Rivero Hayes" userId="a6971be476a825a6" providerId="LiveId" clId="{A2F88757-00A6-4004-BAA0-46F6E165B2CF}" dt="2021-04-30T13:29:02.530" v="629"/>
        <pc:sldMkLst>
          <pc:docMk/>
          <pc:sldMk cId="3685769713" sldId="389"/>
        </pc:sldMkLst>
        <pc:picChg chg="del">
          <ac:chgData name="Pedro Pablo Rivero Hayes" userId="a6971be476a825a6" providerId="LiveId" clId="{A2F88757-00A6-4004-BAA0-46F6E165B2CF}" dt="2021-04-30T03:10:05.494" v="55" actId="478"/>
          <ac:picMkLst>
            <pc:docMk/>
            <pc:sldMk cId="3685769713" sldId="389"/>
            <ac:picMk id="4" creationId="{527F2F4C-2826-4C44-A4A3-3049CC558BF0}"/>
          </ac:picMkLst>
        </pc:picChg>
        <pc:picChg chg="mod">
          <ac:chgData name="Pedro Pablo Rivero Hayes" userId="a6971be476a825a6" providerId="LiveId" clId="{A2F88757-00A6-4004-BAA0-46F6E165B2CF}" dt="2021-04-30T13:29:02.530" v="629"/>
          <ac:picMkLst>
            <pc:docMk/>
            <pc:sldMk cId="3685769713" sldId="389"/>
            <ac:picMk id="3074" creationId="{00000000-0000-0000-0000-000000000000}"/>
          </ac:picMkLst>
        </pc:picChg>
      </pc:sldChg>
      <pc:sldChg chg="delSp mod">
        <pc:chgData name="Pedro Pablo Rivero Hayes" userId="a6971be476a825a6" providerId="LiveId" clId="{A2F88757-00A6-4004-BAA0-46F6E165B2CF}" dt="2021-04-30T03:10:08.823" v="56" actId="478"/>
        <pc:sldMkLst>
          <pc:docMk/>
          <pc:sldMk cId="590651615" sldId="390"/>
        </pc:sldMkLst>
        <pc:picChg chg="del">
          <ac:chgData name="Pedro Pablo Rivero Hayes" userId="a6971be476a825a6" providerId="LiveId" clId="{A2F88757-00A6-4004-BAA0-46F6E165B2CF}" dt="2021-04-30T03:10:08.823" v="56" actId="478"/>
          <ac:picMkLst>
            <pc:docMk/>
            <pc:sldMk cId="590651615" sldId="390"/>
            <ac:picMk id="6" creationId="{8A9885DB-9687-4FC7-8973-9394D38B4033}"/>
          </ac:picMkLst>
        </pc:picChg>
      </pc:sldChg>
      <pc:sldChg chg="delSp modSp mod">
        <pc:chgData name="Pedro Pablo Rivero Hayes" userId="a6971be476a825a6" providerId="LiveId" clId="{A2F88757-00A6-4004-BAA0-46F6E165B2CF}" dt="2021-04-30T13:29:03.026" v="631" actId="27636"/>
        <pc:sldMkLst>
          <pc:docMk/>
          <pc:sldMk cId="5849836" sldId="391"/>
        </pc:sldMkLst>
        <pc:spChg chg="mod">
          <ac:chgData name="Pedro Pablo Rivero Hayes" userId="a6971be476a825a6" providerId="LiveId" clId="{A2F88757-00A6-4004-BAA0-46F6E165B2CF}" dt="2021-04-30T13:29:03.026" v="631" actId="27636"/>
          <ac:spMkLst>
            <pc:docMk/>
            <pc:sldMk cId="5849836" sldId="391"/>
            <ac:spMk id="3" creationId="{00000000-0000-0000-0000-000000000000}"/>
          </ac:spMkLst>
        </pc:spChg>
        <pc:picChg chg="del">
          <ac:chgData name="Pedro Pablo Rivero Hayes" userId="a6971be476a825a6" providerId="LiveId" clId="{A2F88757-00A6-4004-BAA0-46F6E165B2CF}" dt="2021-04-30T03:10:11.823" v="57" actId="478"/>
          <ac:picMkLst>
            <pc:docMk/>
            <pc:sldMk cId="5849836" sldId="391"/>
            <ac:picMk id="5" creationId="{BAA231AA-EA55-4164-AA3F-2A7D007A44CF}"/>
          </ac:picMkLst>
        </pc:picChg>
      </pc:sldChg>
      <pc:sldChg chg="delSp modSp del mod">
        <pc:chgData name="Pedro Pablo Rivero Hayes" userId="a6971be476a825a6" providerId="LiveId" clId="{A2F88757-00A6-4004-BAA0-46F6E165B2CF}" dt="2021-04-30T13:30:46.030" v="649" actId="2696"/>
        <pc:sldMkLst>
          <pc:docMk/>
          <pc:sldMk cId="926820701" sldId="392"/>
        </pc:sldMkLst>
        <pc:spChg chg="mod">
          <ac:chgData name="Pedro Pablo Rivero Hayes" userId="a6971be476a825a6" providerId="LiveId" clId="{A2F88757-00A6-4004-BAA0-46F6E165B2CF}" dt="2021-04-30T13:29:02.530" v="629"/>
          <ac:spMkLst>
            <pc:docMk/>
            <pc:sldMk cId="926820701" sldId="392"/>
            <ac:spMk id="3" creationId="{00000000-0000-0000-0000-000000000000}"/>
          </ac:spMkLst>
        </pc:spChg>
        <pc:graphicFrameChg chg="mod">
          <ac:chgData name="Pedro Pablo Rivero Hayes" userId="a6971be476a825a6" providerId="LiveId" clId="{A2F88757-00A6-4004-BAA0-46F6E165B2CF}" dt="2021-04-30T13:29:02.530" v="629"/>
          <ac:graphicFrameMkLst>
            <pc:docMk/>
            <pc:sldMk cId="926820701" sldId="392"/>
            <ac:graphicFrameMk id="4" creationId="{00000000-0000-0000-0000-000000000000}"/>
          </ac:graphicFrameMkLst>
        </pc:graphicFrameChg>
        <pc:picChg chg="del">
          <ac:chgData name="Pedro Pablo Rivero Hayes" userId="a6971be476a825a6" providerId="LiveId" clId="{A2F88757-00A6-4004-BAA0-46F6E165B2CF}" dt="2021-04-30T03:10:14.823" v="58" actId="478"/>
          <ac:picMkLst>
            <pc:docMk/>
            <pc:sldMk cId="926820701" sldId="392"/>
            <ac:picMk id="5" creationId="{8D47095C-3E4E-4BE2-8624-E47D9074933B}"/>
          </ac:picMkLst>
        </pc:picChg>
      </pc:sldChg>
      <pc:sldChg chg="delSp">
        <pc:chgData name="Pedro Pablo Rivero Hayes" userId="a6971be476a825a6" providerId="LiveId" clId="{A2F88757-00A6-4004-BAA0-46F6E165B2CF}" dt="2021-04-30T03:06:26.323" v="45" actId="478"/>
        <pc:sldMkLst>
          <pc:docMk/>
          <pc:sldMk cId="1122004725" sldId="393"/>
        </pc:sldMkLst>
        <pc:picChg chg="del">
          <ac:chgData name="Pedro Pablo Rivero Hayes" userId="a6971be476a825a6" providerId="LiveId" clId="{A2F88757-00A6-4004-BAA0-46F6E165B2CF}" dt="2021-04-30T03:06:26.323" v="45" actId="478"/>
          <ac:picMkLst>
            <pc:docMk/>
            <pc:sldMk cId="1122004725" sldId="393"/>
            <ac:picMk id="6" creationId="{0D5EDE91-DB57-454F-BCC0-56C51306D1CB}"/>
          </ac:picMkLst>
        </pc:picChg>
      </pc:sldChg>
      <pc:sldChg chg="del ord">
        <pc:chgData name="Pedro Pablo Rivero Hayes" userId="a6971be476a825a6" providerId="LiveId" clId="{A2F88757-00A6-4004-BAA0-46F6E165B2CF}" dt="2021-04-30T03:13:53.177" v="226" actId="2696"/>
        <pc:sldMkLst>
          <pc:docMk/>
          <pc:sldMk cId="1868120752" sldId="394"/>
        </pc:sldMkLst>
      </pc:sldChg>
      <pc:sldChg chg="addSp delSp modSp new mod">
        <pc:chgData name="Pedro Pablo Rivero Hayes" userId="a6971be476a825a6" providerId="LiveId" clId="{A2F88757-00A6-4004-BAA0-46F6E165B2CF}" dt="2021-04-30T03:24:54.289" v="490" actId="20577"/>
        <pc:sldMkLst>
          <pc:docMk/>
          <pc:sldMk cId="2771627902" sldId="395"/>
        </pc:sldMkLst>
        <pc:spChg chg="add del">
          <ac:chgData name="Pedro Pablo Rivero Hayes" userId="a6971be476a825a6" providerId="LiveId" clId="{A2F88757-00A6-4004-BAA0-46F6E165B2CF}" dt="2021-04-30T03:21:41.889" v="426" actId="22"/>
          <ac:spMkLst>
            <pc:docMk/>
            <pc:sldMk cId="2771627902" sldId="395"/>
            <ac:spMk id="3" creationId="{65DA5CC3-EB88-4922-8437-F8C8F56AF482}"/>
          </ac:spMkLst>
        </pc:spChg>
        <pc:spChg chg="add mod">
          <ac:chgData name="Pedro Pablo Rivero Hayes" userId="a6971be476a825a6" providerId="LiveId" clId="{A2F88757-00A6-4004-BAA0-46F6E165B2CF}" dt="2021-04-30T03:24:54.289" v="490" actId="20577"/>
          <ac:spMkLst>
            <pc:docMk/>
            <pc:sldMk cId="2771627902" sldId="395"/>
            <ac:spMk id="5" creationId="{016DDFF3-F25F-42C0-97E3-BBB27A145088}"/>
          </ac:spMkLst>
        </pc:spChg>
      </pc:sldChg>
      <pc:sldChg chg="addSp delSp modSp new mod modClrScheme chgLayout">
        <pc:chgData name="Pedro Pablo Rivero Hayes" userId="a6971be476a825a6" providerId="LiveId" clId="{A2F88757-00A6-4004-BAA0-46F6E165B2CF}" dt="2021-04-30T14:06:08.521" v="1178" actId="14100"/>
        <pc:sldMkLst>
          <pc:docMk/>
          <pc:sldMk cId="2982959536" sldId="397"/>
        </pc:sldMkLst>
        <pc:spChg chg="add mod ord">
          <ac:chgData name="Pedro Pablo Rivero Hayes" userId="a6971be476a825a6" providerId="LiveId" clId="{A2F88757-00A6-4004-BAA0-46F6E165B2CF}" dt="2021-04-30T14:02:01.663" v="1145" actId="27636"/>
          <ac:spMkLst>
            <pc:docMk/>
            <pc:sldMk cId="2982959536" sldId="397"/>
            <ac:spMk id="2" creationId="{B1DF3F9B-CDFC-43BB-A8A5-C2F8A06D1EBC}"/>
          </ac:spMkLst>
        </pc:spChg>
        <pc:spChg chg="add mod ord">
          <ac:chgData name="Pedro Pablo Rivero Hayes" userId="a6971be476a825a6" providerId="LiveId" clId="{A2F88757-00A6-4004-BAA0-46F6E165B2CF}" dt="2021-04-30T14:02:15.444" v="1152" actId="14100"/>
          <ac:spMkLst>
            <pc:docMk/>
            <pc:sldMk cId="2982959536" sldId="397"/>
            <ac:spMk id="3" creationId="{EB8094B9-7FC7-415C-94D5-F0A28519DF69}"/>
          </ac:spMkLst>
        </pc:spChg>
        <pc:spChg chg="add del mod ord">
          <ac:chgData name="Pedro Pablo Rivero Hayes" userId="a6971be476a825a6" providerId="LiveId" clId="{A2F88757-00A6-4004-BAA0-46F6E165B2CF}" dt="2021-04-30T14:03:16.050" v="1156"/>
          <ac:spMkLst>
            <pc:docMk/>
            <pc:sldMk cId="2982959536" sldId="397"/>
            <ac:spMk id="4" creationId="{33BB65EA-B9B8-469A-86FD-F04FD3719BA8}"/>
          </ac:spMkLst>
        </pc:spChg>
        <pc:picChg chg="add mod">
          <ac:chgData name="Pedro Pablo Rivero Hayes" userId="a6971be476a825a6" providerId="LiveId" clId="{A2F88757-00A6-4004-BAA0-46F6E165B2CF}" dt="2021-04-30T14:05:13.705" v="1171" actId="14100"/>
          <ac:picMkLst>
            <pc:docMk/>
            <pc:sldMk cId="2982959536" sldId="397"/>
            <ac:picMk id="6" creationId="{75A58E4A-2BE4-4626-A1A9-D88A16D8398E}"/>
          </ac:picMkLst>
        </pc:picChg>
        <pc:picChg chg="add mod">
          <ac:chgData name="Pedro Pablo Rivero Hayes" userId="a6971be476a825a6" providerId="LiveId" clId="{A2F88757-00A6-4004-BAA0-46F6E165B2CF}" dt="2021-04-30T14:05:23.704" v="1173" actId="14100"/>
          <ac:picMkLst>
            <pc:docMk/>
            <pc:sldMk cId="2982959536" sldId="397"/>
            <ac:picMk id="8" creationId="{CE2C0A05-1C38-40AF-8354-15F0D60A2A40}"/>
          </ac:picMkLst>
        </pc:picChg>
        <pc:picChg chg="add mod">
          <ac:chgData name="Pedro Pablo Rivero Hayes" userId="a6971be476a825a6" providerId="LiveId" clId="{A2F88757-00A6-4004-BAA0-46F6E165B2CF}" dt="2021-04-30T14:05:17.564" v="1172" actId="14100"/>
          <ac:picMkLst>
            <pc:docMk/>
            <pc:sldMk cId="2982959536" sldId="397"/>
            <ac:picMk id="10" creationId="{11CDF074-8971-4722-9FD0-7D1115AFAD30}"/>
          </ac:picMkLst>
        </pc:picChg>
        <pc:picChg chg="add mod">
          <ac:chgData name="Pedro Pablo Rivero Hayes" userId="a6971be476a825a6" providerId="LiveId" clId="{A2F88757-00A6-4004-BAA0-46F6E165B2CF}" dt="2021-04-30T14:06:08.521" v="1178" actId="14100"/>
          <ac:picMkLst>
            <pc:docMk/>
            <pc:sldMk cId="2982959536" sldId="397"/>
            <ac:picMk id="12" creationId="{2FE163A8-8407-48E3-A8C8-98D7B0BF4529}"/>
          </ac:picMkLst>
        </pc:picChg>
      </pc:sldChg>
      <pc:sldChg chg="addSp delSp modSp new mod">
        <pc:chgData name="Pedro Pablo Rivero Hayes" userId="a6971be476a825a6" providerId="LiveId" clId="{A2F88757-00A6-4004-BAA0-46F6E165B2CF}" dt="2021-04-30T14:21:37.531" v="1536" actId="20577"/>
        <pc:sldMkLst>
          <pc:docMk/>
          <pc:sldMk cId="2164850280" sldId="398"/>
        </pc:sldMkLst>
        <pc:spChg chg="mod">
          <ac:chgData name="Pedro Pablo Rivero Hayes" userId="a6971be476a825a6" providerId="LiveId" clId="{A2F88757-00A6-4004-BAA0-46F6E165B2CF}" dt="2021-04-30T14:20:17.830" v="1429" actId="20577"/>
          <ac:spMkLst>
            <pc:docMk/>
            <pc:sldMk cId="2164850280" sldId="398"/>
            <ac:spMk id="2" creationId="{C6C83721-095B-4E46-8330-3DC4038BF6A4}"/>
          </ac:spMkLst>
        </pc:spChg>
        <pc:spChg chg="del">
          <ac:chgData name="Pedro Pablo Rivero Hayes" userId="a6971be476a825a6" providerId="LiveId" clId="{A2F88757-00A6-4004-BAA0-46F6E165B2CF}" dt="2021-04-30T14:09:43.637" v="1209"/>
          <ac:spMkLst>
            <pc:docMk/>
            <pc:sldMk cId="2164850280" sldId="398"/>
            <ac:spMk id="3" creationId="{BB772BB0-61CA-495D-9710-1D9DBC3D28E7}"/>
          </ac:spMkLst>
        </pc:spChg>
        <pc:spChg chg="del">
          <ac:chgData name="Pedro Pablo Rivero Hayes" userId="a6971be476a825a6" providerId="LiveId" clId="{A2F88757-00A6-4004-BAA0-46F6E165B2CF}" dt="2021-04-30T14:09:17.913" v="1206"/>
          <ac:spMkLst>
            <pc:docMk/>
            <pc:sldMk cId="2164850280" sldId="398"/>
            <ac:spMk id="4" creationId="{EF834180-AE35-4669-959F-97D55FD25CAC}"/>
          </ac:spMkLst>
        </pc:spChg>
        <pc:spChg chg="add del mod">
          <ac:chgData name="Pedro Pablo Rivero Hayes" userId="a6971be476a825a6" providerId="LiveId" clId="{A2F88757-00A6-4004-BAA0-46F6E165B2CF}" dt="2021-04-30T14:16:12.518" v="1229"/>
          <ac:spMkLst>
            <pc:docMk/>
            <pc:sldMk cId="2164850280" sldId="398"/>
            <ac:spMk id="16" creationId="{3129F39D-9F80-479A-B747-59133EC7E9F4}"/>
          </ac:spMkLst>
        </pc:spChg>
        <pc:spChg chg="add mod">
          <ac:chgData name="Pedro Pablo Rivero Hayes" userId="a6971be476a825a6" providerId="LiveId" clId="{A2F88757-00A6-4004-BAA0-46F6E165B2CF}" dt="2021-04-30T14:21:37.531" v="1536" actId="20577"/>
          <ac:spMkLst>
            <pc:docMk/>
            <pc:sldMk cId="2164850280" sldId="398"/>
            <ac:spMk id="20" creationId="{0813D496-FEE3-4F2F-8326-A64BD2EA4F28}"/>
          </ac:spMkLst>
        </pc:spChg>
        <pc:picChg chg="add mod">
          <ac:chgData name="Pedro Pablo Rivero Hayes" userId="a6971be476a825a6" providerId="LiveId" clId="{A2F88757-00A6-4004-BAA0-46F6E165B2CF}" dt="2021-04-30T14:17:32.821" v="1246" actId="14100"/>
          <ac:picMkLst>
            <pc:docMk/>
            <pc:sldMk cId="2164850280" sldId="398"/>
            <ac:picMk id="6" creationId="{44C7CF0E-9150-4106-AEF4-AF1667DB5B5B}"/>
          </ac:picMkLst>
        </pc:picChg>
        <pc:picChg chg="add del mod">
          <ac:chgData name="Pedro Pablo Rivero Hayes" userId="a6971be476a825a6" providerId="LiveId" clId="{A2F88757-00A6-4004-BAA0-46F6E165B2CF}" dt="2021-04-30T14:15:06.195" v="1221" actId="478"/>
          <ac:picMkLst>
            <pc:docMk/>
            <pc:sldMk cId="2164850280" sldId="398"/>
            <ac:picMk id="8" creationId="{DE4133BD-0CEF-4E93-8DDB-B30D21748852}"/>
          </ac:picMkLst>
        </pc:picChg>
        <pc:picChg chg="add mod">
          <ac:chgData name="Pedro Pablo Rivero Hayes" userId="a6971be476a825a6" providerId="LiveId" clId="{A2F88757-00A6-4004-BAA0-46F6E165B2CF}" dt="2021-04-30T14:18:10.670" v="1270" actId="14100"/>
          <ac:picMkLst>
            <pc:docMk/>
            <pc:sldMk cId="2164850280" sldId="398"/>
            <ac:picMk id="10" creationId="{F967BA5C-716E-4603-8146-FE5529AD68B7}"/>
          </ac:picMkLst>
        </pc:picChg>
        <pc:picChg chg="add mod">
          <ac:chgData name="Pedro Pablo Rivero Hayes" userId="a6971be476a825a6" providerId="LiveId" clId="{A2F88757-00A6-4004-BAA0-46F6E165B2CF}" dt="2021-04-30T14:18:03.090" v="1268" actId="14100"/>
          <ac:picMkLst>
            <pc:docMk/>
            <pc:sldMk cId="2164850280" sldId="398"/>
            <ac:picMk id="12" creationId="{5BA645E2-25C6-48D0-9D13-1141DC1797E3}"/>
          </ac:picMkLst>
        </pc:picChg>
        <pc:picChg chg="add mod">
          <ac:chgData name="Pedro Pablo Rivero Hayes" userId="a6971be476a825a6" providerId="LiveId" clId="{A2F88757-00A6-4004-BAA0-46F6E165B2CF}" dt="2021-04-30T14:17:09.740" v="1241" actId="14100"/>
          <ac:picMkLst>
            <pc:docMk/>
            <pc:sldMk cId="2164850280" sldId="398"/>
            <ac:picMk id="14" creationId="{8A3B9900-3ABF-4E0B-9EED-68AF305B0987}"/>
          </ac:picMkLst>
        </pc:picChg>
        <pc:picChg chg="add del mod">
          <ac:chgData name="Pedro Pablo Rivero Hayes" userId="a6971be476a825a6" providerId="LiveId" clId="{A2F88757-00A6-4004-BAA0-46F6E165B2CF}" dt="2021-04-30T14:17:34.290" v="1247" actId="478"/>
          <ac:picMkLst>
            <pc:docMk/>
            <pc:sldMk cId="2164850280" sldId="398"/>
            <ac:picMk id="18" creationId="{3607F241-3CB7-4AB5-A9EB-E102F67FBAD4}"/>
          </ac:picMkLst>
        </pc:picChg>
      </pc:sldChg>
      <pc:sldChg chg="addSp delSp modSp new mod modClrScheme chgLayout">
        <pc:chgData name="Pedro Pablo Rivero Hayes" userId="a6971be476a825a6" providerId="LiveId" clId="{A2F88757-00A6-4004-BAA0-46F6E165B2CF}" dt="2021-04-30T14:58:34.438" v="2013" actId="14100"/>
        <pc:sldMkLst>
          <pc:docMk/>
          <pc:sldMk cId="3743085131" sldId="399"/>
        </pc:sldMkLst>
        <pc:spChg chg="mod ord">
          <ac:chgData name="Pedro Pablo Rivero Hayes" userId="a6971be476a825a6" providerId="LiveId" clId="{A2F88757-00A6-4004-BAA0-46F6E165B2CF}" dt="2021-04-30T14:34:00.280" v="1920" actId="20577"/>
          <ac:spMkLst>
            <pc:docMk/>
            <pc:sldMk cId="3743085131" sldId="399"/>
            <ac:spMk id="2" creationId="{756A3676-4EEA-4710-BA82-890957B1CA4A}"/>
          </ac:spMkLst>
        </pc:spChg>
        <pc:spChg chg="del mod ord">
          <ac:chgData name="Pedro Pablo Rivero Hayes" userId="a6971be476a825a6" providerId="LiveId" clId="{A2F88757-00A6-4004-BAA0-46F6E165B2CF}" dt="2021-04-30T14:22:46.503" v="1596" actId="700"/>
          <ac:spMkLst>
            <pc:docMk/>
            <pc:sldMk cId="3743085131" sldId="399"/>
            <ac:spMk id="3" creationId="{3E979370-B20A-4381-BE77-124653A536CF}"/>
          </ac:spMkLst>
        </pc:spChg>
        <pc:spChg chg="add mod ord">
          <ac:chgData name="Pedro Pablo Rivero Hayes" userId="a6971be476a825a6" providerId="LiveId" clId="{A2F88757-00A6-4004-BAA0-46F6E165B2CF}" dt="2021-04-30T14:58:34.438" v="2013" actId="14100"/>
          <ac:spMkLst>
            <pc:docMk/>
            <pc:sldMk cId="3743085131" sldId="399"/>
            <ac:spMk id="4" creationId="{8DBC25EC-71B4-4EE4-8EE6-55FB0939B5C4}"/>
          </ac:spMkLst>
        </pc:spChg>
        <pc:spChg chg="add del mod ord">
          <ac:chgData name="Pedro Pablo Rivero Hayes" userId="a6971be476a825a6" providerId="LiveId" clId="{A2F88757-00A6-4004-BAA0-46F6E165B2CF}" dt="2021-04-30T14:35:31.140" v="1970"/>
          <ac:spMkLst>
            <pc:docMk/>
            <pc:sldMk cId="3743085131" sldId="399"/>
            <ac:spMk id="5" creationId="{E33F922D-3D65-407F-B78B-985B8A99A45B}"/>
          </ac:spMkLst>
        </pc:spChg>
        <pc:spChg chg="add del mod">
          <ac:chgData name="Pedro Pablo Rivero Hayes" userId="a6971be476a825a6" providerId="LiveId" clId="{A2F88757-00A6-4004-BAA0-46F6E165B2CF}" dt="2021-04-30T14:40:53.303" v="1982"/>
          <ac:spMkLst>
            <pc:docMk/>
            <pc:sldMk cId="3743085131" sldId="399"/>
            <ac:spMk id="13" creationId="{3964D867-D594-4807-B979-749D1A8C21D0}"/>
          </ac:spMkLst>
        </pc:spChg>
        <pc:picChg chg="add del mod">
          <ac:chgData name="Pedro Pablo Rivero Hayes" userId="a6971be476a825a6" providerId="LiveId" clId="{A2F88757-00A6-4004-BAA0-46F6E165B2CF}" dt="2021-04-30T14:39:36.587" v="1978" actId="478"/>
          <ac:picMkLst>
            <pc:docMk/>
            <pc:sldMk cId="3743085131" sldId="399"/>
            <ac:picMk id="7" creationId="{50AD4673-3E92-48EB-9004-D38690A4078A}"/>
          </ac:picMkLst>
        </pc:picChg>
        <pc:picChg chg="add del mod">
          <ac:chgData name="Pedro Pablo Rivero Hayes" userId="a6971be476a825a6" providerId="LiveId" clId="{A2F88757-00A6-4004-BAA0-46F6E165B2CF}" dt="2021-04-30T14:39:34.728" v="1977" actId="478"/>
          <ac:picMkLst>
            <pc:docMk/>
            <pc:sldMk cId="3743085131" sldId="399"/>
            <ac:picMk id="9" creationId="{1EBA2FBC-799C-4A53-8C90-C9B64B87DDB0}"/>
          </ac:picMkLst>
        </pc:picChg>
        <pc:picChg chg="add mod">
          <ac:chgData name="Pedro Pablo Rivero Hayes" userId="a6971be476a825a6" providerId="LiveId" clId="{A2F88757-00A6-4004-BAA0-46F6E165B2CF}" dt="2021-04-30T14:58:13.985" v="2006" actId="14100"/>
          <ac:picMkLst>
            <pc:docMk/>
            <pc:sldMk cId="3743085131" sldId="399"/>
            <ac:picMk id="11" creationId="{B17A4ECE-1D8B-4F83-B3F1-CA84E6115963}"/>
          </ac:picMkLst>
        </pc:picChg>
        <pc:picChg chg="add mod">
          <ac:chgData name="Pedro Pablo Rivero Hayes" userId="a6971be476a825a6" providerId="LiveId" clId="{A2F88757-00A6-4004-BAA0-46F6E165B2CF}" dt="2021-04-30T14:58:10.454" v="2005" actId="14100"/>
          <ac:picMkLst>
            <pc:docMk/>
            <pc:sldMk cId="3743085131" sldId="399"/>
            <ac:picMk id="15" creationId="{F5AEF630-E2AB-491E-8D3F-D412645DDC08}"/>
          </ac:picMkLst>
        </pc:picChg>
        <pc:picChg chg="add mod">
          <ac:chgData name="Pedro Pablo Rivero Hayes" userId="a6971be476a825a6" providerId="LiveId" clId="{A2F88757-00A6-4004-BAA0-46F6E165B2CF}" dt="2021-04-30T14:57:55.260" v="2002" actId="14100"/>
          <ac:picMkLst>
            <pc:docMk/>
            <pc:sldMk cId="3743085131" sldId="399"/>
            <ac:picMk id="17" creationId="{E663AF08-A70C-4035-827D-D7BD0F6A9F85}"/>
          </ac:picMkLst>
        </pc:picChg>
        <pc:picChg chg="add mod">
          <ac:chgData name="Pedro Pablo Rivero Hayes" userId="a6971be476a825a6" providerId="LiveId" clId="{A2F88757-00A6-4004-BAA0-46F6E165B2CF}" dt="2021-04-30T14:57:35.302" v="1998" actId="1076"/>
          <ac:picMkLst>
            <pc:docMk/>
            <pc:sldMk cId="3743085131" sldId="399"/>
            <ac:picMk id="19" creationId="{A14C6078-62F3-4C71-A188-77D241A5AEBB}"/>
          </ac:picMkLst>
        </pc:picChg>
      </pc:sldChg>
      <pc:sldChg chg="new">
        <pc:chgData name="Pedro Pablo Rivero Hayes" userId="a6971be476a825a6" providerId="LiveId" clId="{A2F88757-00A6-4004-BAA0-46F6E165B2CF}" dt="2021-04-30T15:01:54.633" v="2014" actId="680"/>
        <pc:sldMkLst>
          <pc:docMk/>
          <pc:sldMk cId="810413528" sldId="400"/>
        </pc:sldMkLst>
      </pc:sldChg>
    </pc:docChg>
  </pc:docChgLst>
  <pc:docChgLst>
    <pc:chgData name="Pedro Pablo Rivero Hayes" userId="a6971be476a825a6" providerId="LiveId" clId="{51CA3C40-5504-4B3B-8884-31FAC2338E69}"/>
    <pc:docChg chg="undo custSel addSld delSld modSld">
      <pc:chgData name="Pedro Pablo Rivero Hayes" userId="a6971be476a825a6" providerId="LiveId" clId="{51CA3C40-5504-4B3B-8884-31FAC2338E69}" dt="2021-06-07T12:45:25.582" v="68" actId="14100"/>
      <pc:docMkLst>
        <pc:docMk/>
      </pc:docMkLst>
      <pc:sldChg chg="addSp delSp modSp mod">
        <pc:chgData name="Pedro Pablo Rivero Hayes" userId="a6971be476a825a6" providerId="LiveId" clId="{51CA3C40-5504-4B3B-8884-31FAC2338E69}" dt="2021-06-07T12:45:25.582" v="68" actId="14100"/>
        <pc:sldMkLst>
          <pc:docMk/>
          <pc:sldMk cId="3021786205" sldId="335"/>
        </pc:sldMkLst>
        <pc:picChg chg="del">
          <ac:chgData name="Pedro Pablo Rivero Hayes" userId="a6971be476a825a6" providerId="LiveId" clId="{51CA3C40-5504-4B3B-8884-31FAC2338E69}" dt="2021-06-07T12:45:01.872" v="63" actId="478"/>
          <ac:picMkLst>
            <pc:docMk/>
            <pc:sldMk cId="3021786205" sldId="335"/>
            <ac:picMk id="3" creationId="{30554205-A2B1-4842-96DD-B2C6948FAC3E}"/>
          </ac:picMkLst>
        </pc:picChg>
        <pc:picChg chg="add mod">
          <ac:chgData name="Pedro Pablo Rivero Hayes" userId="a6971be476a825a6" providerId="LiveId" clId="{51CA3C40-5504-4B3B-8884-31FAC2338E69}" dt="2021-06-07T12:45:25.582" v="68" actId="14100"/>
          <ac:picMkLst>
            <pc:docMk/>
            <pc:sldMk cId="3021786205" sldId="335"/>
            <ac:picMk id="4" creationId="{47FACA52-3B47-43BC-B5F6-A4D1EDEBA544}"/>
          </ac:picMkLst>
        </pc:picChg>
      </pc:sldChg>
      <pc:sldChg chg="addSp delSp modSp mod">
        <pc:chgData name="Pedro Pablo Rivero Hayes" userId="a6971be476a825a6" providerId="LiveId" clId="{51CA3C40-5504-4B3B-8884-31FAC2338E69}" dt="2021-06-05T02:02:56.588" v="4" actId="14100"/>
        <pc:sldMkLst>
          <pc:docMk/>
          <pc:sldMk cId="0" sldId="337"/>
        </pc:sldMkLst>
        <pc:picChg chg="del">
          <ac:chgData name="Pedro Pablo Rivero Hayes" userId="a6971be476a825a6" providerId="LiveId" clId="{51CA3C40-5504-4B3B-8884-31FAC2338E69}" dt="2021-06-05T02:02:39.038" v="0" actId="478"/>
          <ac:picMkLst>
            <pc:docMk/>
            <pc:sldMk cId="0" sldId="337"/>
            <ac:picMk id="4" creationId="{5499D28E-93C5-4BC8-8931-3FEDA238F288}"/>
          </ac:picMkLst>
        </pc:picChg>
        <pc:picChg chg="add mod">
          <ac:chgData name="Pedro Pablo Rivero Hayes" userId="a6971be476a825a6" providerId="LiveId" clId="{51CA3C40-5504-4B3B-8884-31FAC2338E69}" dt="2021-06-05T02:02:56.588" v="4" actId="14100"/>
          <ac:picMkLst>
            <pc:docMk/>
            <pc:sldMk cId="0" sldId="337"/>
            <ac:picMk id="6" creationId="{65DBEFF8-A05A-452C-A449-DAAC0F2D803D}"/>
          </ac:picMkLst>
        </pc:picChg>
      </pc:sldChg>
      <pc:sldChg chg="addSp delSp modSp mod">
        <pc:chgData name="Pedro Pablo Rivero Hayes" userId="a6971be476a825a6" providerId="LiveId" clId="{51CA3C40-5504-4B3B-8884-31FAC2338E69}" dt="2021-06-05T03:06:23.745" v="18" actId="14100"/>
        <pc:sldMkLst>
          <pc:docMk/>
          <pc:sldMk cId="0" sldId="340"/>
        </pc:sldMkLst>
        <pc:spChg chg="add">
          <ac:chgData name="Pedro Pablo Rivero Hayes" userId="a6971be476a825a6" providerId="LiveId" clId="{51CA3C40-5504-4B3B-8884-31FAC2338E69}" dt="2021-06-05T03:05:13.384" v="9"/>
          <ac:spMkLst>
            <pc:docMk/>
            <pc:sldMk cId="0" sldId="340"/>
            <ac:spMk id="9" creationId="{CEA4B876-1441-4FC2-A53C-5A62675FE97E}"/>
          </ac:spMkLst>
        </pc:spChg>
        <pc:picChg chg="del">
          <ac:chgData name="Pedro Pablo Rivero Hayes" userId="a6971be476a825a6" providerId="LiveId" clId="{51CA3C40-5504-4B3B-8884-31FAC2338E69}" dt="2021-06-05T02:03:17.033" v="5" actId="478"/>
          <ac:picMkLst>
            <pc:docMk/>
            <pc:sldMk cId="0" sldId="340"/>
            <ac:picMk id="5" creationId="{CC008200-C83A-4248-9044-FD8256346E09}"/>
          </ac:picMkLst>
        </pc:picChg>
        <pc:picChg chg="add del mod">
          <ac:chgData name="Pedro Pablo Rivero Hayes" userId="a6971be476a825a6" providerId="LiveId" clId="{51CA3C40-5504-4B3B-8884-31FAC2338E69}" dt="2021-06-05T02:03:52.660" v="8" actId="21"/>
          <ac:picMkLst>
            <pc:docMk/>
            <pc:sldMk cId="0" sldId="340"/>
            <ac:picMk id="8" creationId="{2E37FC05-8804-4EFA-8CAC-11163A44C572}"/>
          </ac:picMkLst>
        </pc:picChg>
        <pc:picChg chg="add mod">
          <ac:chgData name="Pedro Pablo Rivero Hayes" userId="a6971be476a825a6" providerId="LiveId" clId="{51CA3C40-5504-4B3B-8884-31FAC2338E69}" dt="2021-06-05T03:05:58.420" v="12" actId="14100"/>
          <ac:picMkLst>
            <pc:docMk/>
            <pc:sldMk cId="0" sldId="340"/>
            <ac:picMk id="11" creationId="{9549B8E0-AAA7-45DA-A745-57551086BB53}"/>
          </ac:picMkLst>
        </pc:picChg>
        <pc:picChg chg="mod">
          <ac:chgData name="Pedro Pablo Rivero Hayes" userId="a6971be476a825a6" providerId="LiveId" clId="{51CA3C40-5504-4B3B-8884-31FAC2338E69}" dt="2021-06-05T03:06:17.688" v="16" actId="14100"/>
          <ac:picMkLst>
            <pc:docMk/>
            <pc:sldMk cId="0" sldId="340"/>
            <ac:picMk id="14" creationId="{00000000-0000-0000-0000-000000000000}"/>
          </ac:picMkLst>
        </pc:picChg>
        <pc:picChg chg="mod">
          <ac:chgData name="Pedro Pablo Rivero Hayes" userId="a6971be476a825a6" providerId="LiveId" clId="{51CA3C40-5504-4B3B-8884-31FAC2338E69}" dt="2021-06-05T03:06:23.745" v="18" actId="14100"/>
          <ac:picMkLst>
            <pc:docMk/>
            <pc:sldMk cId="0" sldId="340"/>
            <ac:picMk id="34" creationId="{00000000-0000-0000-0000-000000000000}"/>
          </ac:picMkLst>
        </pc:picChg>
      </pc:sldChg>
      <pc:sldChg chg="modSp new del mod">
        <pc:chgData name="Pedro Pablo Rivero Hayes" userId="a6971be476a825a6" providerId="LiveId" clId="{51CA3C40-5504-4B3B-8884-31FAC2338E69}" dt="2021-06-05T03:07:07.183" v="62" actId="680"/>
        <pc:sldMkLst>
          <pc:docMk/>
          <pc:sldMk cId="3606710260" sldId="407"/>
        </pc:sldMkLst>
        <pc:spChg chg="mod">
          <ac:chgData name="Pedro Pablo Rivero Hayes" userId="a6971be476a825a6" providerId="LiveId" clId="{51CA3C40-5504-4B3B-8884-31FAC2338E69}" dt="2021-06-05T03:07:06.121" v="61" actId="20577"/>
          <ac:spMkLst>
            <pc:docMk/>
            <pc:sldMk cId="3606710260" sldId="407"/>
            <ac:spMk id="2" creationId="{D8251336-9A11-4165-B24D-42B0A4AB501B}"/>
          </ac:spMkLst>
        </pc:spChg>
      </pc:sldChg>
    </pc:docChg>
  </pc:docChgLst>
  <pc:docChgLst>
    <pc:chgData name="Pedro Pablo Rivero Hayes" userId="a6971be476a825a6" providerId="LiveId" clId="{2E15E7E9-775D-4414-8B28-2537A74CAC3A}"/>
    <pc:docChg chg="undo custSel addSld delSld modSld">
      <pc:chgData name="Pedro Pablo Rivero Hayes" userId="a6971be476a825a6" providerId="LiveId" clId="{2E15E7E9-775D-4414-8B28-2537A74CAC3A}" dt="2021-04-30T02:58:50.755" v="10172" actId="2696"/>
      <pc:docMkLst>
        <pc:docMk/>
      </pc:docMkLst>
      <pc:sldChg chg="addSp delSp modSp mod">
        <pc:chgData name="Pedro Pablo Rivero Hayes" userId="a6971be476a825a6" providerId="LiveId" clId="{2E15E7E9-775D-4414-8B28-2537A74CAC3A}" dt="2021-04-30T02:46:17.185" v="10171" actId="14100"/>
        <pc:sldMkLst>
          <pc:docMk/>
          <pc:sldMk cId="1450880899" sldId="275"/>
        </pc:sldMkLst>
        <pc:spChg chg="mod">
          <ac:chgData name="Pedro Pablo Rivero Hayes" userId="a6971be476a825a6" providerId="LiveId" clId="{2E15E7E9-775D-4414-8B28-2537A74CAC3A}" dt="2021-04-30T02:46:09.387" v="10170" actId="20577"/>
          <ac:spMkLst>
            <pc:docMk/>
            <pc:sldMk cId="1450880899" sldId="275"/>
            <ac:spMk id="4" creationId="{00000000-0000-0000-0000-000000000000}"/>
          </ac:spMkLst>
        </pc:spChg>
        <pc:picChg chg="del">
          <ac:chgData name="Pedro Pablo Rivero Hayes" userId="a6971be476a825a6" providerId="LiveId" clId="{2E15E7E9-775D-4414-8B28-2537A74CAC3A}" dt="2021-04-30T00:12:26.142" v="9879" actId="478"/>
          <ac:picMkLst>
            <pc:docMk/>
            <pc:sldMk cId="1450880899" sldId="275"/>
            <ac:picMk id="3" creationId="{F89BD0DB-8D64-4F87-800A-F0D91B877BF6}"/>
          </ac:picMkLst>
        </pc:picChg>
        <pc:picChg chg="add mod">
          <ac:chgData name="Pedro Pablo Rivero Hayes" userId="a6971be476a825a6" providerId="LiveId" clId="{2E15E7E9-775D-4414-8B28-2537A74CAC3A}" dt="2021-04-30T00:12:40.811" v="9883" actId="14100"/>
          <ac:picMkLst>
            <pc:docMk/>
            <pc:sldMk cId="1450880899" sldId="275"/>
            <ac:picMk id="6" creationId="{72F1AE8D-2A57-4C81-95B6-4FC2D39BFB6C}"/>
          </ac:picMkLst>
        </pc:picChg>
        <pc:picChg chg="mod">
          <ac:chgData name="Pedro Pablo Rivero Hayes" userId="a6971be476a825a6" providerId="LiveId" clId="{2E15E7E9-775D-4414-8B28-2537A74CAC3A}" dt="2021-04-30T02:46:17.185" v="10171" actId="14100"/>
          <ac:picMkLst>
            <pc:docMk/>
            <pc:sldMk cId="1450880899" sldId="275"/>
            <ac:picMk id="1027" creationId="{00000000-0000-0000-0000-000000000000}"/>
          </ac:picMkLst>
        </pc:picChg>
      </pc:sldChg>
      <pc:sldChg chg="delSp del mod">
        <pc:chgData name="Pedro Pablo Rivero Hayes" userId="a6971be476a825a6" providerId="LiveId" clId="{2E15E7E9-775D-4414-8B28-2537A74CAC3A}" dt="2021-04-30T00:39:59.521" v="9948" actId="47"/>
        <pc:sldMkLst>
          <pc:docMk/>
          <pc:sldMk cId="3851604387" sldId="277"/>
        </pc:sldMkLst>
        <pc:picChg chg="del">
          <ac:chgData name="Pedro Pablo Rivero Hayes" userId="a6971be476a825a6" providerId="LiveId" clId="{2E15E7E9-775D-4414-8B28-2537A74CAC3A}" dt="2021-04-30T00:11:07.009" v="9874" actId="478"/>
          <ac:picMkLst>
            <pc:docMk/>
            <pc:sldMk cId="3851604387" sldId="277"/>
            <ac:picMk id="5" creationId="{B362097E-9872-4233-929A-7E565A5B0D0C}"/>
          </ac:picMkLst>
        </pc:picChg>
      </pc:sldChg>
      <pc:sldChg chg="addSp delSp modSp mod">
        <pc:chgData name="Pedro Pablo Rivero Hayes" userId="a6971be476a825a6" providerId="LiveId" clId="{2E15E7E9-775D-4414-8B28-2537A74CAC3A}" dt="2021-04-30T00:16:30.709" v="9922" actId="14100"/>
        <pc:sldMkLst>
          <pc:docMk/>
          <pc:sldMk cId="2349745236" sldId="300"/>
        </pc:sldMkLst>
        <pc:picChg chg="del">
          <ac:chgData name="Pedro Pablo Rivero Hayes" userId="a6971be476a825a6" providerId="LiveId" clId="{2E15E7E9-775D-4414-8B28-2537A74CAC3A}" dt="2021-04-30T00:16:16.421" v="9918" actId="478"/>
          <ac:picMkLst>
            <pc:docMk/>
            <pc:sldMk cId="2349745236" sldId="300"/>
            <ac:picMk id="4" creationId="{9BE207C1-4728-46FC-9E61-3FDB0ED62F65}"/>
          </ac:picMkLst>
        </pc:picChg>
        <pc:picChg chg="add mod">
          <ac:chgData name="Pedro Pablo Rivero Hayes" userId="a6971be476a825a6" providerId="LiveId" clId="{2E15E7E9-775D-4414-8B28-2537A74CAC3A}" dt="2021-04-30T00:16:30.709" v="9922" actId="14100"/>
          <ac:picMkLst>
            <pc:docMk/>
            <pc:sldMk cId="2349745236" sldId="300"/>
            <ac:picMk id="6" creationId="{E099C62E-2153-4BC5-8EF9-58D37D662206}"/>
          </ac:picMkLst>
        </pc:picChg>
      </pc:sldChg>
      <pc:sldChg chg="addSp delSp modSp mod">
        <pc:chgData name="Pedro Pablo Rivero Hayes" userId="a6971be476a825a6" providerId="LiveId" clId="{2E15E7E9-775D-4414-8B28-2537A74CAC3A}" dt="2021-04-30T00:12:55.073" v="9885"/>
        <pc:sldMkLst>
          <pc:docMk/>
          <pc:sldMk cId="3820133922" sldId="301"/>
        </pc:sldMkLst>
        <pc:picChg chg="del">
          <ac:chgData name="Pedro Pablo Rivero Hayes" userId="a6971be476a825a6" providerId="LiveId" clId="{2E15E7E9-775D-4414-8B28-2537A74CAC3A}" dt="2021-04-30T00:12:46.123" v="9884" actId="478"/>
          <ac:picMkLst>
            <pc:docMk/>
            <pc:sldMk cId="3820133922" sldId="301"/>
            <ac:picMk id="6" creationId="{CC4F7B25-C88C-47FD-B6AA-D14DECDFD35A}"/>
          </ac:picMkLst>
        </pc:picChg>
        <pc:picChg chg="add mod">
          <ac:chgData name="Pedro Pablo Rivero Hayes" userId="a6971be476a825a6" providerId="LiveId" clId="{2E15E7E9-775D-4414-8B28-2537A74CAC3A}" dt="2021-04-30T00:12:55.073" v="9885"/>
          <ac:picMkLst>
            <pc:docMk/>
            <pc:sldMk cId="3820133922" sldId="301"/>
            <ac:picMk id="11" creationId="{6806C34E-A95D-42C4-A2A2-DF36248B94BC}"/>
          </ac:picMkLst>
        </pc:picChg>
      </pc:sldChg>
      <pc:sldChg chg="addSp delSp modSp mod">
        <pc:chgData name="Pedro Pablo Rivero Hayes" userId="a6971be476a825a6" providerId="LiveId" clId="{2E15E7E9-775D-4414-8B28-2537A74CAC3A}" dt="2021-04-30T00:16:39.727" v="9924" actId="1076"/>
        <pc:sldMkLst>
          <pc:docMk/>
          <pc:sldMk cId="2027258278" sldId="302"/>
        </pc:sldMkLst>
        <pc:picChg chg="del">
          <ac:chgData name="Pedro Pablo Rivero Hayes" userId="a6971be476a825a6" providerId="LiveId" clId="{2E15E7E9-775D-4414-8B28-2537A74CAC3A}" dt="2021-04-30T00:11:11.621" v="9875" actId="478"/>
          <ac:picMkLst>
            <pc:docMk/>
            <pc:sldMk cId="2027258278" sldId="302"/>
            <ac:picMk id="3" creationId="{64276556-F311-48F7-ADB1-EFFF3C3B8256}"/>
          </ac:picMkLst>
        </pc:picChg>
        <pc:picChg chg="add mod">
          <ac:chgData name="Pedro Pablo Rivero Hayes" userId="a6971be476a825a6" providerId="LiveId" clId="{2E15E7E9-775D-4414-8B28-2537A74CAC3A}" dt="2021-04-30T00:16:39.727" v="9924" actId="1076"/>
          <ac:picMkLst>
            <pc:docMk/>
            <pc:sldMk cId="2027258278" sldId="302"/>
            <ac:picMk id="5" creationId="{86BFD7D6-B19B-4058-9393-F97BB6E7743C}"/>
          </ac:picMkLst>
        </pc:picChg>
      </pc:sldChg>
      <pc:sldChg chg="addSp delSp modSp mod">
        <pc:chgData name="Pedro Pablo Rivero Hayes" userId="a6971be476a825a6" providerId="LiveId" clId="{2E15E7E9-775D-4414-8B28-2537A74CAC3A}" dt="2021-04-30T00:19:35.356" v="9942" actId="14100"/>
        <pc:sldMkLst>
          <pc:docMk/>
          <pc:sldMk cId="1112233485" sldId="309"/>
        </pc:sldMkLst>
        <pc:picChg chg="add mod">
          <ac:chgData name="Pedro Pablo Rivero Hayes" userId="a6971be476a825a6" providerId="LiveId" clId="{2E15E7E9-775D-4414-8B28-2537A74CAC3A}" dt="2021-04-30T00:19:28.685" v="9941" actId="14100"/>
          <ac:picMkLst>
            <pc:docMk/>
            <pc:sldMk cId="1112233485" sldId="309"/>
            <ac:picMk id="2" creationId="{FE093833-2AE3-4B56-8354-E34D52398218}"/>
          </ac:picMkLst>
        </pc:picChg>
        <pc:picChg chg="mod">
          <ac:chgData name="Pedro Pablo Rivero Hayes" userId="a6971be476a825a6" providerId="LiveId" clId="{2E15E7E9-775D-4414-8B28-2537A74CAC3A}" dt="2021-04-30T00:19:35.356" v="9942" actId="14100"/>
          <ac:picMkLst>
            <pc:docMk/>
            <pc:sldMk cId="1112233485" sldId="309"/>
            <ac:picMk id="3" creationId="{5BA6CDD2-880F-4C62-B1AA-CBB500101B45}"/>
          </ac:picMkLst>
        </pc:picChg>
        <pc:picChg chg="mod">
          <ac:chgData name="Pedro Pablo Rivero Hayes" userId="a6971be476a825a6" providerId="LiveId" clId="{2E15E7E9-775D-4414-8B28-2537A74CAC3A}" dt="2021-04-30T00:18:56.355" v="9936" actId="14100"/>
          <ac:picMkLst>
            <pc:docMk/>
            <pc:sldMk cId="1112233485" sldId="309"/>
            <ac:picMk id="6" creationId="{38818101-5066-4A46-8EAE-96C7105382D2}"/>
          </ac:picMkLst>
        </pc:picChg>
        <pc:picChg chg="del">
          <ac:chgData name="Pedro Pablo Rivero Hayes" userId="a6971be476a825a6" providerId="LiveId" clId="{2E15E7E9-775D-4414-8B28-2537A74CAC3A}" dt="2021-04-30T00:15:52.735" v="9914" actId="478"/>
          <ac:picMkLst>
            <pc:docMk/>
            <pc:sldMk cId="1112233485" sldId="309"/>
            <ac:picMk id="12" creationId="{00000000-0000-0000-0000-000000000000}"/>
          </ac:picMkLst>
        </pc:picChg>
        <pc:picChg chg="mod">
          <ac:chgData name="Pedro Pablo Rivero Hayes" userId="a6971be476a825a6" providerId="LiveId" clId="{2E15E7E9-775D-4414-8B28-2537A74CAC3A}" dt="2021-04-30T00:19:19.051" v="9940" actId="14100"/>
          <ac:picMkLst>
            <pc:docMk/>
            <pc:sldMk cId="1112233485" sldId="309"/>
            <ac:picMk id="17" creationId="{965C74D1-45C7-4F7A-B764-1919432E5143}"/>
          </ac:picMkLst>
        </pc:picChg>
      </pc:sldChg>
      <pc:sldChg chg="modSp mod">
        <pc:chgData name="Pedro Pablo Rivero Hayes" userId="a6971be476a825a6" providerId="LiveId" clId="{2E15E7E9-775D-4414-8B28-2537A74CAC3A}" dt="2021-04-30T00:39:21.671" v="9947" actId="1036"/>
        <pc:sldMkLst>
          <pc:docMk/>
          <pc:sldMk cId="0" sldId="322"/>
        </pc:sldMkLst>
        <pc:picChg chg="mod">
          <ac:chgData name="Pedro Pablo Rivero Hayes" userId="a6971be476a825a6" providerId="LiveId" clId="{2E15E7E9-775D-4414-8B28-2537A74CAC3A}" dt="2021-04-30T00:39:17.279" v="9943" actId="1076"/>
          <ac:picMkLst>
            <pc:docMk/>
            <pc:sldMk cId="0" sldId="322"/>
            <ac:picMk id="3" creationId="{00000000-0000-0000-0000-000000000000}"/>
          </ac:picMkLst>
        </pc:picChg>
        <pc:picChg chg="mod">
          <ac:chgData name="Pedro Pablo Rivero Hayes" userId="a6971be476a825a6" providerId="LiveId" clId="{2E15E7E9-775D-4414-8B28-2537A74CAC3A}" dt="2021-04-30T00:39:21.671" v="9947" actId="1036"/>
          <ac:picMkLst>
            <pc:docMk/>
            <pc:sldMk cId="0" sldId="322"/>
            <ac:picMk id="10242" creationId="{00000000-0000-0000-0000-000000000000}"/>
          </ac:picMkLst>
        </pc:picChg>
      </pc:sldChg>
      <pc:sldChg chg="addSp delSp modSp mod">
        <pc:chgData name="Pedro Pablo Rivero Hayes" userId="a6971be476a825a6" providerId="LiveId" clId="{2E15E7E9-775D-4414-8B28-2537A74CAC3A}" dt="2021-04-30T01:09:40.519" v="9957" actId="27636"/>
        <pc:sldMkLst>
          <pc:docMk/>
          <pc:sldMk cId="0" sldId="337"/>
        </pc:sldMkLst>
        <pc:spChg chg="mod">
          <ac:chgData name="Pedro Pablo Rivero Hayes" userId="a6971be476a825a6" providerId="LiveId" clId="{2E15E7E9-775D-4414-8B28-2537A74CAC3A}" dt="2021-04-30T01:09:40.519" v="9957" actId="27636"/>
          <ac:spMkLst>
            <pc:docMk/>
            <pc:sldMk cId="0" sldId="337"/>
            <ac:spMk id="3" creationId="{00000000-0000-0000-0000-000000000000}"/>
          </ac:spMkLst>
        </pc:spChg>
        <pc:picChg chg="add mod">
          <ac:chgData name="Pedro Pablo Rivero Hayes" userId="a6971be476a825a6" providerId="LiveId" clId="{2E15E7E9-775D-4414-8B28-2537A74CAC3A}" dt="2021-04-30T01:09:35.159" v="9955" actId="14100"/>
          <ac:picMkLst>
            <pc:docMk/>
            <pc:sldMk cId="0" sldId="337"/>
            <ac:picMk id="4" creationId="{5499D28E-93C5-4BC8-8931-3FEDA238F288}"/>
          </ac:picMkLst>
        </pc:picChg>
        <pc:picChg chg="del">
          <ac:chgData name="Pedro Pablo Rivero Hayes" userId="a6971be476a825a6" providerId="LiveId" clId="{2E15E7E9-775D-4414-8B28-2537A74CAC3A}" dt="2021-04-30T01:09:19.210" v="9951" actId="478"/>
          <ac:picMkLst>
            <pc:docMk/>
            <pc:sldMk cId="0" sldId="337"/>
            <ac:picMk id="5" creationId="{00000000-0000-0000-0000-000000000000}"/>
          </ac:picMkLst>
        </pc:picChg>
      </pc:sldChg>
      <pc:sldChg chg="addSp delSp modSp mod">
        <pc:chgData name="Pedro Pablo Rivero Hayes" userId="a6971be476a825a6" providerId="LiveId" clId="{2E15E7E9-775D-4414-8B28-2537A74CAC3A}" dt="2021-04-30T01:17:42.422" v="10092" actId="404"/>
        <pc:sldMkLst>
          <pc:docMk/>
          <pc:sldMk cId="0" sldId="340"/>
        </pc:sldMkLst>
        <pc:spChg chg="mod">
          <ac:chgData name="Pedro Pablo Rivero Hayes" userId="a6971be476a825a6" providerId="LiveId" clId="{2E15E7E9-775D-4414-8B28-2537A74CAC3A}" dt="2021-04-30T01:17:42.422" v="10092" actId="404"/>
          <ac:spMkLst>
            <pc:docMk/>
            <pc:sldMk cId="0" sldId="340"/>
            <ac:spMk id="3" creationId="{00000000-0000-0000-0000-000000000000}"/>
          </ac:spMkLst>
        </pc:spChg>
        <pc:spChg chg="mod">
          <ac:chgData name="Pedro Pablo Rivero Hayes" userId="a6971be476a825a6" providerId="LiveId" clId="{2E15E7E9-775D-4414-8B28-2537A74CAC3A}" dt="2021-04-30T01:14:42.982" v="10065" actId="20577"/>
          <ac:spMkLst>
            <pc:docMk/>
            <pc:sldMk cId="0" sldId="340"/>
            <ac:spMk id="4" creationId="{00000000-0000-0000-0000-000000000000}"/>
          </ac:spMkLst>
        </pc:spChg>
        <pc:picChg chg="add mod">
          <ac:chgData name="Pedro Pablo Rivero Hayes" userId="a6971be476a825a6" providerId="LiveId" clId="{2E15E7E9-775D-4414-8B28-2537A74CAC3A}" dt="2021-04-30T01:16:58.136" v="10087" actId="14100"/>
          <ac:picMkLst>
            <pc:docMk/>
            <pc:sldMk cId="0" sldId="340"/>
            <ac:picMk id="5" creationId="{CC008200-C83A-4248-9044-FD8256346E09}"/>
          </ac:picMkLst>
        </pc:picChg>
        <pc:picChg chg="add mod">
          <ac:chgData name="Pedro Pablo Rivero Hayes" userId="a6971be476a825a6" providerId="LiveId" clId="{2E15E7E9-775D-4414-8B28-2537A74CAC3A}" dt="2021-04-30T01:15:19.892" v="10075" actId="1076"/>
          <ac:picMkLst>
            <pc:docMk/>
            <pc:sldMk cId="0" sldId="340"/>
            <ac:picMk id="6" creationId="{6DDBA4BC-BD9D-48B7-84B3-CE7588D3FDF0}"/>
          </ac:picMkLst>
        </pc:picChg>
        <pc:picChg chg="del">
          <ac:chgData name="Pedro Pablo Rivero Hayes" userId="a6971be476a825a6" providerId="LiveId" clId="{2E15E7E9-775D-4414-8B28-2537A74CAC3A}" dt="2021-04-30T01:10:57.889" v="9958" actId="478"/>
          <ac:picMkLst>
            <pc:docMk/>
            <pc:sldMk cId="0" sldId="340"/>
            <ac:picMk id="11" creationId="{00000000-0000-0000-0000-000000000000}"/>
          </ac:picMkLst>
        </pc:picChg>
        <pc:picChg chg="mod">
          <ac:chgData name="Pedro Pablo Rivero Hayes" userId="a6971be476a825a6" providerId="LiveId" clId="{2E15E7E9-775D-4414-8B28-2537A74CAC3A}" dt="2021-04-30T01:15:23.329" v="10076" actId="1076"/>
          <ac:picMkLst>
            <pc:docMk/>
            <pc:sldMk cId="0" sldId="340"/>
            <ac:picMk id="12" creationId="{00000000-0000-0000-0000-000000000000}"/>
          </ac:picMkLst>
        </pc:picChg>
        <pc:picChg chg="mod">
          <ac:chgData name="Pedro Pablo Rivero Hayes" userId="a6971be476a825a6" providerId="LiveId" clId="{2E15E7E9-775D-4414-8B28-2537A74CAC3A}" dt="2021-04-30T01:15:18.188" v="10074" actId="14100"/>
          <ac:picMkLst>
            <pc:docMk/>
            <pc:sldMk cId="0" sldId="340"/>
            <ac:picMk id="13" creationId="{00000000-0000-0000-0000-000000000000}"/>
          </ac:picMkLst>
        </pc:picChg>
        <pc:picChg chg="mod">
          <ac:chgData name="Pedro Pablo Rivero Hayes" userId="a6971be476a825a6" providerId="LiveId" clId="{2E15E7E9-775D-4414-8B28-2537A74CAC3A}" dt="2021-04-30T01:17:04.386" v="10088" actId="14100"/>
          <ac:picMkLst>
            <pc:docMk/>
            <pc:sldMk cId="0" sldId="340"/>
            <ac:picMk id="14" creationId="{00000000-0000-0000-0000-000000000000}"/>
          </ac:picMkLst>
        </pc:picChg>
        <pc:picChg chg="del">
          <ac:chgData name="Pedro Pablo Rivero Hayes" userId="a6971be476a825a6" providerId="LiveId" clId="{2E15E7E9-775D-4414-8B28-2537A74CAC3A}" dt="2021-04-29T12:27:04.167" v="9796" actId="478"/>
          <ac:picMkLst>
            <pc:docMk/>
            <pc:sldMk cId="0" sldId="340"/>
            <ac:picMk id="15" creationId="{00000000-0000-0000-0000-000000000000}"/>
          </ac:picMkLst>
        </pc:picChg>
        <pc:picChg chg="mod">
          <ac:chgData name="Pedro Pablo Rivero Hayes" userId="a6971be476a825a6" providerId="LiveId" clId="{2E15E7E9-775D-4414-8B28-2537A74CAC3A}" dt="2021-04-30T01:17:13.591" v="10091" actId="14100"/>
          <ac:picMkLst>
            <pc:docMk/>
            <pc:sldMk cId="0" sldId="340"/>
            <ac:picMk id="34" creationId="{00000000-0000-0000-0000-000000000000}"/>
          </ac:picMkLst>
        </pc:picChg>
      </pc:sldChg>
      <pc:sldChg chg="del">
        <pc:chgData name="Pedro Pablo Rivero Hayes" userId="a6971be476a825a6" providerId="LiveId" clId="{2E15E7E9-775D-4414-8B28-2537A74CAC3A}" dt="2021-04-30T00:11:45.647" v="9877" actId="2696"/>
        <pc:sldMkLst>
          <pc:docMk/>
          <pc:sldMk cId="0" sldId="355"/>
        </pc:sldMkLst>
      </pc:sldChg>
      <pc:sldChg chg="addSp delSp modSp mod">
        <pc:chgData name="Pedro Pablo Rivero Hayes" userId="a6971be476a825a6" providerId="LiveId" clId="{2E15E7E9-775D-4414-8B28-2537A74CAC3A}" dt="2021-04-30T00:17:36.061" v="9928" actId="14100"/>
        <pc:sldMkLst>
          <pc:docMk/>
          <pc:sldMk cId="0" sldId="360"/>
        </pc:sldMkLst>
        <pc:spChg chg="mod">
          <ac:chgData name="Pedro Pablo Rivero Hayes" userId="a6971be476a825a6" providerId="LiveId" clId="{2E15E7E9-775D-4414-8B28-2537A74CAC3A}" dt="2021-04-30T00:15:44.125" v="9913" actId="20577"/>
          <ac:spMkLst>
            <pc:docMk/>
            <pc:sldMk cId="0" sldId="360"/>
            <ac:spMk id="2" creationId="{00000000-0000-0000-0000-000000000000}"/>
          </ac:spMkLst>
        </pc:spChg>
        <pc:picChg chg="add mod">
          <ac:chgData name="Pedro Pablo Rivero Hayes" userId="a6971be476a825a6" providerId="LiveId" clId="{2E15E7E9-775D-4414-8B28-2537A74CAC3A}" dt="2021-04-30T00:17:04.372" v="9926" actId="1076"/>
          <ac:picMkLst>
            <pc:docMk/>
            <pc:sldMk cId="0" sldId="360"/>
            <ac:picMk id="4" creationId="{44C4808B-7D93-4ACB-BE38-B87ED4018E90}"/>
          </ac:picMkLst>
        </pc:picChg>
        <pc:picChg chg="del">
          <ac:chgData name="Pedro Pablo Rivero Hayes" userId="a6971be476a825a6" providerId="LiveId" clId="{2E15E7E9-775D-4414-8B28-2537A74CAC3A}" dt="2021-04-30T00:11:55.194" v="9878" actId="478"/>
          <ac:picMkLst>
            <pc:docMk/>
            <pc:sldMk cId="0" sldId="360"/>
            <ac:picMk id="7" creationId="{00000000-0000-0000-0000-000000000000}"/>
          </ac:picMkLst>
        </pc:picChg>
        <pc:picChg chg="mod">
          <ac:chgData name="Pedro Pablo Rivero Hayes" userId="a6971be476a825a6" providerId="LiveId" clId="{2E15E7E9-775D-4414-8B28-2537A74CAC3A}" dt="2021-04-30T00:17:36.061" v="9928" actId="14100"/>
          <ac:picMkLst>
            <pc:docMk/>
            <pc:sldMk cId="0" sldId="360"/>
            <ac:picMk id="9" creationId="{00000000-0000-0000-0000-000000000000}"/>
          </ac:picMkLst>
        </pc:picChg>
      </pc:sldChg>
      <pc:sldChg chg="delSp modSp mod">
        <pc:chgData name="Pedro Pablo Rivero Hayes" userId="a6971be476a825a6" providerId="LiveId" clId="{2E15E7E9-775D-4414-8B28-2537A74CAC3A}" dt="2021-04-18T13:53:10.294" v="52" actId="14100"/>
        <pc:sldMkLst>
          <pc:docMk/>
          <pc:sldMk cId="0" sldId="371"/>
        </pc:sldMkLst>
        <pc:picChg chg="mod">
          <ac:chgData name="Pedro Pablo Rivero Hayes" userId="a6971be476a825a6" providerId="LiveId" clId="{2E15E7E9-775D-4414-8B28-2537A74CAC3A}" dt="2021-04-18T13:53:10.294" v="52" actId="14100"/>
          <ac:picMkLst>
            <pc:docMk/>
            <pc:sldMk cId="0" sldId="371"/>
            <ac:picMk id="40963" creationId="{00000000-0000-0000-0000-000000000000}"/>
          </ac:picMkLst>
        </pc:picChg>
        <pc:picChg chg="del">
          <ac:chgData name="Pedro Pablo Rivero Hayes" userId="a6971be476a825a6" providerId="LiveId" clId="{2E15E7E9-775D-4414-8B28-2537A74CAC3A}" dt="2021-04-18T13:53:05.732" v="51" actId="478"/>
          <ac:picMkLst>
            <pc:docMk/>
            <pc:sldMk cId="0" sldId="371"/>
            <ac:picMk id="40964" creationId="{00000000-0000-0000-0000-000000000000}"/>
          </ac:picMkLst>
        </pc:picChg>
      </pc:sldChg>
      <pc:sldChg chg="addSp delSp modSp mod">
        <pc:chgData name="Pedro Pablo Rivero Hayes" userId="a6971be476a825a6" providerId="LiveId" clId="{2E15E7E9-775D-4414-8B28-2537A74CAC3A}" dt="2021-04-30T01:28:07.026" v="10156" actId="14100"/>
        <pc:sldMkLst>
          <pc:docMk/>
          <pc:sldMk cId="3151774098" sldId="373"/>
        </pc:sldMkLst>
        <pc:picChg chg="add mod">
          <ac:chgData name="Pedro Pablo Rivero Hayes" userId="a6971be476a825a6" providerId="LiveId" clId="{2E15E7E9-775D-4414-8B28-2537A74CAC3A}" dt="2021-04-30T01:28:07.026" v="10156" actId="14100"/>
          <ac:picMkLst>
            <pc:docMk/>
            <pc:sldMk cId="3151774098" sldId="373"/>
            <ac:picMk id="2" creationId="{5ACD4622-726D-43B6-B7D1-7AF6C5C0B2FE}"/>
          </ac:picMkLst>
        </pc:picChg>
        <pc:picChg chg="mod">
          <ac:chgData name="Pedro Pablo Rivero Hayes" userId="a6971be476a825a6" providerId="LiveId" clId="{2E15E7E9-775D-4414-8B28-2537A74CAC3A}" dt="2021-04-30T01:27:53.946" v="10153" actId="1076"/>
          <ac:picMkLst>
            <pc:docMk/>
            <pc:sldMk cId="3151774098" sldId="373"/>
            <ac:picMk id="3" creationId="{AA36FA3A-D26F-43C0-BE41-96BFD61EA9D1}"/>
          </ac:picMkLst>
        </pc:picChg>
        <pc:picChg chg="add mod">
          <ac:chgData name="Pedro Pablo Rivero Hayes" userId="a6971be476a825a6" providerId="LiveId" clId="{2E15E7E9-775D-4414-8B28-2537A74CAC3A}" dt="2021-04-30T01:27:45.226" v="10151" actId="14100"/>
          <ac:picMkLst>
            <pc:docMk/>
            <pc:sldMk cId="3151774098" sldId="373"/>
            <ac:picMk id="4" creationId="{E956C567-9CC8-4626-9EAA-268EA45A8CF1}"/>
          </ac:picMkLst>
        </pc:picChg>
        <pc:picChg chg="add mod">
          <ac:chgData name="Pedro Pablo Rivero Hayes" userId="a6971be476a825a6" providerId="LiveId" clId="{2E15E7E9-775D-4414-8B28-2537A74CAC3A}" dt="2021-04-30T01:27:29.558" v="10149" actId="14100"/>
          <ac:picMkLst>
            <pc:docMk/>
            <pc:sldMk cId="3151774098" sldId="373"/>
            <ac:picMk id="5" creationId="{62B2FAAA-4438-4BBC-B510-849618C6B3CD}"/>
          </ac:picMkLst>
        </pc:picChg>
        <pc:picChg chg="del">
          <ac:chgData name="Pedro Pablo Rivero Hayes" userId="a6971be476a825a6" providerId="LiveId" clId="{2E15E7E9-775D-4414-8B28-2537A74CAC3A}" dt="2021-04-30T01:18:26.197" v="10094" actId="478"/>
          <ac:picMkLst>
            <pc:docMk/>
            <pc:sldMk cId="3151774098" sldId="373"/>
            <ac:picMk id="6" creationId="{38818101-5066-4A46-8EAE-96C7105382D2}"/>
          </ac:picMkLst>
        </pc:picChg>
        <pc:picChg chg="mod">
          <ac:chgData name="Pedro Pablo Rivero Hayes" userId="a6971be476a825a6" providerId="LiveId" clId="{2E15E7E9-775D-4414-8B28-2537A74CAC3A}" dt="2021-04-30T01:25:36.758" v="10140" actId="1076"/>
          <ac:picMkLst>
            <pc:docMk/>
            <pc:sldMk cId="3151774098" sldId="373"/>
            <ac:picMk id="7" creationId="{7D70B8C6-7254-4963-8277-03AA23F88DB5}"/>
          </ac:picMkLst>
        </pc:picChg>
        <pc:picChg chg="add mod">
          <ac:chgData name="Pedro Pablo Rivero Hayes" userId="a6971be476a825a6" providerId="LiveId" clId="{2E15E7E9-775D-4414-8B28-2537A74CAC3A}" dt="2021-04-30T01:24:09.957" v="10124" actId="14100"/>
          <ac:picMkLst>
            <pc:docMk/>
            <pc:sldMk cId="3151774098" sldId="373"/>
            <ac:picMk id="8" creationId="{BECB9D31-F7B1-43F8-BADC-1296A9FF932B}"/>
          </ac:picMkLst>
        </pc:picChg>
        <pc:picChg chg="add mod">
          <ac:chgData name="Pedro Pablo Rivero Hayes" userId="a6971be476a825a6" providerId="LiveId" clId="{2E15E7E9-775D-4414-8B28-2537A74CAC3A}" dt="2021-04-30T01:27:11.231" v="10146" actId="14100"/>
          <ac:picMkLst>
            <pc:docMk/>
            <pc:sldMk cId="3151774098" sldId="373"/>
            <ac:picMk id="14" creationId="{3BC8D34C-5F94-45BB-A472-777E20351FFD}"/>
          </ac:picMkLst>
        </pc:picChg>
        <pc:picChg chg="del">
          <ac:chgData name="Pedro Pablo Rivero Hayes" userId="a6971be476a825a6" providerId="LiveId" clId="{2E15E7E9-775D-4414-8B28-2537A74CAC3A}" dt="2021-04-30T01:18:28.373" v="10095" actId="478"/>
          <ac:picMkLst>
            <pc:docMk/>
            <pc:sldMk cId="3151774098" sldId="373"/>
            <ac:picMk id="17" creationId="{965C74D1-45C7-4F7A-B764-1919432E5143}"/>
          </ac:picMkLst>
        </pc:picChg>
        <pc:picChg chg="del">
          <ac:chgData name="Pedro Pablo Rivero Hayes" userId="a6971be476a825a6" providerId="LiveId" clId="{2E15E7E9-775D-4414-8B28-2537A74CAC3A}" dt="2021-04-30T01:18:30.342" v="10096" actId="478"/>
          <ac:picMkLst>
            <pc:docMk/>
            <pc:sldMk cId="3151774098" sldId="373"/>
            <ac:picMk id="34822" creationId="{00000000-0000-0000-0000-000000000000}"/>
          </ac:picMkLst>
        </pc:picChg>
      </pc:sldChg>
      <pc:sldChg chg="del">
        <pc:chgData name="Pedro Pablo Rivero Hayes" userId="a6971be476a825a6" providerId="LiveId" clId="{2E15E7E9-775D-4414-8B28-2537A74CAC3A}" dt="2021-04-18T13:50:47.282" v="50" actId="2696"/>
        <pc:sldMkLst>
          <pc:docMk/>
          <pc:sldMk cId="0" sldId="375"/>
        </pc:sldMkLst>
      </pc:sldChg>
      <pc:sldChg chg="addSp modSp new del mod">
        <pc:chgData name="Pedro Pablo Rivero Hayes" userId="a6971be476a825a6" providerId="LiveId" clId="{2E15E7E9-775D-4414-8B28-2537A74CAC3A}" dt="2021-04-18T13:50:33.460" v="47" actId="2696"/>
        <pc:sldMkLst>
          <pc:docMk/>
          <pc:sldMk cId="3200150831" sldId="376"/>
        </pc:sldMkLst>
        <pc:picChg chg="add mod">
          <ac:chgData name="Pedro Pablo Rivero Hayes" userId="a6971be476a825a6" providerId="LiveId" clId="{2E15E7E9-775D-4414-8B28-2537A74CAC3A}" dt="2021-04-18T13:49:43.890" v="40" actId="1076"/>
          <ac:picMkLst>
            <pc:docMk/>
            <pc:sldMk cId="3200150831" sldId="376"/>
            <ac:picMk id="3" creationId="{31622B38-68B1-429F-AF55-97596FBA9D35}"/>
          </ac:picMkLst>
        </pc:picChg>
      </pc:sldChg>
      <pc:sldChg chg="addSp delSp modSp new del mod modClrScheme chgLayout">
        <pc:chgData name="Pedro Pablo Rivero Hayes" userId="a6971be476a825a6" providerId="LiveId" clId="{2E15E7E9-775D-4414-8B28-2537A74CAC3A}" dt="2021-04-18T13:50:43.552" v="49" actId="2696"/>
        <pc:sldMkLst>
          <pc:docMk/>
          <pc:sldMk cId="279228486" sldId="377"/>
        </pc:sldMkLst>
        <pc:spChg chg="add del mod ord">
          <ac:chgData name="Pedro Pablo Rivero Hayes" userId="a6971be476a825a6" providerId="LiveId" clId="{2E15E7E9-775D-4414-8B28-2537A74CAC3A}" dt="2021-04-18T13:46:22.845" v="21" actId="700"/>
          <ac:spMkLst>
            <pc:docMk/>
            <pc:sldMk cId="279228486" sldId="377"/>
            <ac:spMk id="3" creationId="{6D1ED6D1-82CB-4D6D-A4CB-65683A7FA34A}"/>
          </ac:spMkLst>
        </pc:spChg>
        <pc:spChg chg="add del mod ord">
          <ac:chgData name="Pedro Pablo Rivero Hayes" userId="a6971be476a825a6" providerId="LiveId" clId="{2E15E7E9-775D-4414-8B28-2537A74CAC3A}" dt="2021-04-18T13:46:22.845" v="21" actId="700"/>
          <ac:spMkLst>
            <pc:docMk/>
            <pc:sldMk cId="279228486" sldId="377"/>
            <ac:spMk id="4" creationId="{F81354FF-7E0D-46C8-9967-C80DB5EF11E1}"/>
          </ac:spMkLst>
        </pc:spChg>
        <pc:picChg chg="add mod">
          <ac:chgData name="Pedro Pablo Rivero Hayes" userId="a6971be476a825a6" providerId="LiveId" clId="{2E15E7E9-775D-4414-8B28-2537A74CAC3A}" dt="2021-04-18T13:46:50.206" v="25" actId="14100"/>
          <ac:picMkLst>
            <pc:docMk/>
            <pc:sldMk cId="279228486" sldId="377"/>
            <ac:picMk id="2" creationId="{B31DF611-7965-4334-AFCD-1402F2346CE3}"/>
          </ac:picMkLst>
        </pc:picChg>
        <pc:picChg chg="add del">
          <ac:chgData name="Pedro Pablo Rivero Hayes" userId="a6971be476a825a6" providerId="LiveId" clId="{2E15E7E9-775D-4414-8B28-2537A74CAC3A}" dt="2021-04-18T13:44:52.378" v="10"/>
          <ac:picMkLst>
            <pc:docMk/>
            <pc:sldMk cId="279228486" sldId="377"/>
            <ac:picMk id="5" creationId="{779399F8-CB03-4CD3-85B6-4F7C42D777D9}"/>
          </ac:picMkLst>
        </pc:picChg>
        <pc:picChg chg="add mod">
          <ac:chgData name="Pedro Pablo Rivero Hayes" userId="a6971be476a825a6" providerId="LiveId" clId="{2E15E7E9-775D-4414-8B28-2537A74CAC3A}" dt="2021-04-18T13:46:58.208" v="26" actId="14100"/>
          <ac:picMkLst>
            <pc:docMk/>
            <pc:sldMk cId="279228486" sldId="377"/>
            <ac:picMk id="6" creationId="{F909DFAF-8DCD-470E-AE84-8ABB3442B421}"/>
          </ac:picMkLst>
        </pc:picChg>
      </pc:sldChg>
      <pc:sldChg chg="addSp modSp new del mod chgLayout">
        <pc:chgData name="Pedro Pablo Rivero Hayes" userId="a6971be476a825a6" providerId="LiveId" clId="{2E15E7E9-775D-4414-8B28-2537A74CAC3A}" dt="2021-04-18T13:50:37.919" v="48" actId="2696"/>
        <pc:sldMkLst>
          <pc:docMk/>
          <pc:sldMk cId="607216770" sldId="378"/>
        </pc:sldMkLst>
        <pc:picChg chg="add mod">
          <ac:chgData name="Pedro Pablo Rivero Hayes" userId="a6971be476a825a6" providerId="LiveId" clId="{2E15E7E9-775D-4414-8B28-2537A74CAC3A}" dt="2021-04-18T13:48:05.161" v="33" actId="14100"/>
          <ac:picMkLst>
            <pc:docMk/>
            <pc:sldMk cId="607216770" sldId="378"/>
            <ac:picMk id="2" creationId="{0A6A5470-408B-4501-B806-98C9BDCF7948}"/>
          </ac:picMkLst>
        </pc:picChg>
      </pc:sldChg>
      <pc:sldChg chg="addSp modSp new mod">
        <pc:chgData name="Pedro Pablo Rivero Hayes" userId="a6971be476a825a6" providerId="LiveId" clId="{2E15E7E9-775D-4414-8B28-2537A74CAC3A}" dt="2021-04-30T00:07:51.271" v="9840" actId="1076"/>
        <pc:sldMkLst>
          <pc:docMk/>
          <pc:sldMk cId="1949297177" sldId="379"/>
        </pc:sldMkLst>
        <pc:picChg chg="add mod">
          <ac:chgData name="Pedro Pablo Rivero Hayes" userId="a6971be476a825a6" providerId="LiveId" clId="{2E15E7E9-775D-4414-8B28-2537A74CAC3A}" dt="2021-04-18T13:49:18.157" v="39" actId="14100"/>
          <ac:picMkLst>
            <pc:docMk/>
            <pc:sldMk cId="1949297177" sldId="379"/>
            <ac:picMk id="2" creationId="{088D272D-CB28-40FA-90D8-54153FBD88CE}"/>
          </ac:picMkLst>
        </pc:picChg>
        <pc:picChg chg="add mod">
          <ac:chgData name="Pedro Pablo Rivero Hayes" userId="a6971be476a825a6" providerId="LiveId" clId="{2E15E7E9-775D-4414-8B28-2537A74CAC3A}" dt="2021-04-18T13:50:18.871" v="46" actId="14100"/>
          <ac:picMkLst>
            <pc:docMk/>
            <pc:sldMk cId="1949297177" sldId="379"/>
            <ac:picMk id="3" creationId="{DF959268-AF4F-4136-8504-04BF6790E342}"/>
          </ac:picMkLst>
        </pc:picChg>
        <pc:picChg chg="add mod">
          <ac:chgData name="Pedro Pablo Rivero Hayes" userId="a6971be476a825a6" providerId="LiveId" clId="{2E15E7E9-775D-4414-8B28-2537A74CAC3A}" dt="2021-04-30T00:07:51.271" v="9840" actId="1076"/>
          <ac:picMkLst>
            <pc:docMk/>
            <pc:sldMk cId="1949297177" sldId="379"/>
            <ac:picMk id="4" creationId="{BD8CE5BD-9082-483D-B7BA-910BC0B2B504}"/>
          </ac:picMkLst>
        </pc:picChg>
      </pc:sldChg>
      <pc:sldChg chg="addSp delSp modSp new add del mod modClrScheme chgLayout">
        <pc:chgData name="Pedro Pablo Rivero Hayes" userId="a6971be476a825a6" providerId="LiveId" clId="{2E15E7E9-775D-4414-8B28-2537A74CAC3A}" dt="2021-04-30T02:58:50.755" v="10172" actId="2696"/>
        <pc:sldMkLst>
          <pc:docMk/>
          <pc:sldMk cId="3527223000" sldId="380"/>
        </pc:sldMkLst>
        <pc:spChg chg="add del mod ord">
          <ac:chgData name="Pedro Pablo Rivero Hayes" userId="a6971be476a825a6" providerId="LiveId" clId="{2E15E7E9-775D-4414-8B28-2537A74CAC3A}" dt="2021-04-21T13:08:35.809" v="296" actId="700"/>
          <ac:spMkLst>
            <pc:docMk/>
            <pc:sldMk cId="3527223000" sldId="380"/>
            <ac:spMk id="2" creationId="{606CA1F9-F4A2-4F92-B55D-437DED8E5157}"/>
          </ac:spMkLst>
        </pc:spChg>
        <pc:spChg chg="add del mod ord">
          <ac:chgData name="Pedro Pablo Rivero Hayes" userId="a6971be476a825a6" providerId="LiveId" clId="{2E15E7E9-775D-4414-8B28-2537A74CAC3A}" dt="2021-04-21T13:08:35.809" v="296" actId="700"/>
          <ac:spMkLst>
            <pc:docMk/>
            <pc:sldMk cId="3527223000" sldId="380"/>
            <ac:spMk id="3" creationId="{ADF3F442-70C5-48E8-87F2-06EE6CDCA6FE}"/>
          </ac:spMkLst>
        </pc:spChg>
        <pc:spChg chg="add del mod ord">
          <ac:chgData name="Pedro Pablo Rivero Hayes" userId="a6971be476a825a6" providerId="LiveId" clId="{2E15E7E9-775D-4414-8B28-2537A74CAC3A}" dt="2021-04-21T13:08:35.809" v="296" actId="700"/>
          <ac:spMkLst>
            <pc:docMk/>
            <pc:sldMk cId="3527223000" sldId="380"/>
            <ac:spMk id="8" creationId="{B0DDF5DC-65F3-457F-9FB9-1B60D8AA0A03}"/>
          </ac:spMkLst>
        </pc:spChg>
        <pc:spChg chg="add mod">
          <ac:chgData name="Pedro Pablo Rivero Hayes" userId="a6971be476a825a6" providerId="LiveId" clId="{2E15E7E9-775D-4414-8B28-2537A74CAC3A}" dt="2021-04-28T15:40:04.115" v="661" actId="6549"/>
          <ac:spMkLst>
            <pc:docMk/>
            <pc:sldMk cId="3527223000" sldId="380"/>
            <ac:spMk id="9" creationId="{A307AAC8-1D45-4D9E-923D-CD032F22D600}"/>
          </ac:spMkLst>
        </pc:spChg>
        <pc:spChg chg="add del">
          <ac:chgData name="Pedro Pablo Rivero Hayes" userId="a6971be476a825a6" providerId="LiveId" clId="{2E15E7E9-775D-4414-8B28-2537A74CAC3A}" dt="2021-04-18T21:04:56.733" v="242"/>
          <ac:spMkLst>
            <pc:docMk/>
            <pc:sldMk cId="3527223000" sldId="380"/>
            <ac:spMk id="10" creationId="{B0FE7AED-4ADB-4EE9-B8A9-3A513A357822}"/>
          </ac:spMkLst>
        </pc:spChg>
        <pc:spChg chg="add del mod ord">
          <ac:chgData name="Pedro Pablo Rivero Hayes" userId="a6971be476a825a6" providerId="LiveId" clId="{2E15E7E9-775D-4414-8B28-2537A74CAC3A}" dt="2021-04-21T13:08:35.809" v="296" actId="700"/>
          <ac:spMkLst>
            <pc:docMk/>
            <pc:sldMk cId="3527223000" sldId="380"/>
            <ac:spMk id="10" creationId="{F15ED1A2-E28C-48B8-8FE3-0082DDD84E8F}"/>
          </ac:spMkLst>
        </pc:spChg>
        <pc:spChg chg="add del">
          <ac:chgData name="Pedro Pablo Rivero Hayes" userId="a6971be476a825a6" providerId="LiveId" clId="{2E15E7E9-775D-4414-8B28-2537A74CAC3A}" dt="2021-04-18T21:04:56.733" v="242"/>
          <ac:spMkLst>
            <pc:docMk/>
            <pc:sldMk cId="3527223000" sldId="380"/>
            <ac:spMk id="11" creationId="{2483CFAB-7106-4193-992F-E34FE15B7E5B}"/>
          </ac:spMkLst>
        </pc:spChg>
        <pc:spChg chg="add del mod ord">
          <ac:chgData name="Pedro Pablo Rivero Hayes" userId="a6971be476a825a6" providerId="LiveId" clId="{2E15E7E9-775D-4414-8B28-2537A74CAC3A}" dt="2021-04-21T13:08:35.809" v="296" actId="700"/>
          <ac:spMkLst>
            <pc:docMk/>
            <pc:sldMk cId="3527223000" sldId="380"/>
            <ac:spMk id="11" creationId="{60C4209A-1387-4622-8ED2-89D1E263F900}"/>
          </ac:spMkLst>
        </pc:spChg>
        <pc:spChg chg="add del">
          <ac:chgData name="Pedro Pablo Rivero Hayes" userId="a6971be476a825a6" providerId="LiveId" clId="{2E15E7E9-775D-4414-8B28-2537A74CAC3A}" dt="2021-04-18T21:05:33.407" v="246"/>
          <ac:spMkLst>
            <pc:docMk/>
            <pc:sldMk cId="3527223000" sldId="380"/>
            <ac:spMk id="12" creationId="{644BD75C-422B-4998-AFDD-C17034BB6F36}"/>
          </ac:spMkLst>
        </pc:spChg>
        <pc:spChg chg="add del">
          <ac:chgData name="Pedro Pablo Rivero Hayes" userId="a6971be476a825a6" providerId="LiveId" clId="{2E15E7E9-775D-4414-8B28-2537A74CAC3A}" dt="2021-04-18T21:05:33.407" v="246"/>
          <ac:spMkLst>
            <pc:docMk/>
            <pc:sldMk cId="3527223000" sldId="380"/>
            <ac:spMk id="13" creationId="{596F2A04-14D9-4F00-8906-9A883B461447}"/>
          </ac:spMkLst>
        </pc:spChg>
        <pc:spChg chg="add mod">
          <ac:chgData name="Pedro Pablo Rivero Hayes" userId="a6971be476a825a6" providerId="LiveId" clId="{2E15E7E9-775D-4414-8B28-2537A74CAC3A}" dt="2021-04-21T13:09:58.936" v="345" actId="1076"/>
          <ac:spMkLst>
            <pc:docMk/>
            <pc:sldMk cId="3527223000" sldId="380"/>
            <ac:spMk id="17" creationId="{14C56674-C620-4957-831D-E5D7F3C7AE4D}"/>
          </ac:spMkLst>
        </pc:spChg>
        <pc:spChg chg="add mod">
          <ac:chgData name="Pedro Pablo Rivero Hayes" userId="a6971be476a825a6" providerId="LiveId" clId="{2E15E7E9-775D-4414-8B28-2537A74CAC3A}" dt="2021-04-21T13:10:15.312" v="347" actId="1076"/>
          <ac:spMkLst>
            <pc:docMk/>
            <pc:sldMk cId="3527223000" sldId="380"/>
            <ac:spMk id="19" creationId="{89F9E344-8C15-44D1-A46B-C5C16BEA7CCF}"/>
          </ac:spMkLst>
        </pc:spChg>
        <pc:picChg chg="add del mod">
          <ac:chgData name="Pedro Pablo Rivero Hayes" userId="a6971be476a825a6" providerId="LiveId" clId="{2E15E7E9-775D-4414-8B28-2537A74CAC3A}" dt="2021-04-18T14:04:42.754" v="223"/>
          <ac:picMkLst>
            <pc:docMk/>
            <pc:sldMk cId="3527223000" sldId="380"/>
            <ac:picMk id="2" creationId="{E08615ED-F171-448A-AC09-1F0598711F8A}"/>
          </ac:picMkLst>
        </pc:picChg>
        <pc:picChg chg="add del mod">
          <ac:chgData name="Pedro Pablo Rivero Hayes" userId="a6971be476a825a6" providerId="LiveId" clId="{2E15E7E9-775D-4414-8B28-2537A74CAC3A}" dt="2021-04-18T16:26:56.630" v="226" actId="478"/>
          <ac:picMkLst>
            <pc:docMk/>
            <pc:sldMk cId="3527223000" sldId="380"/>
            <ac:picMk id="3" creationId="{9CF3DE44-7907-43BD-8D67-1DBCD7BAD7F1}"/>
          </ac:picMkLst>
        </pc:picChg>
        <pc:picChg chg="add mod">
          <ac:chgData name="Pedro Pablo Rivero Hayes" userId="a6971be476a825a6" providerId="LiveId" clId="{2E15E7E9-775D-4414-8B28-2537A74CAC3A}" dt="2021-04-18T16:29:51.433" v="238" actId="14100"/>
          <ac:picMkLst>
            <pc:docMk/>
            <pc:sldMk cId="3527223000" sldId="380"/>
            <ac:picMk id="4" creationId="{19E154F7-A471-4F28-95D3-ADA5BDC5908F}"/>
          </ac:picMkLst>
        </pc:picChg>
        <pc:picChg chg="add mod">
          <ac:chgData name="Pedro Pablo Rivero Hayes" userId="a6971be476a825a6" providerId="LiveId" clId="{2E15E7E9-775D-4414-8B28-2537A74CAC3A}" dt="2021-04-18T16:29:45.621" v="237" actId="14100"/>
          <ac:picMkLst>
            <pc:docMk/>
            <pc:sldMk cId="3527223000" sldId="380"/>
            <ac:picMk id="5" creationId="{47546906-A45B-4120-88E2-6FEC49C57E9D}"/>
          </ac:picMkLst>
        </pc:picChg>
        <pc:picChg chg="add mod">
          <ac:chgData name="Pedro Pablo Rivero Hayes" userId="a6971be476a825a6" providerId="LiveId" clId="{2E15E7E9-775D-4414-8B28-2537A74CAC3A}" dt="2021-04-18T16:27:48.615" v="232" actId="1076"/>
          <ac:picMkLst>
            <pc:docMk/>
            <pc:sldMk cId="3527223000" sldId="380"/>
            <ac:picMk id="6" creationId="{EB3B9AE1-400C-416A-8187-5D10A66DC8C7}"/>
          </ac:picMkLst>
        </pc:picChg>
        <pc:picChg chg="add mod">
          <ac:chgData name="Pedro Pablo Rivero Hayes" userId="a6971be476a825a6" providerId="LiveId" clId="{2E15E7E9-775D-4414-8B28-2537A74CAC3A}" dt="2021-04-18T16:29:39.245" v="236" actId="14100"/>
          <ac:picMkLst>
            <pc:docMk/>
            <pc:sldMk cId="3527223000" sldId="380"/>
            <ac:picMk id="7" creationId="{B736E48B-55DA-41D9-BDF7-B51BC699544B}"/>
          </ac:picMkLst>
        </pc:picChg>
        <pc:picChg chg="add del">
          <ac:chgData name="Pedro Pablo Rivero Hayes" userId="a6971be476a825a6" providerId="LiveId" clId="{2E15E7E9-775D-4414-8B28-2537A74CAC3A}" dt="2021-04-18T21:04:56.733" v="242"/>
          <ac:picMkLst>
            <pc:docMk/>
            <pc:sldMk cId="3527223000" sldId="380"/>
            <ac:picMk id="3073" creationId="{F1BD2DBD-E3CF-4C49-BE3F-4EBF5CE4F6AC}"/>
          </ac:picMkLst>
        </pc:picChg>
        <pc:picChg chg="add del">
          <ac:chgData name="Pedro Pablo Rivero Hayes" userId="a6971be476a825a6" providerId="LiveId" clId="{2E15E7E9-775D-4414-8B28-2537A74CAC3A}" dt="2021-04-18T21:05:33.407" v="246"/>
          <ac:picMkLst>
            <pc:docMk/>
            <pc:sldMk cId="3527223000" sldId="380"/>
            <ac:picMk id="3076" creationId="{37CB5661-0419-4761-AFD6-1466686F5EFC}"/>
          </ac:picMkLst>
        </pc:picChg>
      </pc:sldChg>
      <pc:sldChg chg="addSp delSp modSp new del mod">
        <pc:chgData name="Pedro Pablo Rivero Hayes" userId="a6971be476a825a6" providerId="LiveId" clId="{2E15E7E9-775D-4414-8B28-2537A74CAC3A}" dt="2021-04-18T14:04:39.566" v="221" actId="680"/>
        <pc:sldMkLst>
          <pc:docMk/>
          <pc:sldMk cId="4282878371" sldId="380"/>
        </pc:sldMkLst>
        <pc:spChg chg="add del mod">
          <ac:chgData name="Pedro Pablo Rivero Hayes" userId="a6971be476a825a6" providerId="LiveId" clId="{2E15E7E9-775D-4414-8B28-2537A74CAC3A}" dt="2021-04-18T14:04:39.332" v="220"/>
          <ac:spMkLst>
            <pc:docMk/>
            <pc:sldMk cId="4282878371" sldId="380"/>
            <ac:spMk id="2" creationId="{14D508AB-ADF4-4C63-B517-1FB78D8AC0E5}"/>
          </ac:spMkLst>
        </pc:spChg>
        <pc:spChg chg="add del">
          <ac:chgData name="Pedro Pablo Rivero Hayes" userId="a6971be476a825a6" providerId="LiveId" clId="{2E15E7E9-775D-4414-8B28-2537A74CAC3A}" dt="2021-04-18T14:04:39.332" v="220"/>
          <ac:spMkLst>
            <pc:docMk/>
            <pc:sldMk cId="4282878371" sldId="380"/>
            <ac:spMk id="3" creationId="{49C4D92E-A9EE-418E-BCD6-16C275B9FF5D}"/>
          </ac:spMkLst>
        </pc:spChg>
        <pc:spChg chg="add del mod">
          <ac:chgData name="Pedro Pablo Rivero Hayes" userId="a6971be476a825a6" providerId="LiveId" clId="{2E15E7E9-775D-4414-8B28-2537A74CAC3A}" dt="2021-04-18T14:04:39.332" v="220"/>
          <ac:spMkLst>
            <pc:docMk/>
            <pc:sldMk cId="4282878371" sldId="380"/>
            <ac:spMk id="4" creationId="{13ED73C9-D6E0-4AAA-8E6C-097FB780B454}"/>
          </ac:spMkLst>
        </pc:spChg>
        <pc:spChg chg="add del mod">
          <ac:chgData name="Pedro Pablo Rivero Hayes" userId="a6971be476a825a6" providerId="LiveId" clId="{2E15E7E9-775D-4414-8B28-2537A74CAC3A}" dt="2021-04-18T14:04:39.332" v="220"/>
          <ac:spMkLst>
            <pc:docMk/>
            <pc:sldMk cId="4282878371" sldId="380"/>
            <ac:spMk id="5" creationId="{74075E6B-EEE6-4699-8FE7-59DE6ED56386}"/>
          </ac:spMkLst>
        </pc:spChg>
        <pc:picChg chg="add del mod">
          <ac:chgData name="Pedro Pablo Rivero Hayes" userId="a6971be476a825a6" providerId="LiveId" clId="{2E15E7E9-775D-4414-8B28-2537A74CAC3A}" dt="2021-04-18T14:04:39.332" v="220"/>
          <ac:picMkLst>
            <pc:docMk/>
            <pc:sldMk cId="4282878371" sldId="380"/>
            <ac:picMk id="2049" creationId="{0F567331-006B-4570-AB3C-B782343881E8}"/>
          </ac:picMkLst>
        </pc:picChg>
        <pc:picChg chg="add del mod">
          <ac:chgData name="Pedro Pablo Rivero Hayes" userId="a6971be476a825a6" providerId="LiveId" clId="{2E15E7E9-775D-4414-8B28-2537A74CAC3A}" dt="2021-04-18T14:04:39.332" v="220"/>
          <ac:picMkLst>
            <pc:docMk/>
            <pc:sldMk cId="4282878371" sldId="380"/>
            <ac:picMk id="2050" creationId="{1D9E7621-D78E-40A7-9787-225FCDCB2F08}"/>
          </ac:picMkLst>
        </pc:picChg>
        <pc:picChg chg="add del">
          <ac:chgData name="Pedro Pablo Rivero Hayes" userId="a6971be476a825a6" providerId="LiveId" clId="{2E15E7E9-775D-4414-8B28-2537A74CAC3A}" dt="2021-04-18T14:04:39.332" v="220"/>
          <ac:picMkLst>
            <pc:docMk/>
            <pc:sldMk cId="4282878371" sldId="380"/>
            <ac:picMk id="2051" creationId="{ECFFE9BD-CF50-4111-A5AA-44B0F32B42B9}"/>
          </ac:picMkLst>
        </pc:picChg>
        <pc:picChg chg="add del mod">
          <ac:chgData name="Pedro Pablo Rivero Hayes" userId="a6971be476a825a6" providerId="LiveId" clId="{2E15E7E9-775D-4414-8B28-2537A74CAC3A}" dt="2021-04-18T14:04:39.332" v="220"/>
          <ac:picMkLst>
            <pc:docMk/>
            <pc:sldMk cId="4282878371" sldId="380"/>
            <ac:picMk id="2052" creationId="{DC588A3F-3318-47C3-83B6-913C46761CCD}"/>
          </ac:picMkLst>
        </pc:picChg>
      </pc:sldChg>
      <pc:sldChg chg="addSp delSp modSp new del mod modClrScheme chgLayout">
        <pc:chgData name="Pedro Pablo Rivero Hayes" userId="a6971be476a825a6" providerId="LiveId" clId="{2E15E7E9-775D-4414-8B28-2537A74CAC3A}" dt="2021-04-30T02:58:50.755" v="10172" actId="2696"/>
        <pc:sldMkLst>
          <pc:docMk/>
          <pc:sldMk cId="691832748" sldId="381"/>
        </pc:sldMkLst>
        <pc:spChg chg="add mod ord">
          <ac:chgData name="Pedro Pablo Rivero Hayes" userId="a6971be476a825a6" providerId="LiveId" clId="{2E15E7E9-775D-4414-8B28-2537A74CAC3A}" dt="2021-04-21T13:11:32.090" v="356" actId="14100"/>
          <ac:spMkLst>
            <pc:docMk/>
            <pc:sldMk cId="691832748" sldId="381"/>
            <ac:spMk id="2" creationId="{7A0FE004-07F0-4563-BB9A-BFBC90DBBB49}"/>
          </ac:spMkLst>
        </pc:spChg>
        <pc:spChg chg="add del mod ord">
          <ac:chgData name="Pedro Pablo Rivero Hayes" userId="a6971be476a825a6" providerId="LiveId" clId="{2E15E7E9-775D-4414-8B28-2537A74CAC3A}" dt="2021-04-21T13:11:10.790" v="352" actId="700"/>
          <ac:spMkLst>
            <pc:docMk/>
            <pc:sldMk cId="691832748" sldId="381"/>
            <ac:spMk id="4" creationId="{64A3199F-CA4E-40FE-B615-6932B5F4A88A}"/>
          </ac:spMkLst>
        </pc:spChg>
        <pc:graphicFrameChg chg="add mod modGraphic">
          <ac:chgData name="Pedro Pablo Rivero Hayes" userId="a6971be476a825a6" providerId="LiveId" clId="{2E15E7E9-775D-4414-8B28-2537A74CAC3A}" dt="2021-04-21T13:11:15.462" v="353" actId="14100"/>
          <ac:graphicFrameMkLst>
            <pc:docMk/>
            <pc:sldMk cId="691832748" sldId="381"/>
            <ac:graphicFrameMk id="3" creationId="{41CC6302-E53F-4B1A-892F-22E94100DBA3}"/>
          </ac:graphicFrameMkLst>
        </pc:graphicFrameChg>
        <pc:picChg chg="add del">
          <ac:chgData name="Pedro Pablo Rivero Hayes" userId="a6971be476a825a6" providerId="LiveId" clId="{2E15E7E9-775D-4414-8B28-2537A74CAC3A}" dt="2021-04-18T21:09:17.662" v="254"/>
          <ac:picMkLst>
            <pc:docMk/>
            <pc:sldMk cId="691832748" sldId="381"/>
            <ac:picMk id="2" creationId="{3DDD17A5-4503-4194-96C2-9D8E9F0DCD03}"/>
          </ac:picMkLst>
        </pc:picChg>
      </pc:sldChg>
      <pc:sldChg chg="addSp modSp new del mod">
        <pc:chgData name="Pedro Pablo Rivero Hayes" userId="a6971be476a825a6" providerId="LiveId" clId="{2E15E7E9-775D-4414-8B28-2537A74CAC3A}" dt="2021-04-30T02:58:50.755" v="10172" actId="2696"/>
        <pc:sldMkLst>
          <pc:docMk/>
          <pc:sldMk cId="3900609339" sldId="382"/>
        </pc:sldMkLst>
        <pc:spChg chg="add mod">
          <ac:chgData name="Pedro Pablo Rivero Hayes" userId="a6971be476a825a6" providerId="LiveId" clId="{2E15E7E9-775D-4414-8B28-2537A74CAC3A}" dt="2021-04-21T13:06:08.605" v="279" actId="403"/>
          <ac:spMkLst>
            <pc:docMk/>
            <pc:sldMk cId="3900609339" sldId="382"/>
            <ac:spMk id="3" creationId="{6E23FB05-4900-40C1-B615-9139D4B0AC31}"/>
          </ac:spMkLst>
        </pc:spChg>
        <pc:graphicFrameChg chg="add mod modGraphic">
          <ac:chgData name="Pedro Pablo Rivero Hayes" userId="a6971be476a825a6" providerId="LiveId" clId="{2E15E7E9-775D-4414-8B28-2537A74CAC3A}" dt="2021-04-21T13:05:51.069" v="274" actId="255"/>
          <ac:graphicFrameMkLst>
            <pc:docMk/>
            <pc:sldMk cId="3900609339" sldId="382"/>
            <ac:graphicFrameMk id="4" creationId="{F98724D9-E6D7-4BB8-A84F-A191C82AD117}"/>
          </ac:graphicFrameMkLst>
        </pc:graphicFrameChg>
      </pc:sldChg>
      <pc:sldChg chg="addSp modSp new del mod modClrScheme chgLayout">
        <pc:chgData name="Pedro Pablo Rivero Hayes" userId="a6971be476a825a6" providerId="LiveId" clId="{2E15E7E9-775D-4414-8B28-2537A74CAC3A}" dt="2021-04-30T00:40:52.417" v="9949" actId="2696"/>
        <pc:sldMkLst>
          <pc:docMk/>
          <pc:sldMk cId="2579497194" sldId="383"/>
        </pc:sldMkLst>
        <pc:spChg chg="add mod ord">
          <ac:chgData name="Pedro Pablo Rivero Hayes" userId="a6971be476a825a6" providerId="LiveId" clId="{2E15E7E9-775D-4414-8B28-2537A74CAC3A}" dt="2021-04-21T13:15:33.800" v="418" actId="700"/>
          <ac:spMkLst>
            <pc:docMk/>
            <pc:sldMk cId="2579497194" sldId="383"/>
            <ac:spMk id="2" creationId="{B1B01AD1-5487-469F-A3CC-3E4FB208A4C9}"/>
          </ac:spMkLst>
        </pc:spChg>
        <pc:spChg chg="add mod ord">
          <ac:chgData name="Pedro Pablo Rivero Hayes" userId="a6971be476a825a6" providerId="LiveId" clId="{2E15E7E9-775D-4414-8B28-2537A74CAC3A}" dt="2021-04-28T17:49:25.855" v="9795" actId="6549"/>
          <ac:spMkLst>
            <pc:docMk/>
            <pc:sldMk cId="2579497194" sldId="383"/>
            <ac:spMk id="3" creationId="{5365BD79-A5BE-4E31-8949-42D7A4BE49AB}"/>
          </ac:spMkLst>
        </pc:spChg>
      </pc:sldChg>
      <pc:sldChg chg="modSp new del mod">
        <pc:chgData name="Pedro Pablo Rivero Hayes" userId="a6971be476a825a6" providerId="LiveId" clId="{2E15E7E9-775D-4414-8B28-2537A74CAC3A}" dt="2021-04-30T02:58:50.755" v="10172" actId="2696"/>
        <pc:sldMkLst>
          <pc:docMk/>
          <pc:sldMk cId="4071924188" sldId="384"/>
        </pc:sldMkLst>
        <pc:spChg chg="mod">
          <ac:chgData name="Pedro Pablo Rivero Hayes" userId="a6971be476a825a6" providerId="LiveId" clId="{2E15E7E9-775D-4414-8B28-2537A74CAC3A}" dt="2021-04-21T13:27:43.728" v="575" actId="27636"/>
          <ac:spMkLst>
            <pc:docMk/>
            <pc:sldMk cId="4071924188" sldId="384"/>
            <ac:spMk id="3" creationId="{AB097BC8-2248-4BB7-B1B0-B632CC33F0E0}"/>
          </ac:spMkLst>
        </pc:spChg>
      </pc:sldChg>
      <pc:sldChg chg="modSp new del mod">
        <pc:chgData name="Pedro Pablo Rivero Hayes" userId="a6971be476a825a6" providerId="LiveId" clId="{2E15E7E9-775D-4414-8B28-2537A74CAC3A}" dt="2021-04-30T00:41:05.904" v="9950" actId="2696"/>
        <pc:sldMkLst>
          <pc:docMk/>
          <pc:sldMk cId="784973594" sldId="385"/>
        </pc:sldMkLst>
        <pc:spChg chg="mod">
          <ac:chgData name="Pedro Pablo Rivero Hayes" userId="a6971be476a825a6" providerId="LiveId" clId="{2E15E7E9-775D-4414-8B28-2537A74CAC3A}" dt="2021-04-21T16:31:35.178" v="658" actId="20577"/>
          <ac:spMkLst>
            <pc:docMk/>
            <pc:sldMk cId="784973594" sldId="385"/>
            <ac:spMk id="2" creationId="{65A55612-292F-463C-A708-4446464E1983}"/>
          </ac:spMkLst>
        </pc:spChg>
        <pc:spChg chg="mod">
          <ac:chgData name="Pedro Pablo Rivero Hayes" userId="a6971be476a825a6" providerId="LiveId" clId="{2E15E7E9-775D-4414-8B28-2537A74CAC3A}" dt="2021-04-21T16:32:06.804" v="660" actId="6549"/>
          <ac:spMkLst>
            <pc:docMk/>
            <pc:sldMk cId="784973594" sldId="385"/>
            <ac:spMk id="3" creationId="{2715144D-6B9F-4AB5-B123-70FF407F5437}"/>
          </ac:spMkLst>
        </pc:spChg>
      </pc:sldChg>
      <pc:sldChg chg="del">
        <pc:chgData name="Pedro Pablo Rivero Hayes" userId="a6971be476a825a6" providerId="LiveId" clId="{2E15E7E9-775D-4414-8B28-2537A74CAC3A}" dt="2021-04-30T01:18:06.379" v="10093" actId="2696"/>
        <pc:sldMkLst>
          <pc:docMk/>
          <pc:sldMk cId="877094039" sldId="386"/>
        </pc:sldMkLst>
      </pc:sldChg>
      <pc:sldChg chg="delSp del mod">
        <pc:chgData name="Pedro Pablo Rivero Hayes" userId="a6971be476a825a6" providerId="LiveId" clId="{2E15E7E9-775D-4414-8B28-2537A74CAC3A}" dt="2021-04-30T01:14:10.206" v="10055" actId="2696"/>
        <pc:sldMkLst>
          <pc:docMk/>
          <pc:sldMk cId="2806379486" sldId="386"/>
        </pc:sldMkLst>
        <pc:picChg chg="del">
          <ac:chgData name="Pedro Pablo Rivero Hayes" userId="a6971be476a825a6" providerId="LiveId" clId="{2E15E7E9-775D-4414-8B28-2537A74CAC3A}" dt="2021-04-30T00:11:16.608" v="9876" actId="478"/>
          <ac:picMkLst>
            <pc:docMk/>
            <pc:sldMk cId="2806379486" sldId="386"/>
            <ac:picMk id="4" creationId="{A52A257C-8C74-4537-B32F-ACFBEDB69B69}"/>
          </ac:picMkLst>
        </pc:picChg>
      </pc:sldChg>
      <pc:sldChg chg="addSp delSp modSp mod">
        <pc:chgData name="Pedro Pablo Rivero Hayes" userId="a6971be476a825a6" providerId="LiveId" clId="{2E15E7E9-775D-4414-8B28-2537A74CAC3A}" dt="2021-04-30T00:16:11.489" v="9917" actId="1076"/>
        <pc:sldMkLst>
          <pc:docMk/>
          <pc:sldMk cId="3685769713" sldId="389"/>
        </pc:sldMkLst>
        <pc:picChg chg="del">
          <ac:chgData name="Pedro Pablo Rivero Hayes" userId="a6971be476a825a6" providerId="LiveId" clId="{2E15E7E9-775D-4414-8B28-2537A74CAC3A}" dt="2021-04-30T00:16:05.534" v="9915" actId="478"/>
          <ac:picMkLst>
            <pc:docMk/>
            <pc:sldMk cId="3685769713" sldId="389"/>
            <ac:picMk id="3" creationId="{E2DA54B8-0432-4FF7-9A6C-7D5DDB1C8414}"/>
          </ac:picMkLst>
        </pc:picChg>
        <pc:picChg chg="add mod">
          <ac:chgData name="Pedro Pablo Rivero Hayes" userId="a6971be476a825a6" providerId="LiveId" clId="{2E15E7E9-775D-4414-8B28-2537A74CAC3A}" dt="2021-04-30T00:16:11.489" v="9917" actId="1076"/>
          <ac:picMkLst>
            <pc:docMk/>
            <pc:sldMk cId="3685769713" sldId="389"/>
            <ac:picMk id="4" creationId="{527F2F4C-2826-4C44-A4A3-3049CC558BF0}"/>
          </ac:picMkLst>
        </pc:picChg>
      </pc:sldChg>
      <pc:sldChg chg="addSp delSp modSp mod">
        <pc:chgData name="Pedro Pablo Rivero Hayes" userId="a6971be476a825a6" providerId="LiveId" clId="{2E15E7E9-775D-4414-8B28-2537A74CAC3A}" dt="2021-04-30T01:29:03.543" v="10159" actId="1076"/>
        <pc:sldMkLst>
          <pc:docMk/>
          <pc:sldMk cId="590651615" sldId="390"/>
        </pc:sldMkLst>
        <pc:picChg chg="del">
          <ac:chgData name="Pedro Pablo Rivero Hayes" userId="a6971be476a825a6" providerId="LiveId" clId="{2E15E7E9-775D-4414-8B28-2537A74CAC3A}" dt="2021-04-30T01:28:45.170" v="10157" actId="478"/>
          <ac:picMkLst>
            <pc:docMk/>
            <pc:sldMk cId="590651615" sldId="390"/>
            <ac:picMk id="5" creationId="{53F020C7-8193-4223-89D4-136555778A7D}"/>
          </ac:picMkLst>
        </pc:picChg>
        <pc:picChg chg="add mod">
          <ac:chgData name="Pedro Pablo Rivero Hayes" userId="a6971be476a825a6" providerId="LiveId" clId="{2E15E7E9-775D-4414-8B28-2537A74CAC3A}" dt="2021-04-30T01:29:03.543" v="10159" actId="1076"/>
          <ac:picMkLst>
            <pc:docMk/>
            <pc:sldMk cId="590651615" sldId="390"/>
            <ac:picMk id="6" creationId="{8A9885DB-9687-4FC7-8973-9394D38B4033}"/>
          </ac:picMkLst>
        </pc:picChg>
      </pc:sldChg>
      <pc:sldChg chg="addSp delSp modSp mod">
        <pc:chgData name="Pedro Pablo Rivero Hayes" userId="a6971be476a825a6" providerId="LiveId" clId="{2E15E7E9-775D-4414-8B28-2537A74CAC3A}" dt="2021-04-30T00:15:23.491" v="9897" actId="1036"/>
        <pc:sldMkLst>
          <pc:docMk/>
          <pc:sldMk cId="5849836" sldId="391"/>
        </pc:sldMkLst>
        <pc:picChg chg="del">
          <ac:chgData name="Pedro Pablo Rivero Hayes" userId="a6971be476a825a6" providerId="LiveId" clId="{2E15E7E9-775D-4414-8B28-2537A74CAC3A}" dt="2021-04-30T00:13:26.167" v="9890" actId="478"/>
          <ac:picMkLst>
            <pc:docMk/>
            <pc:sldMk cId="5849836" sldId="391"/>
            <ac:picMk id="4" creationId="{B53535E1-4B88-4527-8628-46A2DF5F4DA9}"/>
          </ac:picMkLst>
        </pc:picChg>
        <pc:picChg chg="add mod">
          <ac:chgData name="Pedro Pablo Rivero Hayes" userId="a6971be476a825a6" providerId="LiveId" clId="{2E15E7E9-775D-4414-8B28-2537A74CAC3A}" dt="2021-04-30T00:15:23.491" v="9897" actId="1036"/>
          <ac:picMkLst>
            <pc:docMk/>
            <pc:sldMk cId="5849836" sldId="391"/>
            <ac:picMk id="5" creationId="{BAA231AA-EA55-4164-AA3F-2A7D007A44CF}"/>
          </ac:picMkLst>
        </pc:picChg>
      </pc:sldChg>
      <pc:sldChg chg="addSp delSp modSp mod">
        <pc:chgData name="Pedro Pablo Rivero Hayes" userId="a6971be476a825a6" providerId="LiveId" clId="{2E15E7E9-775D-4414-8B28-2537A74CAC3A}" dt="2021-04-30T00:13:22.532" v="9889" actId="14100"/>
        <pc:sldMkLst>
          <pc:docMk/>
          <pc:sldMk cId="926820701" sldId="392"/>
        </pc:sldMkLst>
        <pc:picChg chg="del">
          <ac:chgData name="Pedro Pablo Rivero Hayes" userId="a6971be476a825a6" providerId="LiveId" clId="{2E15E7E9-775D-4414-8B28-2537A74CAC3A}" dt="2021-04-30T00:13:14" v="9886" actId="478"/>
          <ac:picMkLst>
            <pc:docMk/>
            <pc:sldMk cId="926820701" sldId="392"/>
            <ac:picMk id="2" creationId="{D89C57A2-0025-4A68-A4D5-DD93FBED4CD8}"/>
          </ac:picMkLst>
        </pc:picChg>
        <pc:picChg chg="add mod">
          <ac:chgData name="Pedro Pablo Rivero Hayes" userId="a6971be476a825a6" providerId="LiveId" clId="{2E15E7E9-775D-4414-8B28-2537A74CAC3A}" dt="2021-04-30T00:13:22.532" v="9889" actId="14100"/>
          <ac:picMkLst>
            <pc:docMk/>
            <pc:sldMk cId="926820701" sldId="392"/>
            <ac:picMk id="5" creationId="{8D47095C-3E4E-4BE2-8624-E47D9074933B}"/>
          </ac:picMkLst>
        </pc:picChg>
      </pc:sldChg>
      <pc:sldChg chg="addSp delSp modSp mod">
        <pc:chgData name="Pedro Pablo Rivero Hayes" userId="a6971be476a825a6" providerId="LiveId" clId="{2E15E7E9-775D-4414-8B28-2537A74CAC3A}" dt="2021-04-30T00:10:53.081" v="9873"/>
        <pc:sldMkLst>
          <pc:docMk/>
          <pc:sldMk cId="1122004725" sldId="393"/>
        </pc:sldMkLst>
        <pc:picChg chg="del mod">
          <ac:chgData name="Pedro Pablo Rivero Hayes" userId="a6971be476a825a6" providerId="LiveId" clId="{2E15E7E9-775D-4414-8B28-2537A74CAC3A}" dt="2021-04-30T00:10:45.511" v="9872" actId="478"/>
          <ac:picMkLst>
            <pc:docMk/>
            <pc:sldMk cId="1122004725" sldId="393"/>
            <ac:picMk id="5" creationId="{B362097E-9872-4233-929A-7E565A5B0D0C}"/>
          </ac:picMkLst>
        </pc:picChg>
        <pc:picChg chg="add mod">
          <ac:chgData name="Pedro Pablo Rivero Hayes" userId="a6971be476a825a6" providerId="LiveId" clId="{2E15E7E9-775D-4414-8B28-2537A74CAC3A}" dt="2021-04-30T00:10:53.081" v="9873"/>
          <ac:picMkLst>
            <pc:docMk/>
            <pc:sldMk cId="1122004725" sldId="393"/>
            <ac:picMk id="6" creationId="{0D5EDE91-DB57-454F-BCC0-56C51306D1CB}"/>
          </ac:picMkLst>
        </pc:picChg>
      </pc:sldChg>
    </pc:docChg>
  </pc:docChgLst>
  <pc:docChgLst>
    <pc:chgData name="Pedro Pablo Rivero Hayes" userId="a6971be476a825a6" providerId="LiveId" clId="{8439EFB0-EBCD-4863-B5A8-1B4B3A9E3E19}"/>
    <pc:docChg chg="undo redo custSel addSld delSld modSld sldOrd">
      <pc:chgData name="Pedro Pablo Rivero Hayes" userId="a6971be476a825a6" providerId="LiveId" clId="{8439EFB0-EBCD-4863-B5A8-1B4B3A9E3E19}" dt="2021-06-04T16:51:49.607" v="1836" actId="6549"/>
      <pc:docMkLst>
        <pc:docMk/>
      </pc:docMkLst>
      <pc:sldChg chg="modSp mod">
        <pc:chgData name="Pedro Pablo Rivero Hayes" userId="a6971be476a825a6" providerId="LiveId" clId="{8439EFB0-EBCD-4863-B5A8-1B4B3A9E3E19}" dt="2021-06-02T12:02:03.034" v="1834" actId="20577"/>
        <pc:sldMkLst>
          <pc:docMk/>
          <pc:sldMk cId="1058818865" sldId="257"/>
        </pc:sldMkLst>
        <pc:spChg chg="mod">
          <ac:chgData name="Pedro Pablo Rivero Hayes" userId="a6971be476a825a6" providerId="LiveId" clId="{8439EFB0-EBCD-4863-B5A8-1B4B3A9E3E19}" dt="2021-06-02T12:02:03.034" v="1834" actId="20577"/>
          <ac:spMkLst>
            <pc:docMk/>
            <pc:sldMk cId="1058818865" sldId="257"/>
            <ac:spMk id="40" creationId="{25936B6F-2B18-4D0C-87DE-EFC26E5F0CAA}"/>
          </ac:spMkLst>
        </pc:spChg>
      </pc:sldChg>
      <pc:sldChg chg="modSp">
        <pc:chgData name="Pedro Pablo Rivero Hayes" userId="a6971be476a825a6" providerId="LiveId" clId="{8439EFB0-EBCD-4863-B5A8-1B4B3A9E3E19}" dt="2021-05-17T22:41:17.176" v="4" actId="1036"/>
        <pc:sldMkLst>
          <pc:docMk/>
          <pc:sldMk cId="3820133922" sldId="301"/>
        </pc:sldMkLst>
        <pc:picChg chg="mod">
          <ac:chgData name="Pedro Pablo Rivero Hayes" userId="a6971be476a825a6" providerId="LiveId" clId="{8439EFB0-EBCD-4863-B5A8-1B4B3A9E3E19}" dt="2021-05-17T22:41:17.176" v="4" actId="1036"/>
          <ac:picMkLst>
            <pc:docMk/>
            <pc:sldMk cId="3820133922" sldId="301"/>
            <ac:picMk id="2050" creationId="{00000000-0000-0000-0000-000000000000}"/>
          </ac:picMkLst>
        </pc:picChg>
      </pc:sldChg>
      <pc:sldChg chg="modSp mod">
        <pc:chgData name="Pedro Pablo Rivero Hayes" userId="a6971be476a825a6" providerId="LiveId" clId="{8439EFB0-EBCD-4863-B5A8-1B4B3A9E3E19}" dt="2021-06-04T16:51:49.607" v="1836" actId="6549"/>
        <pc:sldMkLst>
          <pc:docMk/>
          <pc:sldMk cId="0" sldId="343"/>
        </pc:sldMkLst>
        <pc:spChg chg="mod">
          <ac:chgData name="Pedro Pablo Rivero Hayes" userId="a6971be476a825a6" providerId="LiveId" clId="{8439EFB0-EBCD-4863-B5A8-1B4B3A9E3E19}" dt="2021-06-04T16:51:49.607" v="1836" actId="6549"/>
          <ac:spMkLst>
            <pc:docMk/>
            <pc:sldMk cId="0" sldId="343"/>
            <ac:spMk id="5" creationId="{00000000-0000-0000-0000-000000000000}"/>
          </ac:spMkLst>
        </pc:spChg>
      </pc:sldChg>
      <pc:sldChg chg="ord">
        <pc:chgData name="Pedro Pablo Rivero Hayes" userId="a6971be476a825a6" providerId="LiveId" clId="{8439EFB0-EBCD-4863-B5A8-1B4B3A9E3E19}" dt="2021-05-08T11:43:22.788" v="2"/>
        <pc:sldMkLst>
          <pc:docMk/>
          <pc:sldMk cId="0" sldId="361"/>
        </pc:sldMkLst>
      </pc:sldChg>
      <pc:sldChg chg="ord">
        <pc:chgData name="Pedro Pablo Rivero Hayes" userId="a6971be476a825a6" providerId="LiveId" clId="{8439EFB0-EBCD-4863-B5A8-1B4B3A9E3E19}" dt="2021-05-08T11:43:22.788" v="2"/>
        <pc:sldMkLst>
          <pc:docMk/>
          <pc:sldMk cId="0" sldId="362"/>
        </pc:sldMkLst>
      </pc:sldChg>
      <pc:sldChg chg="ord">
        <pc:chgData name="Pedro Pablo Rivero Hayes" userId="a6971be476a825a6" providerId="LiveId" clId="{8439EFB0-EBCD-4863-B5A8-1B4B3A9E3E19}" dt="2021-05-08T11:43:22.788" v="2"/>
        <pc:sldMkLst>
          <pc:docMk/>
          <pc:sldMk cId="366877358" sldId="384"/>
        </pc:sldMkLst>
      </pc:sldChg>
      <pc:sldChg chg="ord">
        <pc:chgData name="Pedro Pablo Rivero Hayes" userId="a6971be476a825a6" providerId="LiveId" clId="{8439EFB0-EBCD-4863-B5A8-1B4B3A9E3E19}" dt="2021-05-08T11:43:22.788" v="2"/>
        <pc:sldMkLst>
          <pc:docMk/>
          <pc:sldMk cId="2806379486" sldId="386"/>
        </pc:sldMkLst>
      </pc:sldChg>
      <pc:sldChg chg="ord">
        <pc:chgData name="Pedro Pablo Rivero Hayes" userId="a6971be476a825a6" providerId="LiveId" clId="{8439EFB0-EBCD-4863-B5A8-1B4B3A9E3E19}" dt="2021-05-08T11:43:22.788" v="2"/>
        <pc:sldMkLst>
          <pc:docMk/>
          <pc:sldMk cId="2771627902" sldId="395"/>
        </pc:sldMkLst>
      </pc:sldChg>
      <pc:sldChg chg="addSp delSp modSp new mod">
        <pc:chgData name="Pedro Pablo Rivero Hayes" userId="a6971be476a825a6" providerId="LiveId" clId="{8439EFB0-EBCD-4863-B5A8-1B4B3A9E3E19}" dt="2021-06-01T18:42:09.807" v="1825" actId="20577"/>
        <pc:sldMkLst>
          <pc:docMk/>
          <pc:sldMk cId="239559899" sldId="401"/>
        </pc:sldMkLst>
        <pc:spChg chg="mod">
          <ac:chgData name="Pedro Pablo Rivero Hayes" userId="a6971be476a825a6" providerId="LiveId" clId="{8439EFB0-EBCD-4863-B5A8-1B4B3A9E3E19}" dt="2021-06-01T18:42:09.807" v="1825" actId="20577"/>
          <ac:spMkLst>
            <pc:docMk/>
            <pc:sldMk cId="239559899" sldId="401"/>
            <ac:spMk id="2" creationId="{DA3EF4EC-DFD8-4A89-8031-4F751431B3F7}"/>
          </ac:spMkLst>
        </pc:spChg>
        <pc:spChg chg="del">
          <ac:chgData name="Pedro Pablo Rivero Hayes" userId="a6971be476a825a6" providerId="LiveId" clId="{8439EFB0-EBCD-4863-B5A8-1B4B3A9E3E19}" dt="2021-06-01T15:37:38.737" v="6"/>
          <ac:spMkLst>
            <pc:docMk/>
            <pc:sldMk cId="239559899" sldId="401"/>
            <ac:spMk id="3" creationId="{0627F009-7526-4BEA-A05E-594D26CEB958}"/>
          </ac:spMkLst>
        </pc:spChg>
        <pc:spChg chg="del">
          <ac:chgData name="Pedro Pablo Rivero Hayes" userId="a6971be476a825a6" providerId="LiveId" clId="{8439EFB0-EBCD-4863-B5A8-1B4B3A9E3E19}" dt="2021-06-01T15:37:38.737" v="6"/>
          <ac:spMkLst>
            <pc:docMk/>
            <pc:sldMk cId="239559899" sldId="401"/>
            <ac:spMk id="4" creationId="{CE10A471-D4F9-43D2-A205-A3227991517F}"/>
          </ac:spMkLst>
        </pc:spChg>
        <pc:picChg chg="add mod">
          <ac:chgData name="Pedro Pablo Rivero Hayes" userId="a6971be476a825a6" providerId="LiveId" clId="{8439EFB0-EBCD-4863-B5A8-1B4B3A9E3E19}" dt="2021-06-01T18:38:24.801" v="1690" actId="14100"/>
          <ac:picMkLst>
            <pc:docMk/>
            <pc:sldMk cId="239559899" sldId="401"/>
            <ac:picMk id="6" creationId="{C779044D-7B25-4DD8-B175-059E1C7B235A}"/>
          </ac:picMkLst>
        </pc:picChg>
        <pc:picChg chg="add mod">
          <ac:chgData name="Pedro Pablo Rivero Hayes" userId="a6971be476a825a6" providerId="LiveId" clId="{8439EFB0-EBCD-4863-B5A8-1B4B3A9E3E19}" dt="2021-06-01T18:38:27.910" v="1691" actId="14100"/>
          <ac:picMkLst>
            <pc:docMk/>
            <pc:sldMk cId="239559899" sldId="401"/>
            <ac:picMk id="8" creationId="{A6EF6E00-CB14-41E8-BA7C-6789526E7033}"/>
          </ac:picMkLst>
        </pc:picChg>
      </pc:sldChg>
      <pc:sldChg chg="addSp delSp modSp new mod chgLayout">
        <pc:chgData name="Pedro Pablo Rivero Hayes" userId="a6971be476a825a6" providerId="LiveId" clId="{8439EFB0-EBCD-4863-B5A8-1B4B3A9E3E19}" dt="2021-06-01T17:40:01.793" v="1406" actId="20577"/>
        <pc:sldMkLst>
          <pc:docMk/>
          <pc:sldMk cId="3348341927" sldId="402"/>
        </pc:sldMkLst>
        <pc:spChg chg="del">
          <ac:chgData name="Pedro Pablo Rivero Hayes" userId="a6971be476a825a6" providerId="LiveId" clId="{8439EFB0-EBCD-4863-B5A8-1B4B3A9E3E19}" dt="2021-06-01T16:57:35.548" v="979" actId="700"/>
          <ac:spMkLst>
            <pc:docMk/>
            <pc:sldMk cId="3348341927" sldId="402"/>
            <ac:spMk id="2" creationId="{E9241BB4-5DFA-436B-86BF-44C166503B32}"/>
          </ac:spMkLst>
        </pc:spChg>
        <pc:spChg chg="del">
          <ac:chgData name="Pedro Pablo Rivero Hayes" userId="a6971be476a825a6" providerId="LiveId" clId="{8439EFB0-EBCD-4863-B5A8-1B4B3A9E3E19}" dt="2021-06-01T15:39:19.469" v="8"/>
          <ac:spMkLst>
            <pc:docMk/>
            <pc:sldMk cId="3348341927" sldId="402"/>
            <ac:spMk id="3" creationId="{AEEF4864-8B71-4776-A30A-0E7A65D320CA}"/>
          </ac:spMkLst>
        </pc:spChg>
        <pc:spChg chg="del">
          <ac:chgData name="Pedro Pablo Rivero Hayes" userId="a6971be476a825a6" providerId="LiveId" clId="{8439EFB0-EBCD-4863-B5A8-1B4B3A9E3E19}" dt="2021-06-01T15:39:19.469" v="8"/>
          <ac:spMkLst>
            <pc:docMk/>
            <pc:sldMk cId="3348341927" sldId="402"/>
            <ac:spMk id="4" creationId="{BA49C58A-0905-4AFB-B69D-52F3FF070DB8}"/>
          </ac:spMkLst>
        </pc:spChg>
        <pc:spChg chg="add del mod">
          <ac:chgData name="Pedro Pablo Rivero Hayes" userId="a6971be476a825a6" providerId="LiveId" clId="{8439EFB0-EBCD-4863-B5A8-1B4B3A9E3E19}" dt="2021-06-01T16:57:35.548" v="979" actId="700"/>
          <ac:spMkLst>
            <pc:docMk/>
            <pc:sldMk cId="3348341927" sldId="402"/>
            <ac:spMk id="12" creationId="{EC588EAD-380B-479E-962D-FADE6F06BDD4}"/>
          </ac:spMkLst>
        </pc:spChg>
        <pc:spChg chg="add mod ord">
          <ac:chgData name="Pedro Pablo Rivero Hayes" userId="a6971be476a825a6" providerId="LiveId" clId="{8439EFB0-EBCD-4863-B5A8-1B4B3A9E3E19}" dt="2021-06-01T17:40:01.793" v="1406" actId="20577"/>
          <ac:spMkLst>
            <pc:docMk/>
            <pc:sldMk cId="3348341927" sldId="402"/>
            <ac:spMk id="13" creationId="{B61D482A-864B-446A-AC98-BE70D9AB9DA4}"/>
          </ac:spMkLst>
        </pc:spChg>
        <pc:spChg chg="add mod ord">
          <ac:chgData name="Pedro Pablo Rivero Hayes" userId="a6971be476a825a6" providerId="LiveId" clId="{8439EFB0-EBCD-4863-B5A8-1B4B3A9E3E19}" dt="2021-06-01T17:22:43.380" v="1105" actId="14100"/>
          <ac:spMkLst>
            <pc:docMk/>
            <pc:sldMk cId="3348341927" sldId="402"/>
            <ac:spMk id="14" creationId="{B0BBD624-E527-4859-8F5B-00D6C44497A0}"/>
          </ac:spMkLst>
        </pc:spChg>
        <pc:picChg chg="add mod ord">
          <ac:chgData name="Pedro Pablo Rivero Hayes" userId="a6971be476a825a6" providerId="LiveId" clId="{8439EFB0-EBCD-4863-B5A8-1B4B3A9E3E19}" dt="2021-06-01T16:58:50.583" v="993" actId="14100"/>
          <ac:picMkLst>
            <pc:docMk/>
            <pc:sldMk cId="3348341927" sldId="402"/>
            <ac:picMk id="6" creationId="{37194348-3B27-4E0A-A55B-C4FE4408DC9E}"/>
          </ac:picMkLst>
        </pc:picChg>
        <pc:picChg chg="add del mod">
          <ac:chgData name="Pedro Pablo Rivero Hayes" userId="a6971be476a825a6" providerId="LiveId" clId="{8439EFB0-EBCD-4863-B5A8-1B4B3A9E3E19}" dt="2021-06-01T16:55:28.120" v="967" actId="478"/>
          <ac:picMkLst>
            <pc:docMk/>
            <pc:sldMk cId="3348341927" sldId="402"/>
            <ac:picMk id="8" creationId="{3C4791FC-4DAF-4A02-80BD-3B7CD26FC869}"/>
          </ac:picMkLst>
        </pc:picChg>
        <pc:picChg chg="add mod">
          <ac:chgData name="Pedro Pablo Rivero Hayes" userId="a6971be476a825a6" providerId="LiveId" clId="{8439EFB0-EBCD-4863-B5A8-1B4B3A9E3E19}" dt="2021-06-01T16:58:39.143" v="991" actId="14100"/>
          <ac:picMkLst>
            <pc:docMk/>
            <pc:sldMk cId="3348341927" sldId="402"/>
            <ac:picMk id="10" creationId="{F0D275A6-A6AF-4D44-8A5E-6D7793FB09DD}"/>
          </ac:picMkLst>
        </pc:picChg>
      </pc:sldChg>
      <pc:sldChg chg="addSp delSp modSp new mod modClrScheme chgLayout">
        <pc:chgData name="Pedro Pablo Rivero Hayes" userId="a6971be476a825a6" providerId="LiveId" clId="{8439EFB0-EBCD-4863-B5A8-1B4B3A9E3E19}" dt="2021-06-01T16:45:01.086" v="964" actId="6549"/>
        <pc:sldMkLst>
          <pc:docMk/>
          <pc:sldMk cId="2238808546" sldId="403"/>
        </pc:sldMkLst>
        <pc:spChg chg="mod ord">
          <ac:chgData name="Pedro Pablo Rivero Hayes" userId="a6971be476a825a6" providerId="LiveId" clId="{8439EFB0-EBCD-4863-B5A8-1B4B3A9E3E19}" dt="2021-06-01T16:45:01.086" v="964" actId="6549"/>
          <ac:spMkLst>
            <pc:docMk/>
            <pc:sldMk cId="2238808546" sldId="403"/>
            <ac:spMk id="2" creationId="{9BBF48DB-1A05-4469-9427-7A31B94ADEC2}"/>
          </ac:spMkLst>
        </pc:spChg>
        <pc:spChg chg="del">
          <ac:chgData name="Pedro Pablo Rivero Hayes" userId="a6971be476a825a6" providerId="LiveId" clId="{8439EFB0-EBCD-4863-B5A8-1B4B3A9E3E19}" dt="2021-06-01T15:40:04.278" v="11"/>
          <ac:spMkLst>
            <pc:docMk/>
            <pc:sldMk cId="2238808546" sldId="403"/>
            <ac:spMk id="3" creationId="{1C91D36A-76A6-4543-B7CC-A5F25B7E56D3}"/>
          </ac:spMkLst>
        </pc:spChg>
        <pc:spChg chg="del mod">
          <ac:chgData name="Pedro Pablo Rivero Hayes" userId="a6971be476a825a6" providerId="LiveId" clId="{8439EFB0-EBCD-4863-B5A8-1B4B3A9E3E19}" dt="2021-06-01T16:02:36.288" v="503"/>
          <ac:spMkLst>
            <pc:docMk/>
            <pc:sldMk cId="2238808546" sldId="403"/>
            <ac:spMk id="4" creationId="{E45E0420-4D90-4917-B132-81DAD1D661B7}"/>
          </ac:spMkLst>
        </pc:spChg>
        <pc:spChg chg="add del mod">
          <ac:chgData name="Pedro Pablo Rivero Hayes" userId="a6971be476a825a6" providerId="LiveId" clId="{8439EFB0-EBCD-4863-B5A8-1B4B3A9E3E19}" dt="2021-06-01T16:03:10.089" v="509" actId="700"/>
          <ac:spMkLst>
            <pc:docMk/>
            <pc:sldMk cId="2238808546" sldId="403"/>
            <ac:spMk id="10" creationId="{EEA082E9-0B08-469A-A70F-C43D019561D5}"/>
          </ac:spMkLst>
        </pc:spChg>
        <pc:spChg chg="add del mod ord">
          <ac:chgData name="Pedro Pablo Rivero Hayes" userId="a6971be476a825a6" providerId="LiveId" clId="{8439EFB0-EBCD-4863-B5A8-1B4B3A9E3E19}" dt="2021-06-01T16:03:17.761" v="510" actId="700"/>
          <ac:spMkLst>
            <pc:docMk/>
            <pc:sldMk cId="2238808546" sldId="403"/>
            <ac:spMk id="11" creationId="{EA79A13D-D5F0-4540-83D3-92F45C1DE6CB}"/>
          </ac:spMkLst>
        </pc:spChg>
        <pc:spChg chg="add mod ord">
          <ac:chgData name="Pedro Pablo Rivero Hayes" userId="a6971be476a825a6" providerId="LiveId" clId="{8439EFB0-EBCD-4863-B5A8-1B4B3A9E3E19}" dt="2021-06-01T16:44:54.867" v="961" actId="14100"/>
          <ac:spMkLst>
            <pc:docMk/>
            <pc:sldMk cId="2238808546" sldId="403"/>
            <ac:spMk id="12" creationId="{E4CCE403-CE43-4A5E-89E2-9B769E414475}"/>
          </ac:spMkLst>
        </pc:spChg>
        <pc:picChg chg="add del mod">
          <ac:chgData name="Pedro Pablo Rivero Hayes" userId="a6971be476a825a6" providerId="LiveId" clId="{8439EFB0-EBCD-4863-B5A8-1B4B3A9E3E19}" dt="2021-06-01T16:02:44.569" v="505" actId="478"/>
          <ac:picMkLst>
            <pc:docMk/>
            <pc:sldMk cId="2238808546" sldId="403"/>
            <ac:picMk id="6" creationId="{4643D53E-818E-4B89-A286-0B5270BBA043}"/>
          </ac:picMkLst>
        </pc:picChg>
        <pc:picChg chg="add mod ord modCrop">
          <ac:chgData name="Pedro Pablo Rivero Hayes" userId="a6971be476a825a6" providerId="LiveId" clId="{8439EFB0-EBCD-4863-B5A8-1B4B3A9E3E19}" dt="2021-06-01T16:03:33.589" v="514" actId="14100"/>
          <ac:picMkLst>
            <pc:docMk/>
            <pc:sldMk cId="2238808546" sldId="403"/>
            <ac:picMk id="8" creationId="{2DE30978-D4AF-4BD4-8C5E-87BCCF60DC26}"/>
          </ac:picMkLst>
        </pc:picChg>
      </pc:sldChg>
      <pc:sldChg chg="addSp delSp modSp new mod">
        <pc:chgData name="Pedro Pablo Rivero Hayes" userId="a6971be476a825a6" providerId="LiveId" clId="{8439EFB0-EBCD-4863-B5A8-1B4B3A9E3E19}" dt="2021-06-01T15:56:49.216" v="241" actId="20577"/>
        <pc:sldMkLst>
          <pc:docMk/>
          <pc:sldMk cId="1711622424" sldId="404"/>
        </pc:sldMkLst>
        <pc:spChg chg="mod">
          <ac:chgData name="Pedro Pablo Rivero Hayes" userId="a6971be476a825a6" providerId="LiveId" clId="{8439EFB0-EBCD-4863-B5A8-1B4B3A9E3E19}" dt="2021-06-01T15:56:49.216" v="241" actId="20577"/>
          <ac:spMkLst>
            <pc:docMk/>
            <pc:sldMk cId="1711622424" sldId="404"/>
            <ac:spMk id="2" creationId="{474212B5-9A02-47EB-808A-43026076A8BE}"/>
          </ac:spMkLst>
        </pc:spChg>
        <pc:spChg chg="del">
          <ac:chgData name="Pedro Pablo Rivero Hayes" userId="a6971be476a825a6" providerId="LiveId" clId="{8439EFB0-EBCD-4863-B5A8-1B4B3A9E3E19}" dt="2021-06-01T15:43:13.766" v="14"/>
          <ac:spMkLst>
            <pc:docMk/>
            <pc:sldMk cId="1711622424" sldId="404"/>
            <ac:spMk id="3" creationId="{F1BEEA24-D2F6-4057-9172-E60EB1573E97}"/>
          </ac:spMkLst>
        </pc:spChg>
        <pc:spChg chg="del">
          <ac:chgData name="Pedro Pablo Rivero Hayes" userId="a6971be476a825a6" providerId="LiveId" clId="{8439EFB0-EBCD-4863-B5A8-1B4B3A9E3E19}" dt="2021-06-01T15:43:13.766" v="14"/>
          <ac:spMkLst>
            <pc:docMk/>
            <pc:sldMk cId="1711622424" sldId="404"/>
            <ac:spMk id="4" creationId="{35974DDB-601F-4BCC-8998-3F6B6C4C5076}"/>
          </ac:spMkLst>
        </pc:spChg>
        <pc:picChg chg="add mod">
          <ac:chgData name="Pedro Pablo Rivero Hayes" userId="a6971be476a825a6" providerId="LiveId" clId="{8439EFB0-EBCD-4863-B5A8-1B4B3A9E3E19}" dt="2021-06-01T15:45:39.707" v="43" actId="14100"/>
          <ac:picMkLst>
            <pc:docMk/>
            <pc:sldMk cId="1711622424" sldId="404"/>
            <ac:picMk id="6" creationId="{2C27CB25-4A3F-4CA3-86B9-3B298C3C1444}"/>
          </ac:picMkLst>
        </pc:picChg>
        <pc:picChg chg="add mod">
          <ac:chgData name="Pedro Pablo Rivero Hayes" userId="a6971be476a825a6" providerId="LiveId" clId="{8439EFB0-EBCD-4863-B5A8-1B4B3A9E3E19}" dt="2021-06-01T15:45:25.269" v="41" actId="14100"/>
          <ac:picMkLst>
            <pc:docMk/>
            <pc:sldMk cId="1711622424" sldId="404"/>
            <ac:picMk id="8" creationId="{C8DA4C1F-0A8D-4D79-AC74-394EC3A6CA01}"/>
          </ac:picMkLst>
        </pc:picChg>
        <pc:picChg chg="add mod">
          <ac:chgData name="Pedro Pablo Rivero Hayes" userId="a6971be476a825a6" providerId="LiveId" clId="{8439EFB0-EBCD-4863-B5A8-1B4B3A9E3E19}" dt="2021-06-01T15:45:31.707" v="42" actId="14100"/>
          <ac:picMkLst>
            <pc:docMk/>
            <pc:sldMk cId="1711622424" sldId="404"/>
            <ac:picMk id="10" creationId="{98049C67-115B-421B-A2C3-B0107CCF6BC0}"/>
          </ac:picMkLst>
        </pc:picChg>
        <pc:picChg chg="add mod">
          <ac:chgData name="Pedro Pablo Rivero Hayes" userId="a6971be476a825a6" providerId="LiveId" clId="{8439EFB0-EBCD-4863-B5A8-1B4B3A9E3E19}" dt="2021-06-01T15:45:19.299" v="39" actId="14100"/>
          <ac:picMkLst>
            <pc:docMk/>
            <pc:sldMk cId="1711622424" sldId="404"/>
            <ac:picMk id="12" creationId="{9F4EFBA9-0F3C-41D5-A1DB-8C19F0333C6A}"/>
          </ac:picMkLst>
        </pc:picChg>
        <pc:picChg chg="add mod">
          <ac:chgData name="Pedro Pablo Rivero Hayes" userId="a6971be476a825a6" providerId="LiveId" clId="{8439EFB0-EBCD-4863-B5A8-1B4B3A9E3E19}" dt="2021-06-01T15:49:47.578" v="98" actId="14100"/>
          <ac:picMkLst>
            <pc:docMk/>
            <pc:sldMk cId="1711622424" sldId="404"/>
            <ac:picMk id="14" creationId="{2FE6A639-012A-47E0-B121-B235AA53FBF9}"/>
          </ac:picMkLst>
        </pc:picChg>
      </pc:sldChg>
      <pc:sldChg chg="addSp delSp modSp new mod modClrScheme chgLayout">
        <pc:chgData name="Pedro Pablo Rivero Hayes" userId="a6971be476a825a6" providerId="LiveId" clId="{8439EFB0-EBCD-4863-B5A8-1B4B3A9E3E19}" dt="2021-06-01T18:34:44.664" v="1675" actId="478"/>
        <pc:sldMkLst>
          <pc:docMk/>
          <pc:sldMk cId="3262635481" sldId="405"/>
        </pc:sldMkLst>
        <pc:spChg chg="add del">
          <ac:chgData name="Pedro Pablo Rivero Hayes" userId="a6971be476a825a6" providerId="LiveId" clId="{8439EFB0-EBCD-4863-B5A8-1B4B3A9E3E19}" dt="2021-06-01T17:52:59.543" v="1618" actId="700"/>
          <ac:spMkLst>
            <pc:docMk/>
            <pc:sldMk cId="3262635481" sldId="405"/>
            <ac:spMk id="2" creationId="{F0446148-BA25-43EC-B943-DBDE75D645D1}"/>
          </ac:spMkLst>
        </pc:spChg>
        <pc:spChg chg="add del">
          <ac:chgData name="Pedro Pablo Rivero Hayes" userId="a6971be476a825a6" providerId="LiveId" clId="{8439EFB0-EBCD-4863-B5A8-1B4B3A9E3E19}" dt="2021-06-01T17:52:59.543" v="1618" actId="700"/>
          <ac:spMkLst>
            <pc:docMk/>
            <pc:sldMk cId="3262635481" sldId="405"/>
            <ac:spMk id="3" creationId="{A6FB1F24-F9A7-4595-A370-83267097C283}"/>
          </ac:spMkLst>
        </pc:spChg>
        <pc:spChg chg="add del">
          <ac:chgData name="Pedro Pablo Rivero Hayes" userId="a6971be476a825a6" providerId="LiveId" clId="{8439EFB0-EBCD-4863-B5A8-1B4B3A9E3E19}" dt="2021-06-01T17:52:59.543" v="1618" actId="700"/>
          <ac:spMkLst>
            <pc:docMk/>
            <pc:sldMk cId="3262635481" sldId="405"/>
            <ac:spMk id="4" creationId="{659F59FE-C9DD-4805-9A6C-EE9C197AA0D5}"/>
          </ac:spMkLst>
        </pc:spChg>
        <pc:spChg chg="add del">
          <ac:chgData name="Pedro Pablo Rivero Hayes" userId="a6971be476a825a6" providerId="LiveId" clId="{8439EFB0-EBCD-4863-B5A8-1B4B3A9E3E19}" dt="2021-06-01T17:52:56.074" v="1616"/>
          <ac:spMkLst>
            <pc:docMk/>
            <pc:sldMk cId="3262635481" sldId="405"/>
            <ac:spMk id="6" creationId="{7482BDA8-C8C9-46A8-996E-DC728A197C46}"/>
          </ac:spMkLst>
        </pc:spChg>
        <pc:spChg chg="add del">
          <ac:chgData name="Pedro Pablo Rivero Hayes" userId="a6971be476a825a6" providerId="LiveId" clId="{8439EFB0-EBCD-4863-B5A8-1B4B3A9E3E19}" dt="2021-06-01T17:52:56.074" v="1616"/>
          <ac:spMkLst>
            <pc:docMk/>
            <pc:sldMk cId="3262635481" sldId="405"/>
            <ac:spMk id="7" creationId="{7F24507C-C1AA-4FF1-ACAF-A066F80D75EB}"/>
          </ac:spMkLst>
        </pc:spChg>
        <pc:spChg chg="add del mod">
          <ac:chgData name="Pedro Pablo Rivero Hayes" userId="a6971be476a825a6" providerId="LiveId" clId="{8439EFB0-EBCD-4863-B5A8-1B4B3A9E3E19}" dt="2021-06-01T17:52:56.074" v="1616"/>
          <ac:spMkLst>
            <pc:docMk/>
            <pc:sldMk cId="3262635481" sldId="405"/>
            <ac:spMk id="8" creationId="{1F5B550B-5817-4CAC-91A1-6E9E662CAAFD}"/>
          </ac:spMkLst>
        </pc:spChg>
        <pc:spChg chg="add mod">
          <ac:chgData name="Pedro Pablo Rivero Hayes" userId="a6971be476a825a6" providerId="LiveId" clId="{8439EFB0-EBCD-4863-B5A8-1B4B3A9E3E19}" dt="2021-06-01T18:26:44.043" v="1650" actId="6549"/>
          <ac:spMkLst>
            <pc:docMk/>
            <pc:sldMk cId="3262635481" sldId="405"/>
            <ac:spMk id="11" creationId="{30F1424F-6C14-4CB4-831B-DA78AFA88256}"/>
          </ac:spMkLst>
        </pc:spChg>
        <pc:graphicFrameChg chg="add del">
          <ac:chgData name="Pedro Pablo Rivero Hayes" userId="a6971be476a825a6" providerId="LiveId" clId="{8439EFB0-EBCD-4863-B5A8-1B4B3A9E3E19}" dt="2021-06-01T17:52:56.074" v="1616"/>
          <ac:graphicFrameMkLst>
            <pc:docMk/>
            <pc:sldMk cId="3262635481" sldId="405"/>
            <ac:graphicFrameMk id="5" creationId="{855AD049-B68D-4561-8592-7A2C87528FA9}"/>
          </ac:graphicFrameMkLst>
        </pc:graphicFrameChg>
        <pc:picChg chg="add del mod">
          <ac:chgData name="Pedro Pablo Rivero Hayes" userId="a6971be476a825a6" providerId="LiveId" clId="{8439EFB0-EBCD-4863-B5A8-1B4B3A9E3E19}" dt="2021-06-01T18:34:44.664" v="1675" actId="478"/>
          <ac:picMkLst>
            <pc:docMk/>
            <pc:sldMk cId="3262635481" sldId="405"/>
            <ac:picMk id="12" creationId="{2FC3C13F-487D-4C87-AD8D-EF34116FD250}"/>
          </ac:picMkLst>
        </pc:picChg>
        <pc:picChg chg="add del">
          <ac:chgData name="Pedro Pablo Rivero Hayes" userId="a6971be476a825a6" providerId="LiveId" clId="{8439EFB0-EBCD-4863-B5A8-1B4B3A9E3E19}" dt="2021-06-01T17:52:56.074" v="1616"/>
          <ac:picMkLst>
            <pc:docMk/>
            <pc:sldMk cId="3262635481" sldId="405"/>
            <ac:picMk id="1025" creationId="{280AE3CA-0DD0-4385-B6B0-33F677ABA3C2}"/>
          </ac:picMkLst>
        </pc:picChg>
      </pc:sldChg>
      <pc:sldChg chg="addSp modSp new mod">
        <pc:chgData name="Pedro Pablo Rivero Hayes" userId="a6971be476a825a6" providerId="LiveId" clId="{8439EFB0-EBCD-4863-B5A8-1B4B3A9E3E19}" dt="2021-06-01T18:37:03.184" v="1684" actId="255"/>
        <pc:sldMkLst>
          <pc:docMk/>
          <pc:sldMk cId="1205492758" sldId="406"/>
        </pc:sldMkLst>
        <pc:spChg chg="add mod">
          <ac:chgData name="Pedro Pablo Rivero Hayes" userId="a6971be476a825a6" providerId="LiveId" clId="{8439EFB0-EBCD-4863-B5A8-1B4B3A9E3E19}" dt="2021-06-01T18:36:18.837" v="1681" actId="1076"/>
          <ac:spMkLst>
            <pc:docMk/>
            <pc:sldMk cId="1205492758" sldId="406"/>
            <ac:spMk id="5" creationId="{33C752B0-FDCE-4D3F-BE73-2F2CCFE0CC4B}"/>
          </ac:spMkLst>
        </pc:spChg>
        <pc:spChg chg="add mod">
          <ac:chgData name="Pedro Pablo Rivero Hayes" userId="a6971be476a825a6" providerId="LiveId" clId="{8439EFB0-EBCD-4863-B5A8-1B4B3A9E3E19}" dt="2021-06-01T18:37:03.184" v="1684" actId="255"/>
          <ac:spMkLst>
            <pc:docMk/>
            <pc:sldMk cId="1205492758" sldId="406"/>
            <ac:spMk id="7" creationId="{19AC6D44-5A4C-4513-A9D4-77FF546BE8AA}"/>
          </ac:spMkLst>
        </pc:spChg>
        <pc:picChg chg="add mod">
          <ac:chgData name="Pedro Pablo Rivero Hayes" userId="a6971be476a825a6" providerId="LiveId" clId="{8439EFB0-EBCD-4863-B5A8-1B4B3A9E3E19}" dt="2021-06-01T18:35:43.534" v="1678" actId="14100"/>
          <ac:picMkLst>
            <pc:docMk/>
            <pc:sldMk cId="1205492758" sldId="406"/>
            <ac:picMk id="2" creationId="{95999C5A-E876-4A95-9E43-BDB5626D0792}"/>
          </ac:picMkLst>
        </pc:picChg>
        <pc:picChg chg="add mod">
          <ac:chgData name="Pedro Pablo Rivero Hayes" userId="a6971be476a825a6" providerId="LiveId" clId="{8439EFB0-EBCD-4863-B5A8-1B4B3A9E3E19}" dt="2021-06-01T18:35:47.021" v="1679" actId="14100"/>
          <ac:picMkLst>
            <pc:docMk/>
            <pc:sldMk cId="1205492758" sldId="406"/>
            <ac:picMk id="3" creationId="{29C2B77D-80CE-4814-92A3-92157DA7BE68}"/>
          </ac:picMkLst>
        </pc:picChg>
      </pc:sldChg>
      <pc:sldChg chg="modSp new del mod">
        <pc:chgData name="Pedro Pablo Rivero Hayes" userId="a6971be476a825a6" providerId="LiveId" clId="{8439EFB0-EBCD-4863-B5A8-1B4B3A9E3E19}" dt="2021-06-01T17:52:40.680" v="1608" actId="680"/>
        <pc:sldMkLst>
          <pc:docMk/>
          <pc:sldMk cId="4125079182" sldId="406"/>
        </pc:sldMkLst>
        <pc:spChg chg="mod">
          <ac:chgData name="Pedro Pablo Rivero Hayes" userId="a6971be476a825a6" providerId="LiveId" clId="{8439EFB0-EBCD-4863-B5A8-1B4B3A9E3E19}" dt="2021-06-01T17:52:39.321" v="1607"/>
          <ac:spMkLst>
            <pc:docMk/>
            <pc:sldMk cId="4125079182" sldId="406"/>
            <ac:spMk id="3" creationId="{CBFF6A06-2864-4A43-9318-DBE5F65FD6F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56723B-DE41-402F-AAE3-33CC37544AD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5182256-7DA1-4E8C-A3B7-589FCBE51D33}">
      <dgm:prSet/>
      <dgm:spPr/>
      <dgm:t>
        <a:bodyPr/>
        <a:lstStyle/>
        <a:p>
          <a:r>
            <a:rPr lang="es-MX" b="1" i="1" dirty="0"/>
            <a:t>Entre los años 60 y 80 tuvo su mayor esplendor la </a:t>
          </a:r>
          <a:r>
            <a:rPr lang="es-MX" b="1" i="1" dirty="0">
              <a:solidFill>
                <a:srgbClr val="FF0000"/>
              </a:solidFill>
            </a:rPr>
            <a:t>“Revolución Verde” </a:t>
          </a:r>
          <a:r>
            <a:rPr lang="es-MX" b="1" i="1" dirty="0"/>
            <a:t>en la Agricultura mundial. </a:t>
          </a:r>
          <a:endParaRPr lang="en-US" dirty="0"/>
        </a:p>
      </dgm:t>
    </dgm:pt>
    <dgm:pt modelId="{CD634ACF-2C44-45A1-A8A9-0065696EBCFC}" type="parTrans" cxnId="{921F8B28-D114-4503-8BF4-5BAB62F42347}">
      <dgm:prSet/>
      <dgm:spPr/>
      <dgm:t>
        <a:bodyPr/>
        <a:lstStyle/>
        <a:p>
          <a:endParaRPr lang="en-US"/>
        </a:p>
      </dgm:t>
    </dgm:pt>
    <dgm:pt modelId="{08135672-F773-49A8-98C6-B3A4B1BD78A1}" type="sibTrans" cxnId="{921F8B28-D114-4503-8BF4-5BAB62F42347}">
      <dgm:prSet/>
      <dgm:spPr/>
      <dgm:t>
        <a:bodyPr/>
        <a:lstStyle/>
        <a:p>
          <a:endParaRPr lang="en-US"/>
        </a:p>
      </dgm:t>
    </dgm:pt>
    <dgm:pt modelId="{BDF33D48-9BF1-427D-AB18-F92E4EBDA1F4}">
      <dgm:prSet/>
      <dgm:spPr/>
      <dgm:t>
        <a:bodyPr/>
        <a:lstStyle/>
        <a:p>
          <a:r>
            <a:rPr lang="es-MX" b="1" i="1" dirty="0"/>
            <a:t>Su objetivo inicial fue eliminar la hambruna en el mundo y aunque se lograron altas producciones no se pudo resolver esta situación.</a:t>
          </a:r>
          <a:endParaRPr lang="en-US" dirty="0"/>
        </a:p>
      </dgm:t>
    </dgm:pt>
    <dgm:pt modelId="{14AD25FB-A88B-4B25-B62C-58457937227A}" type="parTrans" cxnId="{AF1CB468-DA5A-4EA9-A421-4C624B4572DF}">
      <dgm:prSet/>
      <dgm:spPr/>
      <dgm:t>
        <a:bodyPr/>
        <a:lstStyle/>
        <a:p>
          <a:endParaRPr lang="en-US"/>
        </a:p>
      </dgm:t>
    </dgm:pt>
    <dgm:pt modelId="{E92FE1CE-E664-4273-8055-4F44D1DDD627}" type="sibTrans" cxnId="{AF1CB468-DA5A-4EA9-A421-4C624B4572DF}">
      <dgm:prSet/>
      <dgm:spPr/>
      <dgm:t>
        <a:bodyPr/>
        <a:lstStyle/>
        <a:p>
          <a:endParaRPr lang="en-US"/>
        </a:p>
      </dgm:t>
    </dgm:pt>
    <dgm:pt modelId="{A82E2E77-1DAF-4ABB-AC68-83341618FCCE}">
      <dgm:prSet/>
      <dgm:spPr/>
      <dgm:t>
        <a:bodyPr/>
        <a:lstStyle/>
        <a:p>
          <a:r>
            <a:rPr lang="es-MX" b="1" i="1" dirty="0"/>
            <a:t>Pronto se comenzaron a sentir los efectos negativos de la misma en el medio ambiente y en el suelo.</a:t>
          </a:r>
          <a:endParaRPr lang="en-US" dirty="0"/>
        </a:p>
      </dgm:t>
    </dgm:pt>
    <dgm:pt modelId="{F61CFC03-3BF0-4634-BBE8-DE2B0BD480FF}" type="parTrans" cxnId="{270B97A5-0790-4F39-9426-543745FC9B6E}">
      <dgm:prSet/>
      <dgm:spPr/>
      <dgm:t>
        <a:bodyPr/>
        <a:lstStyle/>
        <a:p>
          <a:endParaRPr lang="en-US"/>
        </a:p>
      </dgm:t>
    </dgm:pt>
    <dgm:pt modelId="{490C89C2-0D6F-497A-AD1F-21915393C7D7}" type="sibTrans" cxnId="{270B97A5-0790-4F39-9426-543745FC9B6E}">
      <dgm:prSet/>
      <dgm:spPr/>
      <dgm:t>
        <a:bodyPr/>
        <a:lstStyle/>
        <a:p>
          <a:endParaRPr lang="en-US"/>
        </a:p>
      </dgm:t>
    </dgm:pt>
    <dgm:pt modelId="{543BD604-76E2-4218-87D9-6BEB64158220}" type="pres">
      <dgm:prSet presAssocID="{9156723B-DE41-402F-AAE3-33CC37544AD2}" presName="hierChild1" presStyleCnt="0">
        <dgm:presLayoutVars>
          <dgm:chPref val="1"/>
          <dgm:dir/>
          <dgm:animOne val="branch"/>
          <dgm:animLvl val="lvl"/>
          <dgm:resizeHandles/>
        </dgm:presLayoutVars>
      </dgm:prSet>
      <dgm:spPr/>
    </dgm:pt>
    <dgm:pt modelId="{2ED2491A-299D-4871-A8B8-E06AE5AB7651}" type="pres">
      <dgm:prSet presAssocID="{75182256-7DA1-4E8C-A3B7-589FCBE51D33}" presName="hierRoot1" presStyleCnt="0"/>
      <dgm:spPr/>
    </dgm:pt>
    <dgm:pt modelId="{752165E7-E582-4765-8208-44F066F42A4F}" type="pres">
      <dgm:prSet presAssocID="{75182256-7DA1-4E8C-A3B7-589FCBE51D33}" presName="composite" presStyleCnt="0"/>
      <dgm:spPr/>
    </dgm:pt>
    <dgm:pt modelId="{EE242CE6-68CB-4E85-8B35-5575917C1969}" type="pres">
      <dgm:prSet presAssocID="{75182256-7DA1-4E8C-A3B7-589FCBE51D33}" presName="background" presStyleLbl="node0" presStyleIdx="0" presStyleCnt="3"/>
      <dgm:spPr/>
    </dgm:pt>
    <dgm:pt modelId="{DC39D1E8-C90A-4BAE-9EFA-7F395181975E}" type="pres">
      <dgm:prSet presAssocID="{75182256-7DA1-4E8C-A3B7-589FCBE51D33}" presName="text" presStyleLbl="fgAcc0" presStyleIdx="0" presStyleCnt="3">
        <dgm:presLayoutVars>
          <dgm:chPref val="3"/>
        </dgm:presLayoutVars>
      </dgm:prSet>
      <dgm:spPr/>
    </dgm:pt>
    <dgm:pt modelId="{C674CBD5-7D0F-4EEE-A22C-8019FAF097CD}" type="pres">
      <dgm:prSet presAssocID="{75182256-7DA1-4E8C-A3B7-589FCBE51D33}" presName="hierChild2" presStyleCnt="0"/>
      <dgm:spPr/>
    </dgm:pt>
    <dgm:pt modelId="{5C6F2A9F-8CEE-4B9E-AB1A-8534C84F67A6}" type="pres">
      <dgm:prSet presAssocID="{BDF33D48-9BF1-427D-AB18-F92E4EBDA1F4}" presName="hierRoot1" presStyleCnt="0"/>
      <dgm:spPr/>
    </dgm:pt>
    <dgm:pt modelId="{53393F32-17E5-4F3F-8EB6-67C67E56AD2D}" type="pres">
      <dgm:prSet presAssocID="{BDF33D48-9BF1-427D-AB18-F92E4EBDA1F4}" presName="composite" presStyleCnt="0"/>
      <dgm:spPr/>
    </dgm:pt>
    <dgm:pt modelId="{722671F8-ACD0-4F65-B49E-9B5D6D4AAD30}" type="pres">
      <dgm:prSet presAssocID="{BDF33D48-9BF1-427D-AB18-F92E4EBDA1F4}" presName="background" presStyleLbl="node0" presStyleIdx="1" presStyleCnt="3"/>
      <dgm:spPr/>
    </dgm:pt>
    <dgm:pt modelId="{6588620A-F8C0-4D8D-8460-26293DA1B069}" type="pres">
      <dgm:prSet presAssocID="{BDF33D48-9BF1-427D-AB18-F92E4EBDA1F4}" presName="text" presStyleLbl="fgAcc0" presStyleIdx="1" presStyleCnt="3">
        <dgm:presLayoutVars>
          <dgm:chPref val="3"/>
        </dgm:presLayoutVars>
      </dgm:prSet>
      <dgm:spPr/>
    </dgm:pt>
    <dgm:pt modelId="{CC91A4D8-63C7-44BC-819F-88B40652A3F8}" type="pres">
      <dgm:prSet presAssocID="{BDF33D48-9BF1-427D-AB18-F92E4EBDA1F4}" presName="hierChild2" presStyleCnt="0"/>
      <dgm:spPr/>
    </dgm:pt>
    <dgm:pt modelId="{350BBC9B-9C25-444A-93C0-2940536BFDA1}" type="pres">
      <dgm:prSet presAssocID="{A82E2E77-1DAF-4ABB-AC68-83341618FCCE}" presName="hierRoot1" presStyleCnt="0"/>
      <dgm:spPr/>
    </dgm:pt>
    <dgm:pt modelId="{3FE8C659-2E97-4B86-92E9-57920E102BD2}" type="pres">
      <dgm:prSet presAssocID="{A82E2E77-1DAF-4ABB-AC68-83341618FCCE}" presName="composite" presStyleCnt="0"/>
      <dgm:spPr/>
    </dgm:pt>
    <dgm:pt modelId="{1DF5BF1C-35E5-4947-AD06-1AB8C8C80349}" type="pres">
      <dgm:prSet presAssocID="{A82E2E77-1DAF-4ABB-AC68-83341618FCCE}" presName="background" presStyleLbl="node0" presStyleIdx="2" presStyleCnt="3"/>
      <dgm:spPr/>
    </dgm:pt>
    <dgm:pt modelId="{4F320A76-E60C-4A88-AD98-EE2A9B8CE8CC}" type="pres">
      <dgm:prSet presAssocID="{A82E2E77-1DAF-4ABB-AC68-83341618FCCE}" presName="text" presStyleLbl="fgAcc0" presStyleIdx="2" presStyleCnt="3">
        <dgm:presLayoutVars>
          <dgm:chPref val="3"/>
        </dgm:presLayoutVars>
      </dgm:prSet>
      <dgm:spPr/>
    </dgm:pt>
    <dgm:pt modelId="{1DC79977-5716-4A57-8EE3-83D05F406144}" type="pres">
      <dgm:prSet presAssocID="{A82E2E77-1DAF-4ABB-AC68-83341618FCCE}" presName="hierChild2" presStyleCnt="0"/>
      <dgm:spPr/>
    </dgm:pt>
  </dgm:ptLst>
  <dgm:cxnLst>
    <dgm:cxn modelId="{921F8B28-D114-4503-8BF4-5BAB62F42347}" srcId="{9156723B-DE41-402F-AAE3-33CC37544AD2}" destId="{75182256-7DA1-4E8C-A3B7-589FCBE51D33}" srcOrd="0" destOrd="0" parTransId="{CD634ACF-2C44-45A1-A8A9-0065696EBCFC}" sibTransId="{08135672-F773-49A8-98C6-B3A4B1BD78A1}"/>
    <dgm:cxn modelId="{A570BB32-037D-427A-AB41-5AA2D6083B84}" type="presOf" srcId="{9156723B-DE41-402F-AAE3-33CC37544AD2}" destId="{543BD604-76E2-4218-87D9-6BEB64158220}" srcOrd="0" destOrd="0" presId="urn:microsoft.com/office/officeart/2005/8/layout/hierarchy1"/>
    <dgm:cxn modelId="{973FE95D-A42C-4CB2-AC82-26BB14925973}" type="presOf" srcId="{BDF33D48-9BF1-427D-AB18-F92E4EBDA1F4}" destId="{6588620A-F8C0-4D8D-8460-26293DA1B069}" srcOrd="0" destOrd="0" presId="urn:microsoft.com/office/officeart/2005/8/layout/hierarchy1"/>
    <dgm:cxn modelId="{AF1CB468-DA5A-4EA9-A421-4C624B4572DF}" srcId="{9156723B-DE41-402F-AAE3-33CC37544AD2}" destId="{BDF33D48-9BF1-427D-AB18-F92E4EBDA1F4}" srcOrd="1" destOrd="0" parTransId="{14AD25FB-A88B-4B25-B62C-58457937227A}" sibTransId="{E92FE1CE-E664-4273-8055-4F44D1DDD627}"/>
    <dgm:cxn modelId="{9DD0BC95-DDCE-48E1-AF17-D153CD422236}" type="presOf" srcId="{75182256-7DA1-4E8C-A3B7-589FCBE51D33}" destId="{DC39D1E8-C90A-4BAE-9EFA-7F395181975E}" srcOrd="0" destOrd="0" presId="urn:microsoft.com/office/officeart/2005/8/layout/hierarchy1"/>
    <dgm:cxn modelId="{270B97A5-0790-4F39-9426-543745FC9B6E}" srcId="{9156723B-DE41-402F-AAE3-33CC37544AD2}" destId="{A82E2E77-1DAF-4ABB-AC68-83341618FCCE}" srcOrd="2" destOrd="0" parTransId="{F61CFC03-3BF0-4634-BBE8-DE2B0BD480FF}" sibTransId="{490C89C2-0D6F-497A-AD1F-21915393C7D7}"/>
    <dgm:cxn modelId="{2A60ADCF-795D-494E-91DD-36BF3179D5FA}" type="presOf" srcId="{A82E2E77-1DAF-4ABB-AC68-83341618FCCE}" destId="{4F320A76-E60C-4A88-AD98-EE2A9B8CE8CC}" srcOrd="0" destOrd="0" presId="urn:microsoft.com/office/officeart/2005/8/layout/hierarchy1"/>
    <dgm:cxn modelId="{F03D8DC3-51FE-4739-BB7C-18001BAD0235}" type="presParOf" srcId="{543BD604-76E2-4218-87D9-6BEB64158220}" destId="{2ED2491A-299D-4871-A8B8-E06AE5AB7651}" srcOrd="0" destOrd="0" presId="urn:microsoft.com/office/officeart/2005/8/layout/hierarchy1"/>
    <dgm:cxn modelId="{D34B3D88-601A-41E8-89C3-A97676F537B3}" type="presParOf" srcId="{2ED2491A-299D-4871-A8B8-E06AE5AB7651}" destId="{752165E7-E582-4765-8208-44F066F42A4F}" srcOrd="0" destOrd="0" presId="urn:microsoft.com/office/officeart/2005/8/layout/hierarchy1"/>
    <dgm:cxn modelId="{D606C693-3944-4731-95AC-60C9DC48BEBA}" type="presParOf" srcId="{752165E7-E582-4765-8208-44F066F42A4F}" destId="{EE242CE6-68CB-4E85-8B35-5575917C1969}" srcOrd="0" destOrd="0" presId="urn:microsoft.com/office/officeart/2005/8/layout/hierarchy1"/>
    <dgm:cxn modelId="{E999621D-7D9B-4E5F-91F2-55519455BFC5}" type="presParOf" srcId="{752165E7-E582-4765-8208-44F066F42A4F}" destId="{DC39D1E8-C90A-4BAE-9EFA-7F395181975E}" srcOrd="1" destOrd="0" presId="urn:microsoft.com/office/officeart/2005/8/layout/hierarchy1"/>
    <dgm:cxn modelId="{BDF3C015-730D-49EA-AD50-727FF45838B5}" type="presParOf" srcId="{2ED2491A-299D-4871-A8B8-E06AE5AB7651}" destId="{C674CBD5-7D0F-4EEE-A22C-8019FAF097CD}" srcOrd="1" destOrd="0" presId="urn:microsoft.com/office/officeart/2005/8/layout/hierarchy1"/>
    <dgm:cxn modelId="{4611A3FC-ED8A-4D56-8AF4-2BAD8E2C4A26}" type="presParOf" srcId="{543BD604-76E2-4218-87D9-6BEB64158220}" destId="{5C6F2A9F-8CEE-4B9E-AB1A-8534C84F67A6}" srcOrd="1" destOrd="0" presId="urn:microsoft.com/office/officeart/2005/8/layout/hierarchy1"/>
    <dgm:cxn modelId="{B3AB3574-8B20-4C18-B8AD-50356296FE11}" type="presParOf" srcId="{5C6F2A9F-8CEE-4B9E-AB1A-8534C84F67A6}" destId="{53393F32-17E5-4F3F-8EB6-67C67E56AD2D}" srcOrd="0" destOrd="0" presId="urn:microsoft.com/office/officeart/2005/8/layout/hierarchy1"/>
    <dgm:cxn modelId="{DAC5FB86-B6E1-4DC2-AA71-3A1CE7F003CC}" type="presParOf" srcId="{53393F32-17E5-4F3F-8EB6-67C67E56AD2D}" destId="{722671F8-ACD0-4F65-B49E-9B5D6D4AAD30}" srcOrd="0" destOrd="0" presId="urn:microsoft.com/office/officeart/2005/8/layout/hierarchy1"/>
    <dgm:cxn modelId="{68B6E944-EBAD-4823-B87B-E709BEFA27E5}" type="presParOf" srcId="{53393F32-17E5-4F3F-8EB6-67C67E56AD2D}" destId="{6588620A-F8C0-4D8D-8460-26293DA1B069}" srcOrd="1" destOrd="0" presId="urn:microsoft.com/office/officeart/2005/8/layout/hierarchy1"/>
    <dgm:cxn modelId="{DFC80841-37C5-4EC2-9664-5DD6454DF854}" type="presParOf" srcId="{5C6F2A9F-8CEE-4B9E-AB1A-8534C84F67A6}" destId="{CC91A4D8-63C7-44BC-819F-88B40652A3F8}" srcOrd="1" destOrd="0" presId="urn:microsoft.com/office/officeart/2005/8/layout/hierarchy1"/>
    <dgm:cxn modelId="{232C4139-23BE-4EB3-BDCF-11162BA2B0C1}" type="presParOf" srcId="{543BD604-76E2-4218-87D9-6BEB64158220}" destId="{350BBC9B-9C25-444A-93C0-2940536BFDA1}" srcOrd="2" destOrd="0" presId="urn:microsoft.com/office/officeart/2005/8/layout/hierarchy1"/>
    <dgm:cxn modelId="{0D2B584C-87A0-4C7B-A5DF-577B507DA673}" type="presParOf" srcId="{350BBC9B-9C25-444A-93C0-2940536BFDA1}" destId="{3FE8C659-2E97-4B86-92E9-57920E102BD2}" srcOrd="0" destOrd="0" presId="urn:microsoft.com/office/officeart/2005/8/layout/hierarchy1"/>
    <dgm:cxn modelId="{081B8741-2743-493A-A2EE-0B476D71740A}" type="presParOf" srcId="{3FE8C659-2E97-4B86-92E9-57920E102BD2}" destId="{1DF5BF1C-35E5-4947-AD06-1AB8C8C80349}" srcOrd="0" destOrd="0" presId="urn:microsoft.com/office/officeart/2005/8/layout/hierarchy1"/>
    <dgm:cxn modelId="{D15C6C20-A550-4127-990F-5178BA981DB8}" type="presParOf" srcId="{3FE8C659-2E97-4B86-92E9-57920E102BD2}" destId="{4F320A76-E60C-4A88-AD98-EE2A9B8CE8CC}" srcOrd="1" destOrd="0" presId="urn:microsoft.com/office/officeart/2005/8/layout/hierarchy1"/>
    <dgm:cxn modelId="{5EEB97B9-F9A6-4170-9697-71B2E36A2BA9}" type="presParOf" srcId="{350BBC9B-9C25-444A-93C0-2940536BFDA1}" destId="{1DC79977-5716-4A57-8EE3-83D05F40614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063928-6FAC-4415-9B3B-FBB599F595CB}"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9559CC85-E3A2-4B1E-BB7F-476901D045A7}">
      <dgm:prSet custT="1"/>
      <dgm:spPr/>
      <dgm:t>
        <a:bodyPr/>
        <a:lstStyle/>
        <a:p>
          <a:r>
            <a:rPr lang="es-MX" sz="1200" dirty="0"/>
            <a:t>1. Devolución de la Resistencia Adquirida a través de los genes de resistencia y las señales electroquímicas de las plantas.</a:t>
          </a:r>
          <a:endParaRPr lang="en-US" sz="1200" dirty="0"/>
        </a:p>
      </dgm:t>
    </dgm:pt>
    <dgm:pt modelId="{6BA79F2B-88F0-4F1B-916B-8DB9417BC967}" type="parTrans" cxnId="{07161094-1BEE-47D0-B6C0-9CF2A2996BFA}">
      <dgm:prSet/>
      <dgm:spPr/>
      <dgm:t>
        <a:bodyPr/>
        <a:lstStyle/>
        <a:p>
          <a:endParaRPr lang="en-US" sz="2800"/>
        </a:p>
      </dgm:t>
    </dgm:pt>
    <dgm:pt modelId="{40CC0CDB-1134-4BF2-8816-B6B6C0FC7B93}" type="sibTrans" cxnId="{07161094-1BEE-47D0-B6C0-9CF2A2996BFA}">
      <dgm:prSet/>
      <dgm:spPr/>
      <dgm:t>
        <a:bodyPr/>
        <a:lstStyle/>
        <a:p>
          <a:endParaRPr lang="en-US" sz="2800"/>
        </a:p>
      </dgm:t>
    </dgm:pt>
    <dgm:pt modelId="{1949CED7-79FC-4736-B9DB-AD1E45C5BCA1}">
      <dgm:prSet custT="1"/>
      <dgm:spPr/>
      <dgm:t>
        <a:bodyPr/>
        <a:lstStyle/>
        <a:p>
          <a:r>
            <a:rPr lang="es-MX" sz="1200" dirty="0"/>
            <a:t>2. Remineralización de los suelos agrícolas atrayendo los microorganismos del suelo  e incorporando </a:t>
          </a:r>
          <a:r>
            <a:rPr lang="es-MX" sz="1200" b="0" i="0" baseline="0" dirty="0"/>
            <a:t>una nutrición mas completa al Sistema Suelo-Planta</a:t>
          </a:r>
          <a:r>
            <a:rPr lang="es-MX" sz="1200" dirty="0"/>
            <a:t>.</a:t>
          </a:r>
          <a:endParaRPr lang="en-US" sz="1200" dirty="0"/>
        </a:p>
      </dgm:t>
    </dgm:pt>
    <dgm:pt modelId="{6E2A9CFB-CDA4-41B4-AF5B-6EE387AC5851}" type="parTrans" cxnId="{934BA8A3-D0F9-4FE9-BA34-8FA5E313B588}">
      <dgm:prSet/>
      <dgm:spPr/>
      <dgm:t>
        <a:bodyPr/>
        <a:lstStyle/>
        <a:p>
          <a:endParaRPr lang="en-US" sz="2800"/>
        </a:p>
      </dgm:t>
    </dgm:pt>
    <dgm:pt modelId="{78FFDABC-EB4E-4E94-9F0F-A2670FFC30CE}" type="sibTrans" cxnId="{934BA8A3-D0F9-4FE9-BA34-8FA5E313B588}">
      <dgm:prSet/>
      <dgm:spPr/>
      <dgm:t>
        <a:bodyPr/>
        <a:lstStyle/>
        <a:p>
          <a:endParaRPr lang="en-US" sz="2800"/>
        </a:p>
      </dgm:t>
    </dgm:pt>
    <dgm:pt modelId="{5F5329D0-637A-4E52-9FDB-F33A326DC05C}">
      <dgm:prSet custT="1"/>
      <dgm:spPr/>
      <dgm:t>
        <a:bodyPr/>
        <a:lstStyle/>
        <a:p>
          <a:r>
            <a:rPr lang="es-MX" sz="1050" b="0" i="0" baseline="0" dirty="0"/>
            <a:t>3. Aumenta la Rizosfera de la raíz lo que permite mayor disponibilidad de nutrientes y de agua por un período mas prolongado de tiempo, incidiendo en una mayor resistencia a la sequía. </a:t>
          </a:r>
          <a:endParaRPr lang="en-US" sz="1050" dirty="0"/>
        </a:p>
      </dgm:t>
    </dgm:pt>
    <dgm:pt modelId="{0C66A373-AECA-4FD0-84D9-33A7AE69F82D}" type="parTrans" cxnId="{39BE69DE-1F30-4EB6-91FA-AB2AA23E561D}">
      <dgm:prSet/>
      <dgm:spPr/>
      <dgm:t>
        <a:bodyPr/>
        <a:lstStyle/>
        <a:p>
          <a:endParaRPr lang="en-US" sz="2800"/>
        </a:p>
      </dgm:t>
    </dgm:pt>
    <dgm:pt modelId="{CE781FBB-C3F4-4B6D-962B-9208DE2A0A46}" type="sibTrans" cxnId="{39BE69DE-1F30-4EB6-91FA-AB2AA23E561D}">
      <dgm:prSet/>
      <dgm:spPr/>
      <dgm:t>
        <a:bodyPr/>
        <a:lstStyle/>
        <a:p>
          <a:endParaRPr lang="en-US" sz="2800"/>
        </a:p>
      </dgm:t>
    </dgm:pt>
    <dgm:pt modelId="{548CA2B4-B9FF-4EDE-B400-4C117C01F687}">
      <dgm:prSet custT="1"/>
      <dgm:spPr/>
      <dgm:t>
        <a:bodyPr/>
        <a:lstStyle/>
        <a:p>
          <a:r>
            <a:rPr lang="es-MX" sz="1050" dirty="0"/>
            <a:t>4. Disminución de la Huella Ecológica y el Impacto Ambiental con la producción agrícola al no exponer a la atmosfera el carbono del suelo.   </a:t>
          </a:r>
          <a:endParaRPr lang="en-US" sz="1050" dirty="0"/>
        </a:p>
      </dgm:t>
    </dgm:pt>
    <dgm:pt modelId="{ACB0F6BF-E378-47F5-8CA2-D17AA9CF4D59}" type="parTrans" cxnId="{D715BCB4-F107-4C56-A485-4B6C18172364}">
      <dgm:prSet/>
      <dgm:spPr/>
      <dgm:t>
        <a:bodyPr/>
        <a:lstStyle/>
        <a:p>
          <a:endParaRPr lang="en-US" sz="2800"/>
        </a:p>
      </dgm:t>
    </dgm:pt>
    <dgm:pt modelId="{E592F685-3F7F-4382-BD07-04C5A3C9AF72}" type="sibTrans" cxnId="{D715BCB4-F107-4C56-A485-4B6C18172364}">
      <dgm:prSet/>
      <dgm:spPr/>
      <dgm:t>
        <a:bodyPr/>
        <a:lstStyle/>
        <a:p>
          <a:endParaRPr lang="en-US" sz="2800"/>
        </a:p>
      </dgm:t>
    </dgm:pt>
    <dgm:pt modelId="{88460AF2-4CBE-4F31-93A5-A4AAF65EB9C0}">
      <dgm:prSet custT="1"/>
      <dgm:spPr/>
      <dgm:t>
        <a:bodyPr/>
        <a:lstStyle/>
        <a:p>
          <a:r>
            <a:rPr lang="es-MX" sz="1050" dirty="0"/>
            <a:t>5. Devolver la vida al suelo aportando sustancialmente a su conservación.</a:t>
          </a:r>
          <a:endParaRPr lang="en-US" sz="1050" dirty="0"/>
        </a:p>
      </dgm:t>
    </dgm:pt>
    <dgm:pt modelId="{4F61135C-8EB1-4633-AB63-E9DFBFE7FC27}" type="parTrans" cxnId="{D3698199-50A3-4B3A-AD03-322EB6805886}">
      <dgm:prSet/>
      <dgm:spPr/>
      <dgm:t>
        <a:bodyPr/>
        <a:lstStyle/>
        <a:p>
          <a:endParaRPr lang="en-US" sz="2800"/>
        </a:p>
      </dgm:t>
    </dgm:pt>
    <dgm:pt modelId="{59E6921A-C9AF-4945-99EA-C29C6EB106F1}" type="sibTrans" cxnId="{D3698199-50A3-4B3A-AD03-322EB6805886}">
      <dgm:prSet/>
      <dgm:spPr/>
      <dgm:t>
        <a:bodyPr/>
        <a:lstStyle/>
        <a:p>
          <a:endParaRPr lang="en-US" sz="2800"/>
        </a:p>
      </dgm:t>
    </dgm:pt>
    <dgm:pt modelId="{E1DB5C06-64BF-4645-B9C1-28EF0C190C4B}">
      <dgm:prSet custT="1"/>
      <dgm:spPr/>
      <dgm:t>
        <a:bodyPr/>
        <a:lstStyle/>
        <a:p>
          <a:r>
            <a:rPr lang="es-MX" sz="1050" dirty="0"/>
            <a:t>6. Protección de los cultivos a partir de la nutrición y de la utilización de controles biológicos.</a:t>
          </a:r>
          <a:endParaRPr lang="en-US" sz="1050" dirty="0"/>
        </a:p>
      </dgm:t>
    </dgm:pt>
    <dgm:pt modelId="{44A47524-EBB6-41E2-BDC3-2B8E81439100}" type="parTrans" cxnId="{E9473064-FE6B-47C5-ABFC-11120BCAD543}">
      <dgm:prSet/>
      <dgm:spPr/>
      <dgm:t>
        <a:bodyPr/>
        <a:lstStyle/>
        <a:p>
          <a:endParaRPr lang="en-US" sz="2800"/>
        </a:p>
      </dgm:t>
    </dgm:pt>
    <dgm:pt modelId="{2316DB93-2F50-4033-A8A6-293B685F5769}" type="sibTrans" cxnId="{E9473064-FE6B-47C5-ABFC-11120BCAD543}">
      <dgm:prSet/>
      <dgm:spPr/>
      <dgm:t>
        <a:bodyPr/>
        <a:lstStyle/>
        <a:p>
          <a:endParaRPr lang="en-US" sz="2800"/>
        </a:p>
      </dgm:t>
    </dgm:pt>
    <dgm:pt modelId="{CD9FBDE7-054E-4218-A8A5-D6568DABC2AD}">
      <dgm:prSet custT="1"/>
      <dgm:spPr/>
      <dgm:t>
        <a:bodyPr/>
        <a:lstStyle/>
        <a:p>
          <a:r>
            <a:rPr lang="es-MX" sz="1600" dirty="0"/>
            <a:t>7. Aumento de los rendimientos agrícolas</a:t>
          </a:r>
          <a:endParaRPr lang="en-US" sz="1600" dirty="0"/>
        </a:p>
      </dgm:t>
    </dgm:pt>
    <dgm:pt modelId="{04D3EA60-97A3-4A67-8A0E-0A0DC26B9977}" type="parTrans" cxnId="{7B9CC08B-6A9C-4333-8969-B23620E8F9CF}">
      <dgm:prSet/>
      <dgm:spPr/>
      <dgm:t>
        <a:bodyPr/>
        <a:lstStyle/>
        <a:p>
          <a:endParaRPr lang="en-US" sz="2800"/>
        </a:p>
      </dgm:t>
    </dgm:pt>
    <dgm:pt modelId="{56CCF1A7-CAD3-480B-994F-40DE504B100E}" type="sibTrans" cxnId="{7B9CC08B-6A9C-4333-8969-B23620E8F9CF}">
      <dgm:prSet/>
      <dgm:spPr/>
      <dgm:t>
        <a:bodyPr/>
        <a:lstStyle/>
        <a:p>
          <a:endParaRPr lang="en-US" sz="2800"/>
        </a:p>
      </dgm:t>
    </dgm:pt>
    <dgm:pt modelId="{01F276C0-EB2B-49D1-9D77-9B970F410CF1}">
      <dgm:prSet custT="1"/>
      <dgm:spPr/>
      <dgm:t>
        <a:bodyPr/>
        <a:lstStyle/>
        <a:p>
          <a:r>
            <a:rPr lang="es-MX" sz="1200" dirty="0"/>
            <a:t>8.  Disminución en los costos de producción agrícola.</a:t>
          </a:r>
          <a:endParaRPr lang="en-US" sz="1200" dirty="0"/>
        </a:p>
      </dgm:t>
    </dgm:pt>
    <dgm:pt modelId="{7F7CA7AC-214A-4B8A-B471-74907C66E23B}" type="parTrans" cxnId="{A4AE821C-AE07-4301-929F-8C53BCCBBAE4}">
      <dgm:prSet/>
      <dgm:spPr/>
      <dgm:t>
        <a:bodyPr/>
        <a:lstStyle/>
        <a:p>
          <a:endParaRPr lang="en-US" sz="2800"/>
        </a:p>
      </dgm:t>
    </dgm:pt>
    <dgm:pt modelId="{D1CF3B3A-F5C7-488C-B681-9CD61448ADB3}" type="sibTrans" cxnId="{A4AE821C-AE07-4301-929F-8C53BCCBBAE4}">
      <dgm:prSet/>
      <dgm:spPr/>
      <dgm:t>
        <a:bodyPr/>
        <a:lstStyle/>
        <a:p>
          <a:endParaRPr lang="en-US" sz="2800"/>
        </a:p>
      </dgm:t>
    </dgm:pt>
    <dgm:pt modelId="{E1DEA98A-EA9B-416C-B445-273DF4EB25B4}">
      <dgm:prSet custT="1"/>
      <dgm:spPr/>
      <dgm:t>
        <a:bodyPr/>
        <a:lstStyle/>
        <a:p>
          <a:r>
            <a:rPr lang="es-MX" sz="1200" dirty="0"/>
            <a:t>9. Aumento de la Resiliencia en los ecosistemas favoreciendo positivamente  en  Sistemas alimentarios y Agrícolas Sostenibles.</a:t>
          </a:r>
          <a:endParaRPr lang="en-US" sz="1200" dirty="0"/>
        </a:p>
      </dgm:t>
    </dgm:pt>
    <dgm:pt modelId="{1900A9C8-915E-492A-89E7-86235F2A3EF0}" type="parTrans" cxnId="{D715090B-4A30-4EE0-BBA1-938E51C8CC7E}">
      <dgm:prSet/>
      <dgm:spPr/>
      <dgm:t>
        <a:bodyPr/>
        <a:lstStyle/>
        <a:p>
          <a:endParaRPr lang="en-US" sz="2800"/>
        </a:p>
      </dgm:t>
    </dgm:pt>
    <dgm:pt modelId="{6A743EA5-5CAA-4358-911E-2FD8113D0FA5}" type="sibTrans" cxnId="{D715090B-4A30-4EE0-BBA1-938E51C8CC7E}">
      <dgm:prSet/>
      <dgm:spPr/>
      <dgm:t>
        <a:bodyPr/>
        <a:lstStyle/>
        <a:p>
          <a:endParaRPr lang="en-US" sz="2800"/>
        </a:p>
      </dgm:t>
    </dgm:pt>
    <dgm:pt modelId="{A6C3CC16-F4EE-4F27-BB01-A0F6CE58CE46}" type="pres">
      <dgm:prSet presAssocID="{9D063928-6FAC-4415-9B3B-FBB599F595CB}" presName="cycle" presStyleCnt="0">
        <dgm:presLayoutVars>
          <dgm:dir/>
          <dgm:resizeHandles val="exact"/>
        </dgm:presLayoutVars>
      </dgm:prSet>
      <dgm:spPr/>
    </dgm:pt>
    <dgm:pt modelId="{28DE29A7-2AC4-4197-8ACC-9042D06DB103}" type="pres">
      <dgm:prSet presAssocID="{9559CC85-E3A2-4B1E-BB7F-476901D045A7}" presName="dummy" presStyleCnt="0"/>
      <dgm:spPr/>
    </dgm:pt>
    <dgm:pt modelId="{B4B50000-BC8F-4773-BFF2-94231FE20BA8}" type="pres">
      <dgm:prSet presAssocID="{9559CC85-E3A2-4B1E-BB7F-476901D045A7}" presName="node" presStyleLbl="revTx" presStyleIdx="0" presStyleCnt="8" custScaleX="208521" custRadScaleRad="108224" custRadScaleInc="35636">
        <dgm:presLayoutVars>
          <dgm:bulletEnabled val="1"/>
        </dgm:presLayoutVars>
      </dgm:prSet>
      <dgm:spPr/>
    </dgm:pt>
    <dgm:pt modelId="{C9BF895E-58CB-46EB-9C22-F8D30695547F}" type="pres">
      <dgm:prSet presAssocID="{40CC0CDB-1134-4BF2-8816-B6B6C0FC7B93}" presName="sibTrans" presStyleLbl="node1" presStyleIdx="0" presStyleCnt="8"/>
      <dgm:spPr/>
    </dgm:pt>
    <dgm:pt modelId="{1634B057-CA83-438D-9CDD-C2F1C6226D2C}" type="pres">
      <dgm:prSet presAssocID="{1949CED7-79FC-4736-B9DB-AD1E45C5BCA1}" presName="dummy" presStyleCnt="0"/>
      <dgm:spPr/>
    </dgm:pt>
    <dgm:pt modelId="{95C449EB-B8BE-42B6-B68E-5D0AF132ACA3}" type="pres">
      <dgm:prSet presAssocID="{1949CED7-79FC-4736-B9DB-AD1E45C5BCA1}" presName="node" presStyleLbl="revTx" presStyleIdx="1" presStyleCnt="8" custScaleX="296331" custScaleY="126471">
        <dgm:presLayoutVars>
          <dgm:bulletEnabled val="1"/>
        </dgm:presLayoutVars>
      </dgm:prSet>
      <dgm:spPr/>
    </dgm:pt>
    <dgm:pt modelId="{30198CCD-990E-4D97-9715-D8E785775A32}" type="pres">
      <dgm:prSet presAssocID="{78FFDABC-EB4E-4E94-9F0F-A2670FFC30CE}" presName="sibTrans" presStyleLbl="node1" presStyleIdx="1" presStyleCnt="8"/>
      <dgm:spPr/>
    </dgm:pt>
    <dgm:pt modelId="{3F1C9D52-687E-406F-BA2D-4C7D21AF458B}" type="pres">
      <dgm:prSet presAssocID="{548CA2B4-B9FF-4EDE-B400-4C117C01F687}" presName="dummy" presStyleCnt="0"/>
      <dgm:spPr/>
    </dgm:pt>
    <dgm:pt modelId="{FB1AEA9B-A1CE-40ED-851D-B22C58D9F9F0}" type="pres">
      <dgm:prSet presAssocID="{548CA2B4-B9FF-4EDE-B400-4C117C01F687}" presName="node" presStyleLbl="revTx" presStyleIdx="2" presStyleCnt="8">
        <dgm:presLayoutVars>
          <dgm:bulletEnabled val="1"/>
        </dgm:presLayoutVars>
      </dgm:prSet>
      <dgm:spPr/>
    </dgm:pt>
    <dgm:pt modelId="{104107C7-DFFF-4A5F-A502-AD71620CA31C}" type="pres">
      <dgm:prSet presAssocID="{E592F685-3F7F-4382-BD07-04C5A3C9AF72}" presName="sibTrans" presStyleLbl="node1" presStyleIdx="2" presStyleCnt="8"/>
      <dgm:spPr/>
    </dgm:pt>
    <dgm:pt modelId="{98530026-C971-4A46-A33A-D00FD715AE11}" type="pres">
      <dgm:prSet presAssocID="{88460AF2-4CBE-4F31-93A5-A4AAF65EB9C0}" presName="dummy" presStyleCnt="0"/>
      <dgm:spPr/>
    </dgm:pt>
    <dgm:pt modelId="{4921B4CA-010D-4CCF-94BC-E2A31949312E}" type="pres">
      <dgm:prSet presAssocID="{88460AF2-4CBE-4F31-93A5-A4AAF65EB9C0}" presName="node" presStyleLbl="revTx" presStyleIdx="3" presStyleCnt="8">
        <dgm:presLayoutVars>
          <dgm:bulletEnabled val="1"/>
        </dgm:presLayoutVars>
      </dgm:prSet>
      <dgm:spPr/>
    </dgm:pt>
    <dgm:pt modelId="{4C9CE948-6EA2-43A4-85E2-1E01A36D93EA}" type="pres">
      <dgm:prSet presAssocID="{59E6921A-C9AF-4945-99EA-C29C6EB106F1}" presName="sibTrans" presStyleLbl="node1" presStyleIdx="3" presStyleCnt="8"/>
      <dgm:spPr/>
    </dgm:pt>
    <dgm:pt modelId="{CA78E255-4EAD-497E-A2E1-36D639C175EB}" type="pres">
      <dgm:prSet presAssocID="{E1DB5C06-64BF-4645-B9C1-28EF0C190C4B}" presName="dummy" presStyleCnt="0"/>
      <dgm:spPr/>
    </dgm:pt>
    <dgm:pt modelId="{C6172E12-9BD2-4A3B-A448-095DDB81C1E8}" type="pres">
      <dgm:prSet presAssocID="{E1DB5C06-64BF-4645-B9C1-28EF0C190C4B}" presName="node" presStyleLbl="revTx" presStyleIdx="4" presStyleCnt="8">
        <dgm:presLayoutVars>
          <dgm:bulletEnabled val="1"/>
        </dgm:presLayoutVars>
      </dgm:prSet>
      <dgm:spPr/>
    </dgm:pt>
    <dgm:pt modelId="{D4D3AAAC-BC5F-4B60-BA5C-E38ED64F99E0}" type="pres">
      <dgm:prSet presAssocID="{2316DB93-2F50-4033-A8A6-293B685F5769}" presName="sibTrans" presStyleLbl="node1" presStyleIdx="4" presStyleCnt="8"/>
      <dgm:spPr/>
    </dgm:pt>
    <dgm:pt modelId="{D81A754F-8E9F-4B3E-A7B8-EEE73C81520F}" type="pres">
      <dgm:prSet presAssocID="{CD9FBDE7-054E-4218-A8A5-D6568DABC2AD}" presName="dummy" presStyleCnt="0"/>
      <dgm:spPr/>
    </dgm:pt>
    <dgm:pt modelId="{81848F13-6F7E-4342-97A9-D785C6B142D3}" type="pres">
      <dgm:prSet presAssocID="{CD9FBDE7-054E-4218-A8A5-D6568DABC2AD}" presName="node" presStyleLbl="revTx" presStyleIdx="5" presStyleCnt="8" custScaleX="157856">
        <dgm:presLayoutVars>
          <dgm:bulletEnabled val="1"/>
        </dgm:presLayoutVars>
      </dgm:prSet>
      <dgm:spPr/>
    </dgm:pt>
    <dgm:pt modelId="{E8BBD564-91B4-42DB-88BF-0DB8B067A96B}" type="pres">
      <dgm:prSet presAssocID="{56CCF1A7-CAD3-480B-994F-40DE504B100E}" presName="sibTrans" presStyleLbl="node1" presStyleIdx="5" presStyleCnt="8"/>
      <dgm:spPr/>
    </dgm:pt>
    <dgm:pt modelId="{F258DDEB-6FDB-40B5-90D8-F5F13A9287C3}" type="pres">
      <dgm:prSet presAssocID="{01F276C0-EB2B-49D1-9D77-9B970F410CF1}" presName="dummy" presStyleCnt="0"/>
      <dgm:spPr/>
    </dgm:pt>
    <dgm:pt modelId="{018E981C-0DEB-4A6B-939D-0FC2724AC84B}" type="pres">
      <dgm:prSet presAssocID="{01F276C0-EB2B-49D1-9D77-9B970F410CF1}" presName="node" presStyleLbl="revTx" presStyleIdx="6" presStyleCnt="8" custScaleX="173373">
        <dgm:presLayoutVars>
          <dgm:bulletEnabled val="1"/>
        </dgm:presLayoutVars>
      </dgm:prSet>
      <dgm:spPr/>
    </dgm:pt>
    <dgm:pt modelId="{9EC5EBBB-770C-4C84-8575-DA70136BBAC3}" type="pres">
      <dgm:prSet presAssocID="{D1CF3B3A-F5C7-488C-B681-9CD61448ADB3}" presName="sibTrans" presStyleLbl="node1" presStyleIdx="6" presStyleCnt="8"/>
      <dgm:spPr/>
    </dgm:pt>
    <dgm:pt modelId="{A66B0C22-A286-4596-A4AE-21F6559001F2}" type="pres">
      <dgm:prSet presAssocID="{E1DEA98A-EA9B-416C-B445-273DF4EB25B4}" presName="dummy" presStyleCnt="0"/>
      <dgm:spPr/>
    </dgm:pt>
    <dgm:pt modelId="{0B112724-C68F-4589-B94E-8958F4AA6961}" type="pres">
      <dgm:prSet presAssocID="{E1DEA98A-EA9B-416C-B445-273DF4EB25B4}" presName="node" presStyleLbl="revTx" presStyleIdx="7" presStyleCnt="8" custScaleX="233561" custRadScaleRad="107802" custRadScaleInc="-34728">
        <dgm:presLayoutVars>
          <dgm:bulletEnabled val="1"/>
        </dgm:presLayoutVars>
      </dgm:prSet>
      <dgm:spPr/>
    </dgm:pt>
    <dgm:pt modelId="{9497AD15-2048-412F-858C-A344273F9C82}" type="pres">
      <dgm:prSet presAssocID="{6A743EA5-5CAA-4358-911E-2FD8113D0FA5}" presName="sibTrans" presStyleLbl="node1" presStyleIdx="7" presStyleCnt="8"/>
      <dgm:spPr/>
    </dgm:pt>
  </dgm:ptLst>
  <dgm:cxnLst>
    <dgm:cxn modelId="{15496A09-63E3-411E-ABC6-520ABC1D8266}" type="presOf" srcId="{01F276C0-EB2B-49D1-9D77-9B970F410CF1}" destId="{018E981C-0DEB-4A6B-939D-0FC2724AC84B}" srcOrd="0" destOrd="0" presId="urn:microsoft.com/office/officeart/2005/8/layout/cycle1"/>
    <dgm:cxn modelId="{D715090B-4A30-4EE0-BBA1-938E51C8CC7E}" srcId="{9D063928-6FAC-4415-9B3B-FBB599F595CB}" destId="{E1DEA98A-EA9B-416C-B445-273DF4EB25B4}" srcOrd="7" destOrd="0" parTransId="{1900A9C8-915E-492A-89E7-86235F2A3EF0}" sibTransId="{6A743EA5-5CAA-4358-911E-2FD8113D0FA5}"/>
    <dgm:cxn modelId="{5ED8A314-B52A-47D7-B286-730D71EE3011}" type="presOf" srcId="{D1CF3B3A-F5C7-488C-B681-9CD61448ADB3}" destId="{9EC5EBBB-770C-4C84-8575-DA70136BBAC3}" srcOrd="0" destOrd="0" presId="urn:microsoft.com/office/officeart/2005/8/layout/cycle1"/>
    <dgm:cxn modelId="{FEAA8416-0114-4036-BF8D-4BCD29CC977B}" type="presOf" srcId="{2316DB93-2F50-4033-A8A6-293B685F5769}" destId="{D4D3AAAC-BC5F-4B60-BA5C-E38ED64F99E0}" srcOrd="0" destOrd="0" presId="urn:microsoft.com/office/officeart/2005/8/layout/cycle1"/>
    <dgm:cxn modelId="{533DE518-6F4E-4B36-B736-F52DB7363A23}" type="presOf" srcId="{56CCF1A7-CAD3-480B-994F-40DE504B100E}" destId="{E8BBD564-91B4-42DB-88BF-0DB8B067A96B}" srcOrd="0" destOrd="0" presId="urn:microsoft.com/office/officeart/2005/8/layout/cycle1"/>
    <dgm:cxn modelId="{A4AE821C-AE07-4301-929F-8C53BCCBBAE4}" srcId="{9D063928-6FAC-4415-9B3B-FBB599F595CB}" destId="{01F276C0-EB2B-49D1-9D77-9B970F410CF1}" srcOrd="6" destOrd="0" parTransId="{7F7CA7AC-214A-4B8A-B471-74907C66E23B}" sibTransId="{D1CF3B3A-F5C7-488C-B681-9CD61448ADB3}"/>
    <dgm:cxn modelId="{C4409235-3336-4D49-96D2-CAFC4C63A74C}" type="presOf" srcId="{88460AF2-4CBE-4F31-93A5-A4AAF65EB9C0}" destId="{4921B4CA-010D-4CCF-94BC-E2A31949312E}" srcOrd="0" destOrd="0" presId="urn:microsoft.com/office/officeart/2005/8/layout/cycle1"/>
    <dgm:cxn modelId="{FA41E061-2920-4D88-BCBB-FF9D0813DE9F}" type="presOf" srcId="{1949CED7-79FC-4736-B9DB-AD1E45C5BCA1}" destId="{95C449EB-B8BE-42B6-B68E-5D0AF132ACA3}" srcOrd="0" destOrd="0" presId="urn:microsoft.com/office/officeart/2005/8/layout/cycle1"/>
    <dgm:cxn modelId="{DF165662-C48F-4513-B6F3-3069CAEDEECD}" type="presOf" srcId="{59E6921A-C9AF-4945-99EA-C29C6EB106F1}" destId="{4C9CE948-6EA2-43A4-85E2-1E01A36D93EA}" srcOrd="0" destOrd="0" presId="urn:microsoft.com/office/officeart/2005/8/layout/cycle1"/>
    <dgm:cxn modelId="{E9473064-FE6B-47C5-ABFC-11120BCAD543}" srcId="{9D063928-6FAC-4415-9B3B-FBB599F595CB}" destId="{E1DB5C06-64BF-4645-B9C1-28EF0C190C4B}" srcOrd="4" destOrd="0" parTransId="{44A47524-EBB6-41E2-BDC3-2B8E81439100}" sibTransId="{2316DB93-2F50-4033-A8A6-293B685F5769}"/>
    <dgm:cxn modelId="{17A49C51-F5B5-4473-B97D-400DAB2EFCB8}" type="presOf" srcId="{5F5329D0-637A-4E52-9FDB-F33A326DC05C}" destId="{95C449EB-B8BE-42B6-B68E-5D0AF132ACA3}" srcOrd="0" destOrd="1" presId="urn:microsoft.com/office/officeart/2005/8/layout/cycle1"/>
    <dgm:cxn modelId="{054B3B72-4271-4575-A9EA-85CF100BB6A5}" type="presOf" srcId="{E1DB5C06-64BF-4645-B9C1-28EF0C190C4B}" destId="{C6172E12-9BD2-4A3B-A448-095DDB81C1E8}" srcOrd="0" destOrd="0" presId="urn:microsoft.com/office/officeart/2005/8/layout/cycle1"/>
    <dgm:cxn modelId="{22EDB156-15FE-488F-8A12-2AAC67222ED6}" type="presOf" srcId="{6A743EA5-5CAA-4358-911E-2FD8113D0FA5}" destId="{9497AD15-2048-412F-858C-A344273F9C82}" srcOrd="0" destOrd="0" presId="urn:microsoft.com/office/officeart/2005/8/layout/cycle1"/>
    <dgm:cxn modelId="{7B9CC08B-6A9C-4333-8969-B23620E8F9CF}" srcId="{9D063928-6FAC-4415-9B3B-FBB599F595CB}" destId="{CD9FBDE7-054E-4218-A8A5-D6568DABC2AD}" srcOrd="5" destOrd="0" parTransId="{04D3EA60-97A3-4A67-8A0E-0A0DC26B9977}" sibTransId="{56CCF1A7-CAD3-480B-994F-40DE504B100E}"/>
    <dgm:cxn modelId="{34010C92-F9AE-4819-89F2-00FBFA4D70B9}" type="presOf" srcId="{40CC0CDB-1134-4BF2-8816-B6B6C0FC7B93}" destId="{C9BF895E-58CB-46EB-9C22-F8D30695547F}" srcOrd="0" destOrd="0" presId="urn:microsoft.com/office/officeart/2005/8/layout/cycle1"/>
    <dgm:cxn modelId="{07161094-1BEE-47D0-B6C0-9CF2A2996BFA}" srcId="{9D063928-6FAC-4415-9B3B-FBB599F595CB}" destId="{9559CC85-E3A2-4B1E-BB7F-476901D045A7}" srcOrd="0" destOrd="0" parTransId="{6BA79F2B-88F0-4F1B-916B-8DB9417BC967}" sibTransId="{40CC0CDB-1134-4BF2-8816-B6B6C0FC7B93}"/>
    <dgm:cxn modelId="{D3698199-50A3-4B3A-AD03-322EB6805886}" srcId="{9D063928-6FAC-4415-9B3B-FBB599F595CB}" destId="{88460AF2-4CBE-4F31-93A5-A4AAF65EB9C0}" srcOrd="3" destOrd="0" parTransId="{4F61135C-8EB1-4633-AB63-E9DFBFE7FC27}" sibTransId="{59E6921A-C9AF-4945-99EA-C29C6EB106F1}"/>
    <dgm:cxn modelId="{934BA8A3-D0F9-4FE9-BA34-8FA5E313B588}" srcId="{9D063928-6FAC-4415-9B3B-FBB599F595CB}" destId="{1949CED7-79FC-4736-B9DB-AD1E45C5BCA1}" srcOrd="1" destOrd="0" parTransId="{6E2A9CFB-CDA4-41B4-AF5B-6EE387AC5851}" sibTransId="{78FFDABC-EB4E-4E94-9F0F-A2670FFC30CE}"/>
    <dgm:cxn modelId="{CFC9B8AF-2450-4F3A-82B8-9DA2053DBD20}" type="presOf" srcId="{E592F685-3F7F-4382-BD07-04C5A3C9AF72}" destId="{104107C7-DFFF-4A5F-A502-AD71620CA31C}" srcOrd="0" destOrd="0" presId="urn:microsoft.com/office/officeart/2005/8/layout/cycle1"/>
    <dgm:cxn modelId="{D715BCB4-F107-4C56-A485-4B6C18172364}" srcId="{9D063928-6FAC-4415-9B3B-FBB599F595CB}" destId="{548CA2B4-B9FF-4EDE-B400-4C117C01F687}" srcOrd="2" destOrd="0" parTransId="{ACB0F6BF-E378-47F5-8CA2-D17AA9CF4D59}" sibTransId="{E592F685-3F7F-4382-BD07-04C5A3C9AF72}"/>
    <dgm:cxn modelId="{967E11B8-E01A-4954-8DE9-A6C81DFE1DD6}" type="presOf" srcId="{E1DEA98A-EA9B-416C-B445-273DF4EB25B4}" destId="{0B112724-C68F-4589-B94E-8958F4AA6961}" srcOrd="0" destOrd="0" presId="urn:microsoft.com/office/officeart/2005/8/layout/cycle1"/>
    <dgm:cxn modelId="{BBA107D6-F30D-4668-80F0-93D8A40FAF85}" type="presOf" srcId="{9559CC85-E3A2-4B1E-BB7F-476901D045A7}" destId="{B4B50000-BC8F-4773-BFF2-94231FE20BA8}" srcOrd="0" destOrd="0" presId="urn:microsoft.com/office/officeart/2005/8/layout/cycle1"/>
    <dgm:cxn modelId="{39BE69DE-1F30-4EB6-91FA-AB2AA23E561D}" srcId="{1949CED7-79FC-4736-B9DB-AD1E45C5BCA1}" destId="{5F5329D0-637A-4E52-9FDB-F33A326DC05C}" srcOrd="0" destOrd="0" parTransId="{0C66A373-AECA-4FD0-84D9-33A7AE69F82D}" sibTransId="{CE781FBB-C3F4-4B6D-962B-9208DE2A0A46}"/>
    <dgm:cxn modelId="{398476F1-59F8-4061-B990-24A0B48DB69F}" type="presOf" srcId="{9D063928-6FAC-4415-9B3B-FBB599F595CB}" destId="{A6C3CC16-F4EE-4F27-BB01-A0F6CE58CE46}" srcOrd="0" destOrd="0" presId="urn:microsoft.com/office/officeart/2005/8/layout/cycle1"/>
    <dgm:cxn modelId="{2341D9F3-673F-4957-8E4C-5DCE6A5AC620}" type="presOf" srcId="{CD9FBDE7-054E-4218-A8A5-D6568DABC2AD}" destId="{81848F13-6F7E-4342-97A9-D785C6B142D3}" srcOrd="0" destOrd="0" presId="urn:microsoft.com/office/officeart/2005/8/layout/cycle1"/>
    <dgm:cxn modelId="{D1CD7DFB-26E3-446D-ADB8-4BE1FBD14984}" type="presOf" srcId="{78FFDABC-EB4E-4E94-9F0F-A2670FFC30CE}" destId="{30198CCD-990E-4D97-9715-D8E785775A32}" srcOrd="0" destOrd="0" presId="urn:microsoft.com/office/officeart/2005/8/layout/cycle1"/>
    <dgm:cxn modelId="{CCE57EFD-9678-42AB-9D83-A1D9ADC1FCBA}" type="presOf" srcId="{548CA2B4-B9FF-4EDE-B400-4C117C01F687}" destId="{FB1AEA9B-A1CE-40ED-851D-B22C58D9F9F0}" srcOrd="0" destOrd="0" presId="urn:microsoft.com/office/officeart/2005/8/layout/cycle1"/>
    <dgm:cxn modelId="{7EC27503-BBC6-40D5-8C12-AE4447473D7D}" type="presParOf" srcId="{A6C3CC16-F4EE-4F27-BB01-A0F6CE58CE46}" destId="{28DE29A7-2AC4-4197-8ACC-9042D06DB103}" srcOrd="0" destOrd="0" presId="urn:microsoft.com/office/officeart/2005/8/layout/cycle1"/>
    <dgm:cxn modelId="{F2AC544F-3D96-41B8-B6D9-D81B94EB612A}" type="presParOf" srcId="{A6C3CC16-F4EE-4F27-BB01-A0F6CE58CE46}" destId="{B4B50000-BC8F-4773-BFF2-94231FE20BA8}" srcOrd="1" destOrd="0" presId="urn:microsoft.com/office/officeart/2005/8/layout/cycle1"/>
    <dgm:cxn modelId="{0D8B3F34-00B9-4E7C-B6E7-DB55FE02FFE9}" type="presParOf" srcId="{A6C3CC16-F4EE-4F27-BB01-A0F6CE58CE46}" destId="{C9BF895E-58CB-46EB-9C22-F8D30695547F}" srcOrd="2" destOrd="0" presId="urn:microsoft.com/office/officeart/2005/8/layout/cycle1"/>
    <dgm:cxn modelId="{9797285C-EB1B-4CF4-90F7-539545C16BA9}" type="presParOf" srcId="{A6C3CC16-F4EE-4F27-BB01-A0F6CE58CE46}" destId="{1634B057-CA83-438D-9CDD-C2F1C6226D2C}" srcOrd="3" destOrd="0" presId="urn:microsoft.com/office/officeart/2005/8/layout/cycle1"/>
    <dgm:cxn modelId="{7B03994C-A055-47CA-8E2C-DDDD693699A7}" type="presParOf" srcId="{A6C3CC16-F4EE-4F27-BB01-A0F6CE58CE46}" destId="{95C449EB-B8BE-42B6-B68E-5D0AF132ACA3}" srcOrd="4" destOrd="0" presId="urn:microsoft.com/office/officeart/2005/8/layout/cycle1"/>
    <dgm:cxn modelId="{FE2942A7-D17B-4BB2-9C8A-5D30274445C9}" type="presParOf" srcId="{A6C3CC16-F4EE-4F27-BB01-A0F6CE58CE46}" destId="{30198CCD-990E-4D97-9715-D8E785775A32}" srcOrd="5" destOrd="0" presId="urn:microsoft.com/office/officeart/2005/8/layout/cycle1"/>
    <dgm:cxn modelId="{A25CCDF4-6481-4717-8C57-BBFE33265055}" type="presParOf" srcId="{A6C3CC16-F4EE-4F27-BB01-A0F6CE58CE46}" destId="{3F1C9D52-687E-406F-BA2D-4C7D21AF458B}" srcOrd="6" destOrd="0" presId="urn:microsoft.com/office/officeart/2005/8/layout/cycle1"/>
    <dgm:cxn modelId="{447A5F1E-0DC1-49E3-A857-AC8E6AF939D8}" type="presParOf" srcId="{A6C3CC16-F4EE-4F27-BB01-A0F6CE58CE46}" destId="{FB1AEA9B-A1CE-40ED-851D-B22C58D9F9F0}" srcOrd="7" destOrd="0" presId="urn:microsoft.com/office/officeart/2005/8/layout/cycle1"/>
    <dgm:cxn modelId="{F6A44E2A-A3F7-4258-BC8A-E5727EB73893}" type="presParOf" srcId="{A6C3CC16-F4EE-4F27-BB01-A0F6CE58CE46}" destId="{104107C7-DFFF-4A5F-A502-AD71620CA31C}" srcOrd="8" destOrd="0" presId="urn:microsoft.com/office/officeart/2005/8/layout/cycle1"/>
    <dgm:cxn modelId="{F16E0BE7-C2ED-427F-B4BE-6CBC66F686FE}" type="presParOf" srcId="{A6C3CC16-F4EE-4F27-BB01-A0F6CE58CE46}" destId="{98530026-C971-4A46-A33A-D00FD715AE11}" srcOrd="9" destOrd="0" presId="urn:microsoft.com/office/officeart/2005/8/layout/cycle1"/>
    <dgm:cxn modelId="{27C1C81A-8EB5-4E0B-A507-6A81E48CB5E0}" type="presParOf" srcId="{A6C3CC16-F4EE-4F27-BB01-A0F6CE58CE46}" destId="{4921B4CA-010D-4CCF-94BC-E2A31949312E}" srcOrd="10" destOrd="0" presId="urn:microsoft.com/office/officeart/2005/8/layout/cycle1"/>
    <dgm:cxn modelId="{C19EC989-C10C-4C6B-9404-E7BC87E2661D}" type="presParOf" srcId="{A6C3CC16-F4EE-4F27-BB01-A0F6CE58CE46}" destId="{4C9CE948-6EA2-43A4-85E2-1E01A36D93EA}" srcOrd="11" destOrd="0" presId="urn:microsoft.com/office/officeart/2005/8/layout/cycle1"/>
    <dgm:cxn modelId="{3C693598-0EAA-478A-835F-460445FE66E5}" type="presParOf" srcId="{A6C3CC16-F4EE-4F27-BB01-A0F6CE58CE46}" destId="{CA78E255-4EAD-497E-A2E1-36D639C175EB}" srcOrd="12" destOrd="0" presId="urn:microsoft.com/office/officeart/2005/8/layout/cycle1"/>
    <dgm:cxn modelId="{F46FF20C-28F2-4D8B-AD77-49F6C8CE7CCE}" type="presParOf" srcId="{A6C3CC16-F4EE-4F27-BB01-A0F6CE58CE46}" destId="{C6172E12-9BD2-4A3B-A448-095DDB81C1E8}" srcOrd="13" destOrd="0" presId="urn:microsoft.com/office/officeart/2005/8/layout/cycle1"/>
    <dgm:cxn modelId="{82E0D6F4-DEB6-4368-9B5F-C28A947DC0A8}" type="presParOf" srcId="{A6C3CC16-F4EE-4F27-BB01-A0F6CE58CE46}" destId="{D4D3AAAC-BC5F-4B60-BA5C-E38ED64F99E0}" srcOrd="14" destOrd="0" presId="urn:microsoft.com/office/officeart/2005/8/layout/cycle1"/>
    <dgm:cxn modelId="{E332D3BA-CD66-4F94-92AB-BD84372ED43F}" type="presParOf" srcId="{A6C3CC16-F4EE-4F27-BB01-A0F6CE58CE46}" destId="{D81A754F-8E9F-4B3E-A7B8-EEE73C81520F}" srcOrd="15" destOrd="0" presId="urn:microsoft.com/office/officeart/2005/8/layout/cycle1"/>
    <dgm:cxn modelId="{7151C988-C8B3-492F-8769-1B58341A0ED1}" type="presParOf" srcId="{A6C3CC16-F4EE-4F27-BB01-A0F6CE58CE46}" destId="{81848F13-6F7E-4342-97A9-D785C6B142D3}" srcOrd="16" destOrd="0" presId="urn:microsoft.com/office/officeart/2005/8/layout/cycle1"/>
    <dgm:cxn modelId="{4334FE08-53F9-4C60-BF95-858671852512}" type="presParOf" srcId="{A6C3CC16-F4EE-4F27-BB01-A0F6CE58CE46}" destId="{E8BBD564-91B4-42DB-88BF-0DB8B067A96B}" srcOrd="17" destOrd="0" presId="urn:microsoft.com/office/officeart/2005/8/layout/cycle1"/>
    <dgm:cxn modelId="{AA976BDD-23EC-433B-8C9B-7BDAF10D68D5}" type="presParOf" srcId="{A6C3CC16-F4EE-4F27-BB01-A0F6CE58CE46}" destId="{F258DDEB-6FDB-40B5-90D8-F5F13A9287C3}" srcOrd="18" destOrd="0" presId="urn:microsoft.com/office/officeart/2005/8/layout/cycle1"/>
    <dgm:cxn modelId="{63702B56-DB71-4AD7-82C1-987D453D1017}" type="presParOf" srcId="{A6C3CC16-F4EE-4F27-BB01-A0F6CE58CE46}" destId="{018E981C-0DEB-4A6B-939D-0FC2724AC84B}" srcOrd="19" destOrd="0" presId="urn:microsoft.com/office/officeart/2005/8/layout/cycle1"/>
    <dgm:cxn modelId="{BDDEAAB3-A8B4-4C0B-AD95-C1C84D724C77}" type="presParOf" srcId="{A6C3CC16-F4EE-4F27-BB01-A0F6CE58CE46}" destId="{9EC5EBBB-770C-4C84-8575-DA70136BBAC3}" srcOrd="20" destOrd="0" presId="urn:microsoft.com/office/officeart/2005/8/layout/cycle1"/>
    <dgm:cxn modelId="{F03255DB-41A7-4761-9C17-C45219FBDC23}" type="presParOf" srcId="{A6C3CC16-F4EE-4F27-BB01-A0F6CE58CE46}" destId="{A66B0C22-A286-4596-A4AE-21F6559001F2}" srcOrd="21" destOrd="0" presId="urn:microsoft.com/office/officeart/2005/8/layout/cycle1"/>
    <dgm:cxn modelId="{35991D94-1700-4991-8E01-0730E7072024}" type="presParOf" srcId="{A6C3CC16-F4EE-4F27-BB01-A0F6CE58CE46}" destId="{0B112724-C68F-4589-B94E-8958F4AA6961}" srcOrd="22" destOrd="0" presId="urn:microsoft.com/office/officeart/2005/8/layout/cycle1"/>
    <dgm:cxn modelId="{1C2573E5-F8CE-4B8C-AB19-87827E284ADF}" type="presParOf" srcId="{A6C3CC16-F4EE-4F27-BB01-A0F6CE58CE46}" destId="{9497AD15-2048-412F-858C-A344273F9C82}" srcOrd="23"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42CE6-68CB-4E85-8B35-5575917C1969}">
      <dsp:nvSpPr>
        <dsp:cNvPr id="0" name=""/>
        <dsp:cNvSpPr/>
      </dsp:nvSpPr>
      <dsp:spPr>
        <a:xfrm>
          <a:off x="0" y="157109"/>
          <a:ext cx="3174886" cy="20160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39D1E8-C90A-4BAE-9EFA-7F395181975E}">
      <dsp:nvSpPr>
        <dsp:cNvPr id="0" name=""/>
        <dsp:cNvSpPr/>
      </dsp:nvSpPr>
      <dsp:spPr>
        <a:xfrm>
          <a:off x="352765" y="492236"/>
          <a:ext cx="3174886" cy="20160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i="1" kern="1200" dirty="0"/>
            <a:t>Entre los años 60 y 80 tuvo su mayor esplendor la </a:t>
          </a:r>
          <a:r>
            <a:rPr lang="es-MX" sz="2000" b="1" i="1" kern="1200" dirty="0">
              <a:solidFill>
                <a:srgbClr val="FF0000"/>
              </a:solidFill>
            </a:rPr>
            <a:t>“Revolución Verde” </a:t>
          </a:r>
          <a:r>
            <a:rPr lang="es-MX" sz="2000" b="1" i="1" kern="1200" dirty="0"/>
            <a:t>en la Agricultura mundial. </a:t>
          </a:r>
          <a:endParaRPr lang="en-US" sz="2000" kern="1200" dirty="0"/>
        </a:p>
      </dsp:txBody>
      <dsp:txXfrm>
        <a:off x="411813" y="551284"/>
        <a:ext cx="3056790" cy="1897957"/>
      </dsp:txXfrm>
    </dsp:sp>
    <dsp:sp modelId="{722671F8-ACD0-4F65-B49E-9B5D6D4AAD30}">
      <dsp:nvSpPr>
        <dsp:cNvPr id="0" name=""/>
        <dsp:cNvSpPr/>
      </dsp:nvSpPr>
      <dsp:spPr>
        <a:xfrm>
          <a:off x="3880417" y="157109"/>
          <a:ext cx="3174886" cy="20160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88620A-F8C0-4D8D-8460-26293DA1B069}">
      <dsp:nvSpPr>
        <dsp:cNvPr id="0" name=""/>
        <dsp:cNvSpPr/>
      </dsp:nvSpPr>
      <dsp:spPr>
        <a:xfrm>
          <a:off x="4233182" y="492236"/>
          <a:ext cx="3174886" cy="20160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i="1" kern="1200" dirty="0"/>
            <a:t>Su objetivo inicial fue eliminar la hambruna en el mundo y aunque se lograron altas producciones no se pudo resolver esta situación.</a:t>
          </a:r>
          <a:endParaRPr lang="en-US" sz="2000" kern="1200" dirty="0"/>
        </a:p>
      </dsp:txBody>
      <dsp:txXfrm>
        <a:off x="4292230" y="551284"/>
        <a:ext cx="3056790" cy="1897957"/>
      </dsp:txXfrm>
    </dsp:sp>
    <dsp:sp modelId="{1DF5BF1C-35E5-4947-AD06-1AB8C8C80349}">
      <dsp:nvSpPr>
        <dsp:cNvPr id="0" name=""/>
        <dsp:cNvSpPr/>
      </dsp:nvSpPr>
      <dsp:spPr>
        <a:xfrm>
          <a:off x="7760834" y="157109"/>
          <a:ext cx="3174886" cy="20160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320A76-E60C-4A88-AD98-EE2A9B8CE8CC}">
      <dsp:nvSpPr>
        <dsp:cNvPr id="0" name=""/>
        <dsp:cNvSpPr/>
      </dsp:nvSpPr>
      <dsp:spPr>
        <a:xfrm>
          <a:off x="8113599" y="492236"/>
          <a:ext cx="3174886" cy="20160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MX" sz="2000" b="1" i="1" kern="1200" dirty="0"/>
            <a:t>Pronto se comenzaron a sentir los efectos negativos de la misma en el medio ambiente y en el suelo.</a:t>
          </a:r>
          <a:endParaRPr lang="en-US" sz="2000" kern="1200" dirty="0"/>
        </a:p>
      </dsp:txBody>
      <dsp:txXfrm>
        <a:off x="8172647" y="551284"/>
        <a:ext cx="3056790" cy="18979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50000-BC8F-4773-BFF2-94231FE20BA8}">
      <dsp:nvSpPr>
        <dsp:cNvPr id="0" name=""/>
        <dsp:cNvSpPr/>
      </dsp:nvSpPr>
      <dsp:spPr>
        <a:xfrm>
          <a:off x="4549716" y="0"/>
          <a:ext cx="2045211" cy="98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1. Devolución de la Resistencia Adquirida a través de los genes de resistencia y las señales electroquímicas de las plantas.</a:t>
          </a:r>
          <a:endParaRPr lang="en-US" sz="1200" kern="1200" dirty="0"/>
        </a:p>
      </dsp:txBody>
      <dsp:txXfrm>
        <a:off x="4549716" y="0"/>
        <a:ext cx="2045211" cy="980818"/>
      </dsp:txXfrm>
    </dsp:sp>
    <dsp:sp modelId="{C9BF895E-58CB-46EB-9C22-F8D30695547F}">
      <dsp:nvSpPr>
        <dsp:cNvPr id="0" name=""/>
        <dsp:cNvSpPr/>
      </dsp:nvSpPr>
      <dsp:spPr>
        <a:xfrm>
          <a:off x="1020924" y="-1173827"/>
          <a:ext cx="5467674" cy="5467674"/>
        </a:xfrm>
        <a:prstGeom prst="circularArrow">
          <a:avLst>
            <a:gd name="adj1" fmla="val 3498"/>
            <a:gd name="adj2" fmla="val 216892"/>
            <a:gd name="adj3" fmla="val 20946449"/>
            <a:gd name="adj4" fmla="val 20804880"/>
            <a:gd name="adj5" fmla="val 408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C449EB-B8BE-42B6-B68E-5D0AF132ACA3}">
      <dsp:nvSpPr>
        <dsp:cNvPr id="0" name=""/>
        <dsp:cNvSpPr/>
      </dsp:nvSpPr>
      <dsp:spPr>
        <a:xfrm>
          <a:off x="5176181" y="1239941"/>
          <a:ext cx="2906468" cy="1240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l" defTabSz="533400">
            <a:lnSpc>
              <a:spcPct val="90000"/>
            </a:lnSpc>
            <a:spcBef>
              <a:spcPct val="0"/>
            </a:spcBef>
            <a:spcAft>
              <a:spcPct val="35000"/>
            </a:spcAft>
            <a:buNone/>
          </a:pPr>
          <a:r>
            <a:rPr lang="es-MX" sz="1200" kern="1200" dirty="0"/>
            <a:t>2. Remineralización de los suelos agrícolas atrayendo los microorganismos del suelo  e incorporando </a:t>
          </a:r>
          <a:r>
            <a:rPr lang="es-MX" sz="1200" b="0" i="0" kern="1200" baseline="0" dirty="0"/>
            <a:t>una nutrición mas completa al Sistema Suelo-Planta</a:t>
          </a:r>
          <a:r>
            <a:rPr lang="es-MX" sz="1200" kern="1200" dirty="0"/>
            <a:t>.</a:t>
          </a:r>
          <a:endParaRPr lang="en-US" sz="1200" kern="1200" dirty="0"/>
        </a:p>
        <a:p>
          <a:pPr marL="57150" lvl="1" indent="-57150" algn="l" defTabSz="466725">
            <a:lnSpc>
              <a:spcPct val="90000"/>
            </a:lnSpc>
            <a:spcBef>
              <a:spcPct val="0"/>
            </a:spcBef>
            <a:spcAft>
              <a:spcPct val="15000"/>
            </a:spcAft>
            <a:buChar char="•"/>
          </a:pPr>
          <a:r>
            <a:rPr lang="es-MX" sz="1050" b="0" i="0" kern="1200" baseline="0" dirty="0"/>
            <a:t>3. Aumenta la Rizosfera de la raíz lo que permite mayor disponibilidad de nutrientes y de agua por un período mas prolongado de tiempo, incidiendo en una mayor resistencia a la sequía. </a:t>
          </a:r>
          <a:endParaRPr lang="en-US" sz="1050" kern="1200" dirty="0"/>
        </a:p>
      </dsp:txBody>
      <dsp:txXfrm>
        <a:off x="5176181" y="1239941"/>
        <a:ext cx="2906468" cy="1240450"/>
      </dsp:txXfrm>
    </dsp:sp>
    <dsp:sp modelId="{30198CCD-990E-4D97-9715-D8E785775A32}">
      <dsp:nvSpPr>
        <dsp:cNvPr id="0" name=""/>
        <dsp:cNvSpPr/>
      </dsp:nvSpPr>
      <dsp:spPr>
        <a:xfrm>
          <a:off x="1561266" y="93232"/>
          <a:ext cx="5467674" cy="5467674"/>
        </a:xfrm>
        <a:prstGeom prst="circularArrow">
          <a:avLst>
            <a:gd name="adj1" fmla="val 3498"/>
            <a:gd name="adj2" fmla="val 216892"/>
            <a:gd name="adj3" fmla="val 435331"/>
            <a:gd name="adj4" fmla="val 21126817"/>
            <a:gd name="adj5" fmla="val 408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1AEA9B-A1CE-40ED-851D-B22C58D9F9F0}">
      <dsp:nvSpPr>
        <dsp:cNvPr id="0" name=""/>
        <dsp:cNvSpPr/>
      </dsp:nvSpPr>
      <dsp:spPr>
        <a:xfrm>
          <a:off x="6139006" y="3303564"/>
          <a:ext cx="980818" cy="98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MX" sz="1050" kern="1200" dirty="0"/>
            <a:t>4. Disminución de la Huella Ecológica y el Impacto Ambiental con la producción agrícola al no exponer a la atmosfera el carbono del suelo.   </a:t>
          </a:r>
          <a:endParaRPr lang="en-US" sz="1050" kern="1200" dirty="0"/>
        </a:p>
      </dsp:txBody>
      <dsp:txXfrm>
        <a:off x="6139006" y="3303564"/>
        <a:ext cx="980818" cy="980818"/>
      </dsp:txXfrm>
    </dsp:sp>
    <dsp:sp modelId="{104107C7-DFFF-4A5F-A502-AD71620CA31C}">
      <dsp:nvSpPr>
        <dsp:cNvPr id="0" name=""/>
        <dsp:cNvSpPr/>
      </dsp:nvSpPr>
      <dsp:spPr>
        <a:xfrm>
          <a:off x="1561266" y="93232"/>
          <a:ext cx="5467674" cy="5467674"/>
        </a:xfrm>
        <a:prstGeom prst="circularArrow">
          <a:avLst>
            <a:gd name="adj1" fmla="val 3498"/>
            <a:gd name="adj2" fmla="val 216892"/>
            <a:gd name="adj3" fmla="val 3069650"/>
            <a:gd name="adj4" fmla="val 2113458"/>
            <a:gd name="adj5" fmla="val 408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21B4CA-010D-4CCF-94BC-E2A31949312E}">
      <dsp:nvSpPr>
        <dsp:cNvPr id="0" name=""/>
        <dsp:cNvSpPr/>
      </dsp:nvSpPr>
      <dsp:spPr>
        <a:xfrm>
          <a:off x="4771598" y="4670971"/>
          <a:ext cx="980818" cy="98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MX" sz="1050" kern="1200" dirty="0"/>
            <a:t>5. Devolver la vida al suelo aportando sustancialmente a su conservación.</a:t>
          </a:r>
          <a:endParaRPr lang="en-US" sz="1050" kern="1200" dirty="0"/>
        </a:p>
      </dsp:txBody>
      <dsp:txXfrm>
        <a:off x="4771598" y="4670971"/>
        <a:ext cx="980818" cy="980818"/>
      </dsp:txXfrm>
    </dsp:sp>
    <dsp:sp modelId="{4C9CE948-6EA2-43A4-85E2-1E01A36D93EA}">
      <dsp:nvSpPr>
        <dsp:cNvPr id="0" name=""/>
        <dsp:cNvSpPr/>
      </dsp:nvSpPr>
      <dsp:spPr>
        <a:xfrm>
          <a:off x="1561266" y="93232"/>
          <a:ext cx="5467674" cy="5467674"/>
        </a:xfrm>
        <a:prstGeom prst="circularArrow">
          <a:avLst>
            <a:gd name="adj1" fmla="val 3498"/>
            <a:gd name="adj2" fmla="val 216892"/>
            <a:gd name="adj3" fmla="val 5835331"/>
            <a:gd name="adj4" fmla="val 4747776"/>
            <a:gd name="adj5" fmla="val 408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172E12-9BD2-4A3B-A448-095DDB81C1E8}">
      <dsp:nvSpPr>
        <dsp:cNvPr id="0" name=""/>
        <dsp:cNvSpPr/>
      </dsp:nvSpPr>
      <dsp:spPr>
        <a:xfrm>
          <a:off x="2837792" y="4670971"/>
          <a:ext cx="980818" cy="98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s-MX" sz="1050" kern="1200" dirty="0"/>
            <a:t>6. Protección de los cultivos a partir de la nutrición y de la utilización de controles biológicos.</a:t>
          </a:r>
          <a:endParaRPr lang="en-US" sz="1050" kern="1200" dirty="0"/>
        </a:p>
      </dsp:txBody>
      <dsp:txXfrm>
        <a:off x="2837792" y="4670971"/>
        <a:ext cx="980818" cy="980818"/>
      </dsp:txXfrm>
    </dsp:sp>
    <dsp:sp modelId="{D4D3AAAC-BC5F-4B60-BA5C-E38ED64F99E0}">
      <dsp:nvSpPr>
        <dsp:cNvPr id="0" name=""/>
        <dsp:cNvSpPr/>
      </dsp:nvSpPr>
      <dsp:spPr>
        <a:xfrm>
          <a:off x="1561266" y="93232"/>
          <a:ext cx="5467674" cy="5467674"/>
        </a:xfrm>
        <a:prstGeom prst="circularArrow">
          <a:avLst>
            <a:gd name="adj1" fmla="val 3498"/>
            <a:gd name="adj2" fmla="val 216892"/>
            <a:gd name="adj3" fmla="val 8469650"/>
            <a:gd name="adj4" fmla="val 7513458"/>
            <a:gd name="adj5" fmla="val 408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848F13-6F7E-4342-97A9-D785C6B142D3}">
      <dsp:nvSpPr>
        <dsp:cNvPr id="0" name=""/>
        <dsp:cNvSpPr/>
      </dsp:nvSpPr>
      <dsp:spPr>
        <a:xfrm>
          <a:off x="1186653" y="3303564"/>
          <a:ext cx="1548280" cy="98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MX" sz="1600" kern="1200" dirty="0"/>
            <a:t>7. Aumento de los rendimientos agrícolas</a:t>
          </a:r>
          <a:endParaRPr lang="en-US" sz="1600" kern="1200" dirty="0"/>
        </a:p>
      </dsp:txBody>
      <dsp:txXfrm>
        <a:off x="1186653" y="3303564"/>
        <a:ext cx="1548280" cy="980818"/>
      </dsp:txXfrm>
    </dsp:sp>
    <dsp:sp modelId="{E8BBD564-91B4-42DB-88BF-0DB8B067A96B}">
      <dsp:nvSpPr>
        <dsp:cNvPr id="0" name=""/>
        <dsp:cNvSpPr/>
      </dsp:nvSpPr>
      <dsp:spPr>
        <a:xfrm>
          <a:off x="1561266" y="93232"/>
          <a:ext cx="5467674" cy="5467674"/>
        </a:xfrm>
        <a:prstGeom prst="circularArrow">
          <a:avLst>
            <a:gd name="adj1" fmla="val 3498"/>
            <a:gd name="adj2" fmla="val 216892"/>
            <a:gd name="adj3" fmla="val 11235331"/>
            <a:gd name="adj4" fmla="val 10147776"/>
            <a:gd name="adj5" fmla="val 408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8E981C-0DEB-4A6B-939D-0FC2724AC84B}">
      <dsp:nvSpPr>
        <dsp:cNvPr id="0" name=""/>
        <dsp:cNvSpPr/>
      </dsp:nvSpPr>
      <dsp:spPr>
        <a:xfrm>
          <a:off x="1110556" y="1369757"/>
          <a:ext cx="1700473" cy="98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8.  Disminución en los costos de producción agrícola.</a:t>
          </a:r>
          <a:endParaRPr lang="en-US" sz="1200" kern="1200" dirty="0"/>
        </a:p>
      </dsp:txBody>
      <dsp:txXfrm>
        <a:off x="1110556" y="1369757"/>
        <a:ext cx="1700473" cy="980818"/>
      </dsp:txXfrm>
    </dsp:sp>
    <dsp:sp modelId="{9EC5EBBB-770C-4C84-8575-DA70136BBAC3}">
      <dsp:nvSpPr>
        <dsp:cNvPr id="0" name=""/>
        <dsp:cNvSpPr/>
      </dsp:nvSpPr>
      <dsp:spPr>
        <a:xfrm>
          <a:off x="1918350" y="-641446"/>
          <a:ext cx="5467674" cy="5467674"/>
        </a:xfrm>
        <a:prstGeom prst="circularArrow">
          <a:avLst>
            <a:gd name="adj1" fmla="val 3498"/>
            <a:gd name="adj2" fmla="val 216892"/>
            <a:gd name="adj3" fmla="val 12149115"/>
            <a:gd name="adj4" fmla="val 11797138"/>
            <a:gd name="adj5" fmla="val 408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112724-C68F-4589-B94E-8958F4AA6961}">
      <dsp:nvSpPr>
        <dsp:cNvPr id="0" name=""/>
        <dsp:cNvSpPr/>
      </dsp:nvSpPr>
      <dsp:spPr>
        <a:xfrm>
          <a:off x="1883190" y="0"/>
          <a:ext cx="2290808" cy="980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kern="1200" dirty="0"/>
            <a:t>9. Aumento de la Resiliencia en los ecosistemas favoreciendo positivamente  en  Sistemas alimentarios y Agrícolas Sostenibles.</a:t>
          </a:r>
          <a:endParaRPr lang="en-US" sz="1200" kern="1200" dirty="0"/>
        </a:p>
      </dsp:txBody>
      <dsp:txXfrm>
        <a:off x="1883190" y="0"/>
        <a:ext cx="2290808" cy="980818"/>
      </dsp:txXfrm>
    </dsp:sp>
    <dsp:sp modelId="{9497AD15-2048-412F-858C-A344273F9C82}">
      <dsp:nvSpPr>
        <dsp:cNvPr id="0" name=""/>
        <dsp:cNvSpPr/>
      </dsp:nvSpPr>
      <dsp:spPr>
        <a:xfrm>
          <a:off x="1599052" y="-40192"/>
          <a:ext cx="5467674" cy="5467674"/>
        </a:xfrm>
        <a:prstGeom prst="circularArrow">
          <a:avLst>
            <a:gd name="adj1" fmla="val 3498"/>
            <a:gd name="adj2" fmla="val 216892"/>
            <a:gd name="adj3" fmla="val 16278485"/>
            <a:gd name="adj4" fmla="val 15983671"/>
            <a:gd name="adj5" fmla="val 408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FC32F6-6F0E-4968-87DC-9DECB3817F45}" type="datetimeFigureOut">
              <a:rPr lang="es-MX" smtClean="0"/>
              <a:t>17/05/2025</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120A4-4E8B-461B-8E62-E20ED7383D83}" type="slidenum">
              <a:rPr lang="es-MX" smtClean="0"/>
              <a:t>‹Nº›</a:t>
            </a:fld>
            <a:endParaRPr lang="es-MX"/>
          </a:p>
        </p:txBody>
      </p:sp>
    </p:spTree>
    <p:extLst>
      <p:ext uri="{BB962C8B-B14F-4D97-AF65-F5344CB8AC3E}">
        <p14:creationId xmlns:p14="http://schemas.microsoft.com/office/powerpoint/2010/main" val="29708429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3FA289-A989-4559-A7FB-37AF206E18D4}"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MX"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9137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C2A713-5468-4BD7-8394-041B8FA905A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SV"/>
          </a:p>
        </p:txBody>
      </p:sp>
      <p:sp>
        <p:nvSpPr>
          <p:cNvPr id="3" name="Subtítulo 2">
            <a:extLst>
              <a:ext uri="{FF2B5EF4-FFF2-40B4-BE49-F238E27FC236}">
                <a16:creationId xmlns:a16="http://schemas.microsoft.com/office/drawing/2014/main" id="{19554B20-0BFB-41E9-AAFF-4A326755DE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a:p>
        </p:txBody>
      </p:sp>
      <p:sp>
        <p:nvSpPr>
          <p:cNvPr id="4" name="Marcador de fecha 3">
            <a:extLst>
              <a:ext uri="{FF2B5EF4-FFF2-40B4-BE49-F238E27FC236}">
                <a16:creationId xmlns:a16="http://schemas.microsoft.com/office/drawing/2014/main" id="{A66C0C40-E3AA-4092-B059-2C91F2879978}"/>
              </a:ext>
            </a:extLst>
          </p:cNvPr>
          <p:cNvSpPr>
            <a:spLocks noGrp="1"/>
          </p:cNvSpPr>
          <p:nvPr>
            <p:ph type="dt" sz="half" idx="10"/>
          </p:nvPr>
        </p:nvSpPr>
        <p:spPr/>
        <p:txBody>
          <a:bodyPr/>
          <a:lstStyle/>
          <a:p>
            <a:fld id="{C199692E-3FD5-439D-B9C0-0E7767874450}" type="datetimeFigureOut">
              <a:rPr lang="es-SV" smtClean="0"/>
              <a:pPr/>
              <a:t>17/5/2025</a:t>
            </a:fld>
            <a:endParaRPr lang="es-SV"/>
          </a:p>
        </p:txBody>
      </p:sp>
      <p:sp>
        <p:nvSpPr>
          <p:cNvPr id="5" name="Marcador de pie de página 4">
            <a:extLst>
              <a:ext uri="{FF2B5EF4-FFF2-40B4-BE49-F238E27FC236}">
                <a16:creationId xmlns:a16="http://schemas.microsoft.com/office/drawing/2014/main" id="{7E4FC496-6AC2-463B-BEF7-8D7B77E89A30}"/>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E99043BD-EFA8-459E-A9BE-3C6106C15E45}"/>
              </a:ext>
            </a:extLst>
          </p:cNvPr>
          <p:cNvSpPr>
            <a:spLocks noGrp="1"/>
          </p:cNvSpPr>
          <p:nvPr>
            <p:ph type="sldNum" sz="quarter" idx="12"/>
          </p:nvPr>
        </p:nvSpPr>
        <p:spPr/>
        <p:txBody>
          <a:bodyPr/>
          <a:lstStyle/>
          <a:p>
            <a:fld id="{75E78794-CA76-4D17-90EE-24BE8E4E07AB}" type="slidenum">
              <a:rPr lang="es-SV" smtClean="0"/>
              <a:pPr/>
              <a:t>‹Nº›</a:t>
            </a:fld>
            <a:endParaRPr lang="es-SV"/>
          </a:p>
        </p:txBody>
      </p:sp>
    </p:spTree>
    <p:extLst>
      <p:ext uri="{BB962C8B-B14F-4D97-AF65-F5344CB8AC3E}">
        <p14:creationId xmlns:p14="http://schemas.microsoft.com/office/powerpoint/2010/main" val="227104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7FC2C8-0290-446D-A5D8-5BB0B6AF4729}"/>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43B7DC4E-902A-4D30-87DC-AB8081A0343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2E856477-36D2-4F99-9539-B5715EF3BD8A}"/>
              </a:ext>
            </a:extLst>
          </p:cNvPr>
          <p:cNvSpPr>
            <a:spLocks noGrp="1"/>
          </p:cNvSpPr>
          <p:nvPr>
            <p:ph type="dt" sz="half" idx="10"/>
          </p:nvPr>
        </p:nvSpPr>
        <p:spPr/>
        <p:txBody>
          <a:bodyPr/>
          <a:lstStyle/>
          <a:p>
            <a:fld id="{C199692E-3FD5-439D-B9C0-0E7767874450}" type="datetimeFigureOut">
              <a:rPr lang="es-SV" smtClean="0"/>
              <a:pPr/>
              <a:t>17/5/2025</a:t>
            </a:fld>
            <a:endParaRPr lang="es-SV"/>
          </a:p>
        </p:txBody>
      </p:sp>
      <p:sp>
        <p:nvSpPr>
          <p:cNvPr id="5" name="Marcador de pie de página 4">
            <a:extLst>
              <a:ext uri="{FF2B5EF4-FFF2-40B4-BE49-F238E27FC236}">
                <a16:creationId xmlns:a16="http://schemas.microsoft.com/office/drawing/2014/main" id="{6D785E87-F14F-4139-835D-5535C3C96243}"/>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96B208FA-8FDA-44A5-9BC3-E7C265D06521}"/>
              </a:ext>
            </a:extLst>
          </p:cNvPr>
          <p:cNvSpPr>
            <a:spLocks noGrp="1"/>
          </p:cNvSpPr>
          <p:nvPr>
            <p:ph type="sldNum" sz="quarter" idx="12"/>
          </p:nvPr>
        </p:nvSpPr>
        <p:spPr/>
        <p:txBody>
          <a:bodyPr/>
          <a:lstStyle/>
          <a:p>
            <a:fld id="{75E78794-CA76-4D17-90EE-24BE8E4E07AB}" type="slidenum">
              <a:rPr lang="es-SV" smtClean="0"/>
              <a:pPr/>
              <a:t>‹Nº›</a:t>
            </a:fld>
            <a:endParaRPr lang="es-SV"/>
          </a:p>
        </p:txBody>
      </p:sp>
    </p:spTree>
    <p:extLst>
      <p:ext uri="{BB962C8B-B14F-4D97-AF65-F5344CB8AC3E}">
        <p14:creationId xmlns:p14="http://schemas.microsoft.com/office/powerpoint/2010/main" val="1255413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8C899DC-88AB-4B96-A3C0-4AD1177CC5F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SV"/>
          </a:p>
        </p:txBody>
      </p:sp>
      <p:sp>
        <p:nvSpPr>
          <p:cNvPr id="3" name="Marcador de texto vertical 2">
            <a:extLst>
              <a:ext uri="{FF2B5EF4-FFF2-40B4-BE49-F238E27FC236}">
                <a16:creationId xmlns:a16="http://schemas.microsoft.com/office/drawing/2014/main" id="{A59C663E-8D1A-494A-88B1-BDF0C3C1275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5DCC7B92-01B3-4022-8B70-353163BEE07B}"/>
              </a:ext>
            </a:extLst>
          </p:cNvPr>
          <p:cNvSpPr>
            <a:spLocks noGrp="1"/>
          </p:cNvSpPr>
          <p:nvPr>
            <p:ph type="dt" sz="half" idx="10"/>
          </p:nvPr>
        </p:nvSpPr>
        <p:spPr/>
        <p:txBody>
          <a:bodyPr/>
          <a:lstStyle/>
          <a:p>
            <a:fld id="{C199692E-3FD5-439D-B9C0-0E7767874450}" type="datetimeFigureOut">
              <a:rPr lang="es-SV" smtClean="0"/>
              <a:pPr/>
              <a:t>17/5/2025</a:t>
            </a:fld>
            <a:endParaRPr lang="es-SV"/>
          </a:p>
        </p:txBody>
      </p:sp>
      <p:sp>
        <p:nvSpPr>
          <p:cNvPr id="5" name="Marcador de pie de página 4">
            <a:extLst>
              <a:ext uri="{FF2B5EF4-FFF2-40B4-BE49-F238E27FC236}">
                <a16:creationId xmlns:a16="http://schemas.microsoft.com/office/drawing/2014/main" id="{B350CAC7-4E9A-417E-8B55-528F9B2ABFF8}"/>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0389F2D1-1ECA-4448-A0C2-3786FF020334}"/>
              </a:ext>
            </a:extLst>
          </p:cNvPr>
          <p:cNvSpPr>
            <a:spLocks noGrp="1"/>
          </p:cNvSpPr>
          <p:nvPr>
            <p:ph type="sldNum" sz="quarter" idx="12"/>
          </p:nvPr>
        </p:nvSpPr>
        <p:spPr/>
        <p:txBody>
          <a:bodyPr/>
          <a:lstStyle/>
          <a:p>
            <a:fld id="{75E78794-CA76-4D17-90EE-24BE8E4E07AB}" type="slidenum">
              <a:rPr lang="es-SV" smtClean="0"/>
              <a:pPr/>
              <a:t>‹Nº›</a:t>
            </a:fld>
            <a:endParaRPr lang="es-SV"/>
          </a:p>
        </p:txBody>
      </p:sp>
    </p:spTree>
    <p:extLst>
      <p:ext uri="{BB962C8B-B14F-4D97-AF65-F5344CB8AC3E}">
        <p14:creationId xmlns:p14="http://schemas.microsoft.com/office/powerpoint/2010/main" val="3259512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14C944-9B98-4B36-8A3B-47D363692D0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6A2E576F-7D37-4E5D-955C-0B9DAF9954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B7ED57EF-8008-4583-B85C-7CE3052688EE}"/>
              </a:ext>
            </a:extLst>
          </p:cNvPr>
          <p:cNvSpPr>
            <a:spLocks noGrp="1"/>
          </p:cNvSpPr>
          <p:nvPr>
            <p:ph type="dt" sz="half" idx="10"/>
          </p:nvPr>
        </p:nvSpPr>
        <p:spPr/>
        <p:txBody>
          <a:bodyPr/>
          <a:lstStyle/>
          <a:p>
            <a:fld id="{3681D44B-A7DB-415C-A163-99D857EEA1CC}" type="datetimeFigureOut">
              <a:rPr lang="es-MX" smtClean="0"/>
              <a:t>17/05/2025</a:t>
            </a:fld>
            <a:endParaRPr lang="es-MX"/>
          </a:p>
        </p:txBody>
      </p:sp>
      <p:sp>
        <p:nvSpPr>
          <p:cNvPr id="5" name="Marcador de pie de página 4">
            <a:extLst>
              <a:ext uri="{FF2B5EF4-FFF2-40B4-BE49-F238E27FC236}">
                <a16:creationId xmlns:a16="http://schemas.microsoft.com/office/drawing/2014/main" id="{EC9B3D12-3E4B-4D40-9B78-946A114168FB}"/>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892C15-BDB2-4253-BDBB-7A3C03959526}"/>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3776470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7D61A3-1E29-4DE7-81E7-61294CF430E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CFF0D0B-DA05-49B9-814E-0421FF62ED6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BBE4318-2745-4677-B316-62A30A36AFA1}"/>
              </a:ext>
            </a:extLst>
          </p:cNvPr>
          <p:cNvSpPr>
            <a:spLocks noGrp="1"/>
          </p:cNvSpPr>
          <p:nvPr>
            <p:ph type="dt" sz="half" idx="10"/>
          </p:nvPr>
        </p:nvSpPr>
        <p:spPr/>
        <p:txBody>
          <a:bodyPr/>
          <a:lstStyle/>
          <a:p>
            <a:fld id="{3681D44B-A7DB-415C-A163-99D857EEA1CC}" type="datetimeFigureOut">
              <a:rPr lang="es-MX" smtClean="0"/>
              <a:t>17/05/2025</a:t>
            </a:fld>
            <a:endParaRPr lang="es-MX"/>
          </a:p>
        </p:txBody>
      </p:sp>
      <p:sp>
        <p:nvSpPr>
          <p:cNvPr id="5" name="Marcador de pie de página 4">
            <a:extLst>
              <a:ext uri="{FF2B5EF4-FFF2-40B4-BE49-F238E27FC236}">
                <a16:creationId xmlns:a16="http://schemas.microsoft.com/office/drawing/2014/main" id="{DDBBBFDF-1476-4DEA-BD57-84DC0A6B4FA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00FF31A-AAFD-4C9B-9497-E8E02F30B215}"/>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1945259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858993-1101-494C-88C9-D927C85F21F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5912AF0-EE5A-4320-97E0-8958DB3A73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CB6D87D-23EE-4278-B034-6B4A14156E07}"/>
              </a:ext>
            </a:extLst>
          </p:cNvPr>
          <p:cNvSpPr>
            <a:spLocks noGrp="1"/>
          </p:cNvSpPr>
          <p:nvPr>
            <p:ph type="dt" sz="half" idx="10"/>
          </p:nvPr>
        </p:nvSpPr>
        <p:spPr/>
        <p:txBody>
          <a:bodyPr/>
          <a:lstStyle/>
          <a:p>
            <a:fld id="{3681D44B-A7DB-415C-A163-99D857EEA1CC}" type="datetimeFigureOut">
              <a:rPr lang="es-MX" smtClean="0"/>
              <a:t>17/05/2025</a:t>
            </a:fld>
            <a:endParaRPr lang="es-MX"/>
          </a:p>
        </p:txBody>
      </p:sp>
      <p:sp>
        <p:nvSpPr>
          <p:cNvPr id="5" name="Marcador de pie de página 4">
            <a:extLst>
              <a:ext uri="{FF2B5EF4-FFF2-40B4-BE49-F238E27FC236}">
                <a16:creationId xmlns:a16="http://schemas.microsoft.com/office/drawing/2014/main" id="{08CDD5C8-B6F1-4C13-A3BB-1C21F9CFF92D}"/>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65E7702-C002-4013-AB7B-33C71982B028}"/>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2295115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2514A3-4D74-4426-B2DB-4D58C8C5E68E}"/>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43579C1D-659D-4446-8937-FE455F41C6B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0388E05D-C348-4B97-B395-155BE1FDAB3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00D48A4F-9324-4269-925D-BA7631893A23}"/>
              </a:ext>
            </a:extLst>
          </p:cNvPr>
          <p:cNvSpPr>
            <a:spLocks noGrp="1"/>
          </p:cNvSpPr>
          <p:nvPr>
            <p:ph type="dt" sz="half" idx="10"/>
          </p:nvPr>
        </p:nvSpPr>
        <p:spPr/>
        <p:txBody>
          <a:bodyPr/>
          <a:lstStyle/>
          <a:p>
            <a:fld id="{3681D44B-A7DB-415C-A163-99D857EEA1CC}" type="datetimeFigureOut">
              <a:rPr lang="es-MX" smtClean="0"/>
              <a:t>17/05/2025</a:t>
            </a:fld>
            <a:endParaRPr lang="es-MX"/>
          </a:p>
        </p:txBody>
      </p:sp>
      <p:sp>
        <p:nvSpPr>
          <p:cNvPr id="6" name="Marcador de pie de página 5">
            <a:extLst>
              <a:ext uri="{FF2B5EF4-FFF2-40B4-BE49-F238E27FC236}">
                <a16:creationId xmlns:a16="http://schemas.microsoft.com/office/drawing/2014/main" id="{6612D721-886E-4E96-A6EE-66211DBBB90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7C1B6798-E4D2-4EB6-8DCB-4AE57B7F3666}"/>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3811275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588BB3-1848-4321-A88F-0427005B670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3DCEE096-5BDC-4E2A-8F8B-D4477CF3C8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38F1F46-ABE8-4F63-A537-8F4C9A53DB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4CA40920-DADD-49F6-B3E0-8BEBC73B8A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9520BC-3517-40D0-8482-182DC2F419A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FD49E981-0C60-47CA-A566-8530AEB4E36A}"/>
              </a:ext>
            </a:extLst>
          </p:cNvPr>
          <p:cNvSpPr>
            <a:spLocks noGrp="1"/>
          </p:cNvSpPr>
          <p:nvPr>
            <p:ph type="dt" sz="half" idx="10"/>
          </p:nvPr>
        </p:nvSpPr>
        <p:spPr/>
        <p:txBody>
          <a:bodyPr/>
          <a:lstStyle/>
          <a:p>
            <a:fld id="{3681D44B-A7DB-415C-A163-99D857EEA1CC}" type="datetimeFigureOut">
              <a:rPr lang="es-MX" smtClean="0"/>
              <a:t>17/05/2025</a:t>
            </a:fld>
            <a:endParaRPr lang="es-MX"/>
          </a:p>
        </p:txBody>
      </p:sp>
      <p:sp>
        <p:nvSpPr>
          <p:cNvPr id="8" name="Marcador de pie de página 7">
            <a:extLst>
              <a:ext uri="{FF2B5EF4-FFF2-40B4-BE49-F238E27FC236}">
                <a16:creationId xmlns:a16="http://schemas.microsoft.com/office/drawing/2014/main" id="{6DEF9EC2-A172-4BAB-A095-125C1EAE8F69}"/>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57658A35-4C48-4DF6-B7C5-588000C55428}"/>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2592296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52483-83F0-47DC-8BC9-91FFD7A2CDF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FD805AB0-D46C-4BC1-AC4A-80AD40823014}"/>
              </a:ext>
            </a:extLst>
          </p:cNvPr>
          <p:cNvSpPr>
            <a:spLocks noGrp="1"/>
          </p:cNvSpPr>
          <p:nvPr>
            <p:ph type="dt" sz="half" idx="10"/>
          </p:nvPr>
        </p:nvSpPr>
        <p:spPr/>
        <p:txBody>
          <a:bodyPr/>
          <a:lstStyle/>
          <a:p>
            <a:fld id="{3681D44B-A7DB-415C-A163-99D857EEA1CC}" type="datetimeFigureOut">
              <a:rPr lang="es-MX" smtClean="0"/>
              <a:t>17/05/2025</a:t>
            </a:fld>
            <a:endParaRPr lang="es-MX"/>
          </a:p>
        </p:txBody>
      </p:sp>
      <p:sp>
        <p:nvSpPr>
          <p:cNvPr id="4" name="Marcador de pie de página 3">
            <a:extLst>
              <a:ext uri="{FF2B5EF4-FFF2-40B4-BE49-F238E27FC236}">
                <a16:creationId xmlns:a16="http://schemas.microsoft.com/office/drawing/2014/main" id="{7A0FF943-93B0-4241-BD30-5A1C55DF6AD9}"/>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5F233FCE-3937-4887-A900-5B8BFF7E3F32}"/>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2022673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AFC1BA2-01A1-40F0-A1AB-4FE7140182BB}"/>
              </a:ext>
            </a:extLst>
          </p:cNvPr>
          <p:cNvSpPr>
            <a:spLocks noGrp="1"/>
          </p:cNvSpPr>
          <p:nvPr>
            <p:ph type="dt" sz="half" idx="10"/>
          </p:nvPr>
        </p:nvSpPr>
        <p:spPr/>
        <p:txBody>
          <a:bodyPr/>
          <a:lstStyle/>
          <a:p>
            <a:fld id="{3681D44B-A7DB-415C-A163-99D857EEA1CC}" type="datetimeFigureOut">
              <a:rPr lang="es-MX" smtClean="0"/>
              <a:t>17/05/2025</a:t>
            </a:fld>
            <a:endParaRPr lang="es-MX"/>
          </a:p>
        </p:txBody>
      </p:sp>
      <p:sp>
        <p:nvSpPr>
          <p:cNvPr id="3" name="Marcador de pie de página 2">
            <a:extLst>
              <a:ext uri="{FF2B5EF4-FFF2-40B4-BE49-F238E27FC236}">
                <a16:creationId xmlns:a16="http://schemas.microsoft.com/office/drawing/2014/main" id="{EB8193D5-BB40-4347-B57A-FD6E0756E06C}"/>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5A3C4A29-3CA0-4CBA-9DA9-84FD9D97DE0B}"/>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968963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3BF37C-B045-4DDA-A318-0730A6E338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A0CC7A78-FCD7-42DD-B309-1F7DF165D2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8AB4ADD8-E554-444D-B2DA-AD41F73C99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BB5CB91-8093-4D96-BB74-B68110E784BF}"/>
              </a:ext>
            </a:extLst>
          </p:cNvPr>
          <p:cNvSpPr>
            <a:spLocks noGrp="1"/>
          </p:cNvSpPr>
          <p:nvPr>
            <p:ph type="dt" sz="half" idx="10"/>
          </p:nvPr>
        </p:nvSpPr>
        <p:spPr/>
        <p:txBody>
          <a:bodyPr/>
          <a:lstStyle/>
          <a:p>
            <a:fld id="{3681D44B-A7DB-415C-A163-99D857EEA1CC}" type="datetimeFigureOut">
              <a:rPr lang="es-MX" smtClean="0"/>
              <a:t>17/05/2025</a:t>
            </a:fld>
            <a:endParaRPr lang="es-MX"/>
          </a:p>
        </p:txBody>
      </p:sp>
      <p:sp>
        <p:nvSpPr>
          <p:cNvPr id="6" name="Marcador de pie de página 5">
            <a:extLst>
              <a:ext uri="{FF2B5EF4-FFF2-40B4-BE49-F238E27FC236}">
                <a16:creationId xmlns:a16="http://schemas.microsoft.com/office/drawing/2014/main" id="{073EF36D-A00F-4CF6-873A-1DC09D8AF143}"/>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EB71EAE-5465-4784-8D2D-4D1E657066F3}"/>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2271104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A1FEB9-E2C4-4980-B157-56FF6E0BF124}"/>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0BAE9DD4-9663-4C46-880F-97A0A8C78B7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0991EA83-23DF-4D0C-A059-B9CA0059432A}"/>
              </a:ext>
            </a:extLst>
          </p:cNvPr>
          <p:cNvSpPr>
            <a:spLocks noGrp="1"/>
          </p:cNvSpPr>
          <p:nvPr>
            <p:ph type="dt" sz="half" idx="10"/>
          </p:nvPr>
        </p:nvSpPr>
        <p:spPr/>
        <p:txBody>
          <a:bodyPr/>
          <a:lstStyle/>
          <a:p>
            <a:fld id="{C199692E-3FD5-439D-B9C0-0E7767874450}" type="datetimeFigureOut">
              <a:rPr lang="es-SV" smtClean="0"/>
              <a:pPr/>
              <a:t>17/5/2025</a:t>
            </a:fld>
            <a:endParaRPr lang="es-SV"/>
          </a:p>
        </p:txBody>
      </p:sp>
      <p:sp>
        <p:nvSpPr>
          <p:cNvPr id="5" name="Marcador de pie de página 4">
            <a:extLst>
              <a:ext uri="{FF2B5EF4-FFF2-40B4-BE49-F238E27FC236}">
                <a16:creationId xmlns:a16="http://schemas.microsoft.com/office/drawing/2014/main" id="{537AD7AE-51A4-436D-8510-978EE29B6F5F}"/>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6EB9D34E-C08E-4F45-B22B-16BE8697A01B}"/>
              </a:ext>
            </a:extLst>
          </p:cNvPr>
          <p:cNvSpPr>
            <a:spLocks noGrp="1"/>
          </p:cNvSpPr>
          <p:nvPr>
            <p:ph type="sldNum" sz="quarter" idx="12"/>
          </p:nvPr>
        </p:nvSpPr>
        <p:spPr/>
        <p:txBody>
          <a:bodyPr/>
          <a:lstStyle/>
          <a:p>
            <a:fld id="{75E78794-CA76-4D17-90EE-24BE8E4E07AB}" type="slidenum">
              <a:rPr lang="es-SV" smtClean="0"/>
              <a:pPr/>
              <a:t>‹Nº›</a:t>
            </a:fld>
            <a:endParaRPr lang="es-SV"/>
          </a:p>
        </p:txBody>
      </p:sp>
    </p:spTree>
    <p:extLst>
      <p:ext uri="{BB962C8B-B14F-4D97-AF65-F5344CB8AC3E}">
        <p14:creationId xmlns:p14="http://schemas.microsoft.com/office/powerpoint/2010/main" val="3400999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CB4FFF-2F66-47AA-87E4-B7EF128EECC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314155D3-785B-45DB-BD6B-7BBC0F0CF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E14CA57F-B354-4985-9ED4-A0F0F3594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E99D3F5-0308-4713-BCCC-6192A9163873}"/>
              </a:ext>
            </a:extLst>
          </p:cNvPr>
          <p:cNvSpPr>
            <a:spLocks noGrp="1"/>
          </p:cNvSpPr>
          <p:nvPr>
            <p:ph type="dt" sz="half" idx="10"/>
          </p:nvPr>
        </p:nvSpPr>
        <p:spPr/>
        <p:txBody>
          <a:bodyPr/>
          <a:lstStyle/>
          <a:p>
            <a:fld id="{3681D44B-A7DB-415C-A163-99D857EEA1CC}" type="datetimeFigureOut">
              <a:rPr lang="es-MX" smtClean="0"/>
              <a:t>17/05/2025</a:t>
            </a:fld>
            <a:endParaRPr lang="es-MX"/>
          </a:p>
        </p:txBody>
      </p:sp>
      <p:sp>
        <p:nvSpPr>
          <p:cNvPr id="6" name="Marcador de pie de página 5">
            <a:extLst>
              <a:ext uri="{FF2B5EF4-FFF2-40B4-BE49-F238E27FC236}">
                <a16:creationId xmlns:a16="http://schemas.microsoft.com/office/drawing/2014/main" id="{B589A215-0F4F-4957-8311-2CB971D569C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E001827-DD99-4CB4-966D-A7971B08CEF7}"/>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3078461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D0A1D-C153-40E7-ADA0-BDC794D4A09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034B767-5017-4582-82CE-E2C17B122D2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2DA92850-C1B5-49EE-A994-2F3D3BEADF0C}"/>
              </a:ext>
            </a:extLst>
          </p:cNvPr>
          <p:cNvSpPr>
            <a:spLocks noGrp="1"/>
          </p:cNvSpPr>
          <p:nvPr>
            <p:ph type="dt" sz="half" idx="10"/>
          </p:nvPr>
        </p:nvSpPr>
        <p:spPr/>
        <p:txBody>
          <a:bodyPr/>
          <a:lstStyle/>
          <a:p>
            <a:fld id="{3681D44B-A7DB-415C-A163-99D857EEA1CC}" type="datetimeFigureOut">
              <a:rPr lang="es-MX" smtClean="0"/>
              <a:t>17/05/2025</a:t>
            </a:fld>
            <a:endParaRPr lang="es-MX"/>
          </a:p>
        </p:txBody>
      </p:sp>
      <p:sp>
        <p:nvSpPr>
          <p:cNvPr id="5" name="Marcador de pie de página 4">
            <a:extLst>
              <a:ext uri="{FF2B5EF4-FFF2-40B4-BE49-F238E27FC236}">
                <a16:creationId xmlns:a16="http://schemas.microsoft.com/office/drawing/2014/main" id="{B41C83FB-2AB4-4ED7-BA99-051A2DBAD67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EE28228-DD1D-43A5-851C-72EF24FA5332}"/>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2176486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94B8CD9-4F8F-45B2-BFC1-FFE6B0F96B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6A1F627B-BA4F-4E6A-9EC1-2F156D10AA0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7F4A638-786D-45C9-B1BE-2E1EE0154C48}"/>
              </a:ext>
            </a:extLst>
          </p:cNvPr>
          <p:cNvSpPr>
            <a:spLocks noGrp="1"/>
          </p:cNvSpPr>
          <p:nvPr>
            <p:ph type="dt" sz="half" idx="10"/>
          </p:nvPr>
        </p:nvSpPr>
        <p:spPr/>
        <p:txBody>
          <a:bodyPr/>
          <a:lstStyle/>
          <a:p>
            <a:fld id="{3681D44B-A7DB-415C-A163-99D857EEA1CC}" type="datetimeFigureOut">
              <a:rPr lang="es-MX" smtClean="0"/>
              <a:t>17/05/2025</a:t>
            </a:fld>
            <a:endParaRPr lang="es-MX"/>
          </a:p>
        </p:txBody>
      </p:sp>
      <p:sp>
        <p:nvSpPr>
          <p:cNvPr id="5" name="Marcador de pie de página 4">
            <a:extLst>
              <a:ext uri="{FF2B5EF4-FFF2-40B4-BE49-F238E27FC236}">
                <a16:creationId xmlns:a16="http://schemas.microsoft.com/office/drawing/2014/main" id="{84842F43-192F-405E-8364-E9C664B022A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318D623B-F322-49A0-B1D4-790010B736FB}"/>
              </a:ext>
            </a:extLst>
          </p:cNvPr>
          <p:cNvSpPr>
            <a:spLocks noGrp="1"/>
          </p:cNvSpPr>
          <p:nvPr>
            <p:ph type="sldNum" sz="quarter" idx="12"/>
          </p:nvPr>
        </p:nvSpPr>
        <p:spPr/>
        <p:txBody>
          <a:bodyPr/>
          <a:lstStyle/>
          <a:p>
            <a:fld id="{4B4B3D87-0F8C-4E48-9D69-0B185D9A1D72}" type="slidenum">
              <a:rPr lang="es-MX" smtClean="0"/>
              <a:t>‹Nº›</a:t>
            </a:fld>
            <a:endParaRPr lang="es-MX"/>
          </a:p>
        </p:txBody>
      </p:sp>
    </p:spTree>
    <p:extLst>
      <p:ext uri="{BB962C8B-B14F-4D97-AF65-F5344CB8AC3E}">
        <p14:creationId xmlns:p14="http://schemas.microsoft.com/office/powerpoint/2010/main" val="12978500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F96460-DF0C-7872-599C-DC9F4B09865A}"/>
              </a:ext>
            </a:extLst>
          </p:cNvPr>
          <p:cNvSpPr>
            <a:spLocks noGrp="1"/>
          </p:cNvSpPr>
          <p:nvPr>
            <p:ph type="ctrTitle"/>
          </p:nvPr>
        </p:nvSpPr>
        <p:spPr>
          <a:xfrm>
            <a:off x="1524000" y="1122363"/>
            <a:ext cx="9144000" cy="2387600"/>
          </a:xfrm>
        </p:spPr>
        <p:txBody>
          <a:bodyPr anchor="b"/>
          <a:lstStyle>
            <a:lvl1pPr algn="ctr">
              <a:defRPr sz="4500"/>
            </a:lvl1pPr>
          </a:lstStyle>
          <a:p>
            <a:r>
              <a:rPr lang="es-ES"/>
              <a:t>Haga clic para modificar el estilo de título del patrón</a:t>
            </a:r>
            <a:endParaRPr lang="es-MX"/>
          </a:p>
        </p:txBody>
      </p:sp>
      <p:sp>
        <p:nvSpPr>
          <p:cNvPr id="3" name="Subtítulo 2">
            <a:extLst>
              <a:ext uri="{FF2B5EF4-FFF2-40B4-BE49-F238E27FC236}">
                <a16:creationId xmlns:a16="http://schemas.microsoft.com/office/drawing/2014/main" id="{134C45B4-1094-C716-A8D1-A62EBA5C9B85}"/>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2EADF75B-7774-1350-A1F9-7164095D451D}"/>
              </a:ext>
            </a:extLst>
          </p:cNvPr>
          <p:cNvSpPr>
            <a:spLocks noGrp="1"/>
          </p:cNvSpPr>
          <p:nvPr>
            <p:ph type="dt" sz="half" idx="10"/>
          </p:nvPr>
        </p:nvSpPr>
        <p:spPr/>
        <p:txBody>
          <a:bodyPr/>
          <a:lstStyle/>
          <a:p>
            <a:fld id="{F324C2B8-2BBF-4637-97FE-DBC3C7731C3C}" type="datetimeFigureOut">
              <a:rPr lang="es-MX" smtClean="0"/>
              <a:t>17/05/2025</a:t>
            </a:fld>
            <a:endParaRPr lang="es-MX"/>
          </a:p>
        </p:txBody>
      </p:sp>
      <p:sp>
        <p:nvSpPr>
          <p:cNvPr id="5" name="Marcador de pie de página 4">
            <a:extLst>
              <a:ext uri="{FF2B5EF4-FFF2-40B4-BE49-F238E27FC236}">
                <a16:creationId xmlns:a16="http://schemas.microsoft.com/office/drawing/2014/main" id="{63C51F2A-D09E-1AF7-67FE-DF1394F2F0B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6E5515FE-1650-ED42-0A75-7D45E81A3663}"/>
              </a:ext>
            </a:extLst>
          </p:cNvPr>
          <p:cNvSpPr>
            <a:spLocks noGrp="1"/>
          </p:cNvSpPr>
          <p:nvPr>
            <p:ph type="sldNum" sz="quarter" idx="12"/>
          </p:nvPr>
        </p:nvSpPr>
        <p:spPr/>
        <p:txBody>
          <a:bodyPr/>
          <a:lstStyle/>
          <a:p>
            <a:fld id="{1C3453B9-89FF-4E05-B713-2F222F5B1766}" type="slidenum">
              <a:rPr lang="es-MX" smtClean="0"/>
              <a:t>‹Nº›</a:t>
            </a:fld>
            <a:endParaRPr lang="es-MX"/>
          </a:p>
        </p:txBody>
      </p:sp>
    </p:spTree>
    <p:extLst>
      <p:ext uri="{BB962C8B-B14F-4D97-AF65-F5344CB8AC3E}">
        <p14:creationId xmlns:p14="http://schemas.microsoft.com/office/powerpoint/2010/main" val="2806249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F3F2CC-238B-9101-A5F9-0CC672060A2D}"/>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53A4DE11-0DF7-D93B-2BBC-A1B2B7D3770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7B86F062-F531-D3ED-1090-0672F22B78E7}"/>
              </a:ext>
            </a:extLst>
          </p:cNvPr>
          <p:cNvSpPr>
            <a:spLocks noGrp="1"/>
          </p:cNvSpPr>
          <p:nvPr>
            <p:ph type="dt" sz="half" idx="10"/>
          </p:nvPr>
        </p:nvSpPr>
        <p:spPr/>
        <p:txBody>
          <a:bodyPr/>
          <a:lstStyle/>
          <a:p>
            <a:fld id="{F324C2B8-2BBF-4637-97FE-DBC3C7731C3C}" type="datetimeFigureOut">
              <a:rPr lang="es-MX" smtClean="0"/>
              <a:t>17/05/2025</a:t>
            </a:fld>
            <a:endParaRPr lang="es-MX"/>
          </a:p>
        </p:txBody>
      </p:sp>
      <p:sp>
        <p:nvSpPr>
          <p:cNvPr id="5" name="Marcador de pie de página 4">
            <a:extLst>
              <a:ext uri="{FF2B5EF4-FFF2-40B4-BE49-F238E27FC236}">
                <a16:creationId xmlns:a16="http://schemas.microsoft.com/office/drawing/2014/main" id="{B10FE2B2-C425-D99D-7F5A-9D1AA6C894AC}"/>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166F16D-0547-0F77-3864-9EF44872F255}"/>
              </a:ext>
            </a:extLst>
          </p:cNvPr>
          <p:cNvSpPr>
            <a:spLocks noGrp="1"/>
          </p:cNvSpPr>
          <p:nvPr>
            <p:ph type="sldNum" sz="quarter" idx="12"/>
          </p:nvPr>
        </p:nvSpPr>
        <p:spPr/>
        <p:txBody>
          <a:bodyPr/>
          <a:lstStyle/>
          <a:p>
            <a:fld id="{1C3453B9-89FF-4E05-B713-2F222F5B1766}" type="slidenum">
              <a:rPr lang="es-MX" smtClean="0"/>
              <a:t>‹Nº›</a:t>
            </a:fld>
            <a:endParaRPr lang="es-MX"/>
          </a:p>
        </p:txBody>
      </p:sp>
    </p:spTree>
    <p:extLst>
      <p:ext uri="{BB962C8B-B14F-4D97-AF65-F5344CB8AC3E}">
        <p14:creationId xmlns:p14="http://schemas.microsoft.com/office/powerpoint/2010/main" val="2835652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31CF31-F733-0446-0B64-25899C23199F}"/>
              </a:ext>
            </a:extLst>
          </p:cNvPr>
          <p:cNvSpPr>
            <a:spLocks noGrp="1"/>
          </p:cNvSpPr>
          <p:nvPr>
            <p:ph type="title"/>
          </p:nvPr>
        </p:nvSpPr>
        <p:spPr>
          <a:xfrm>
            <a:off x="831851" y="1709740"/>
            <a:ext cx="10515600" cy="2852737"/>
          </a:xfrm>
        </p:spPr>
        <p:txBody>
          <a:bodyPr anchor="b"/>
          <a:lstStyle>
            <a:lvl1pPr>
              <a:defRPr sz="4500"/>
            </a:lvl1p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49D502B-ABC8-9257-CB84-E39861CB126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7A95677-2762-EE89-B433-40E4F08A296F}"/>
              </a:ext>
            </a:extLst>
          </p:cNvPr>
          <p:cNvSpPr>
            <a:spLocks noGrp="1"/>
          </p:cNvSpPr>
          <p:nvPr>
            <p:ph type="dt" sz="half" idx="10"/>
          </p:nvPr>
        </p:nvSpPr>
        <p:spPr/>
        <p:txBody>
          <a:bodyPr/>
          <a:lstStyle/>
          <a:p>
            <a:fld id="{F324C2B8-2BBF-4637-97FE-DBC3C7731C3C}" type="datetimeFigureOut">
              <a:rPr lang="es-MX" smtClean="0"/>
              <a:t>17/05/2025</a:t>
            </a:fld>
            <a:endParaRPr lang="es-MX"/>
          </a:p>
        </p:txBody>
      </p:sp>
      <p:sp>
        <p:nvSpPr>
          <p:cNvPr id="5" name="Marcador de pie de página 4">
            <a:extLst>
              <a:ext uri="{FF2B5EF4-FFF2-40B4-BE49-F238E27FC236}">
                <a16:creationId xmlns:a16="http://schemas.microsoft.com/office/drawing/2014/main" id="{B8755C61-567B-4090-ECC3-91DB5DB0AA0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09B6F4E4-6363-5013-D96B-C27C1C4F35EF}"/>
              </a:ext>
            </a:extLst>
          </p:cNvPr>
          <p:cNvSpPr>
            <a:spLocks noGrp="1"/>
          </p:cNvSpPr>
          <p:nvPr>
            <p:ph type="sldNum" sz="quarter" idx="12"/>
          </p:nvPr>
        </p:nvSpPr>
        <p:spPr/>
        <p:txBody>
          <a:bodyPr/>
          <a:lstStyle/>
          <a:p>
            <a:fld id="{1C3453B9-89FF-4E05-B713-2F222F5B1766}" type="slidenum">
              <a:rPr lang="es-MX" smtClean="0"/>
              <a:t>‹Nº›</a:t>
            </a:fld>
            <a:endParaRPr lang="es-MX"/>
          </a:p>
        </p:txBody>
      </p:sp>
    </p:spTree>
    <p:extLst>
      <p:ext uri="{BB962C8B-B14F-4D97-AF65-F5344CB8AC3E}">
        <p14:creationId xmlns:p14="http://schemas.microsoft.com/office/powerpoint/2010/main" val="28762644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FFDEA3-B819-FC7C-3435-B6D1F6A62ED8}"/>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B592074F-328A-7E83-13A1-9CC485B0360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60221671-8512-359F-B046-18C5CAE2E34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EBD8FD0F-30A0-6C87-A078-EAAE88292CB1}"/>
              </a:ext>
            </a:extLst>
          </p:cNvPr>
          <p:cNvSpPr>
            <a:spLocks noGrp="1"/>
          </p:cNvSpPr>
          <p:nvPr>
            <p:ph type="dt" sz="half" idx="10"/>
          </p:nvPr>
        </p:nvSpPr>
        <p:spPr/>
        <p:txBody>
          <a:bodyPr/>
          <a:lstStyle/>
          <a:p>
            <a:fld id="{F324C2B8-2BBF-4637-97FE-DBC3C7731C3C}" type="datetimeFigureOut">
              <a:rPr lang="es-MX" smtClean="0"/>
              <a:t>17/05/2025</a:t>
            </a:fld>
            <a:endParaRPr lang="es-MX"/>
          </a:p>
        </p:txBody>
      </p:sp>
      <p:sp>
        <p:nvSpPr>
          <p:cNvPr id="6" name="Marcador de pie de página 5">
            <a:extLst>
              <a:ext uri="{FF2B5EF4-FFF2-40B4-BE49-F238E27FC236}">
                <a16:creationId xmlns:a16="http://schemas.microsoft.com/office/drawing/2014/main" id="{283245A4-6D41-9CBE-303A-AE51DAB0BFE1}"/>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D8FDB871-A7D5-F3EB-F7A2-432CBAB8DDEF}"/>
              </a:ext>
            </a:extLst>
          </p:cNvPr>
          <p:cNvSpPr>
            <a:spLocks noGrp="1"/>
          </p:cNvSpPr>
          <p:nvPr>
            <p:ph type="sldNum" sz="quarter" idx="12"/>
          </p:nvPr>
        </p:nvSpPr>
        <p:spPr/>
        <p:txBody>
          <a:bodyPr/>
          <a:lstStyle/>
          <a:p>
            <a:fld id="{1C3453B9-89FF-4E05-B713-2F222F5B1766}" type="slidenum">
              <a:rPr lang="es-MX" smtClean="0"/>
              <a:t>‹Nº›</a:t>
            </a:fld>
            <a:endParaRPr lang="es-MX"/>
          </a:p>
        </p:txBody>
      </p:sp>
    </p:spTree>
    <p:extLst>
      <p:ext uri="{BB962C8B-B14F-4D97-AF65-F5344CB8AC3E}">
        <p14:creationId xmlns:p14="http://schemas.microsoft.com/office/powerpoint/2010/main" val="2483027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97FA34-5E03-F285-41D7-84EF486C0D1A}"/>
              </a:ext>
            </a:extLst>
          </p:cNvPr>
          <p:cNvSpPr>
            <a:spLocks noGrp="1"/>
          </p:cNvSpPr>
          <p:nvPr>
            <p:ph type="title"/>
          </p:nvPr>
        </p:nvSpPr>
        <p:spPr>
          <a:xfrm>
            <a:off x="839788" y="365127"/>
            <a:ext cx="10515600" cy="1325563"/>
          </a:xfrm>
        </p:spPr>
        <p:txBody>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8981EDFF-3C53-0832-766C-BF76A9570D1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3DBD6EB-2CC7-FBAD-84D3-11C5E2B05A73}"/>
              </a:ext>
            </a:extLst>
          </p:cNvPr>
          <p:cNvSpPr>
            <a:spLocks noGrp="1"/>
          </p:cNvSpPr>
          <p:nvPr>
            <p:ph sz="half" idx="2"/>
          </p:nvPr>
        </p:nvSpPr>
        <p:spPr>
          <a:xfrm>
            <a:off x="839789"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20B6CBB4-2604-6EFB-FFF2-07B3DB40C14B}"/>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BC0C009-8193-D249-F10A-B37D590C7AB7}"/>
              </a:ext>
            </a:extLst>
          </p:cNvPr>
          <p:cNvSpPr>
            <a:spLocks noGrp="1"/>
          </p:cNvSpPr>
          <p:nvPr>
            <p:ph sz="quarter" idx="4"/>
          </p:nvPr>
        </p:nvSpPr>
        <p:spPr>
          <a:xfrm>
            <a:off x="6172201"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2F3B84CB-9772-4F31-4335-F3C26CD00A59}"/>
              </a:ext>
            </a:extLst>
          </p:cNvPr>
          <p:cNvSpPr>
            <a:spLocks noGrp="1"/>
          </p:cNvSpPr>
          <p:nvPr>
            <p:ph type="dt" sz="half" idx="10"/>
          </p:nvPr>
        </p:nvSpPr>
        <p:spPr/>
        <p:txBody>
          <a:bodyPr/>
          <a:lstStyle/>
          <a:p>
            <a:fld id="{F324C2B8-2BBF-4637-97FE-DBC3C7731C3C}" type="datetimeFigureOut">
              <a:rPr lang="es-MX" smtClean="0"/>
              <a:t>17/05/2025</a:t>
            </a:fld>
            <a:endParaRPr lang="es-MX"/>
          </a:p>
        </p:txBody>
      </p:sp>
      <p:sp>
        <p:nvSpPr>
          <p:cNvPr id="8" name="Marcador de pie de página 7">
            <a:extLst>
              <a:ext uri="{FF2B5EF4-FFF2-40B4-BE49-F238E27FC236}">
                <a16:creationId xmlns:a16="http://schemas.microsoft.com/office/drawing/2014/main" id="{FEAD7BBB-A46F-D397-CBAF-E65823511428}"/>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010BC9FE-BECD-97AB-A427-275FC91D97A0}"/>
              </a:ext>
            </a:extLst>
          </p:cNvPr>
          <p:cNvSpPr>
            <a:spLocks noGrp="1"/>
          </p:cNvSpPr>
          <p:nvPr>
            <p:ph type="sldNum" sz="quarter" idx="12"/>
          </p:nvPr>
        </p:nvSpPr>
        <p:spPr/>
        <p:txBody>
          <a:bodyPr/>
          <a:lstStyle/>
          <a:p>
            <a:fld id="{1C3453B9-89FF-4E05-B713-2F222F5B1766}" type="slidenum">
              <a:rPr lang="es-MX" smtClean="0"/>
              <a:t>‹Nº›</a:t>
            </a:fld>
            <a:endParaRPr lang="es-MX"/>
          </a:p>
        </p:txBody>
      </p:sp>
    </p:spTree>
    <p:extLst>
      <p:ext uri="{BB962C8B-B14F-4D97-AF65-F5344CB8AC3E}">
        <p14:creationId xmlns:p14="http://schemas.microsoft.com/office/powerpoint/2010/main" val="2707015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D67E74-6D49-66FC-9B05-68F2ACE7073B}"/>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0F76AE64-72F6-E981-6FF6-302B0CA526C6}"/>
              </a:ext>
            </a:extLst>
          </p:cNvPr>
          <p:cNvSpPr>
            <a:spLocks noGrp="1"/>
          </p:cNvSpPr>
          <p:nvPr>
            <p:ph type="dt" sz="half" idx="10"/>
          </p:nvPr>
        </p:nvSpPr>
        <p:spPr/>
        <p:txBody>
          <a:bodyPr/>
          <a:lstStyle/>
          <a:p>
            <a:fld id="{F324C2B8-2BBF-4637-97FE-DBC3C7731C3C}" type="datetimeFigureOut">
              <a:rPr lang="es-MX" smtClean="0"/>
              <a:t>17/05/2025</a:t>
            </a:fld>
            <a:endParaRPr lang="es-MX"/>
          </a:p>
        </p:txBody>
      </p:sp>
      <p:sp>
        <p:nvSpPr>
          <p:cNvPr id="4" name="Marcador de pie de página 3">
            <a:extLst>
              <a:ext uri="{FF2B5EF4-FFF2-40B4-BE49-F238E27FC236}">
                <a16:creationId xmlns:a16="http://schemas.microsoft.com/office/drawing/2014/main" id="{1242AB01-FAA4-076C-9845-E6B6A83A5E6F}"/>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D40BFE9E-3C68-B534-291B-8E75D5469694}"/>
              </a:ext>
            </a:extLst>
          </p:cNvPr>
          <p:cNvSpPr>
            <a:spLocks noGrp="1"/>
          </p:cNvSpPr>
          <p:nvPr>
            <p:ph type="sldNum" sz="quarter" idx="12"/>
          </p:nvPr>
        </p:nvSpPr>
        <p:spPr/>
        <p:txBody>
          <a:bodyPr/>
          <a:lstStyle/>
          <a:p>
            <a:fld id="{1C3453B9-89FF-4E05-B713-2F222F5B1766}" type="slidenum">
              <a:rPr lang="es-MX" smtClean="0"/>
              <a:t>‹Nº›</a:t>
            </a:fld>
            <a:endParaRPr lang="es-MX"/>
          </a:p>
        </p:txBody>
      </p:sp>
    </p:spTree>
    <p:extLst>
      <p:ext uri="{BB962C8B-B14F-4D97-AF65-F5344CB8AC3E}">
        <p14:creationId xmlns:p14="http://schemas.microsoft.com/office/powerpoint/2010/main" val="2849908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1FDB53F-0856-74CB-DFC0-0CDD10B9084F}"/>
              </a:ext>
            </a:extLst>
          </p:cNvPr>
          <p:cNvSpPr>
            <a:spLocks noGrp="1"/>
          </p:cNvSpPr>
          <p:nvPr>
            <p:ph type="dt" sz="half" idx="10"/>
          </p:nvPr>
        </p:nvSpPr>
        <p:spPr/>
        <p:txBody>
          <a:bodyPr/>
          <a:lstStyle/>
          <a:p>
            <a:fld id="{F324C2B8-2BBF-4637-97FE-DBC3C7731C3C}" type="datetimeFigureOut">
              <a:rPr lang="es-MX" smtClean="0"/>
              <a:t>17/05/2025</a:t>
            </a:fld>
            <a:endParaRPr lang="es-MX"/>
          </a:p>
        </p:txBody>
      </p:sp>
      <p:sp>
        <p:nvSpPr>
          <p:cNvPr id="3" name="Marcador de pie de página 2">
            <a:extLst>
              <a:ext uri="{FF2B5EF4-FFF2-40B4-BE49-F238E27FC236}">
                <a16:creationId xmlns:a16="http://schemas.microsoft.com/office/drawing/2014/main" id="{69E7E102-D0EE-9E87-5549-7555D8FE843C}"/>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DA3AF003-F362-DC66-09F9-C739CB55521B}"/>
              </a:ext>
            </a:extLst>
          </p:cNvPr>
          <p:cNvSpPr>
            <a:spLocks noGrp="1"/>
          </p:cNvSpPr>
          <p:nvPr>
            <p:ph type="sldNum" sz="quarter" idx="12"/>
          </p:nvPr>
        </p:nvSpPr>
        <p:spPr/>
        <p:txBody>
          <a:bodyPr/>
          <a:lstStyle/>
          <a:p>
            <a:fld id="{1C3453B9-89FF-4E05-B713-2F222F5B1766}" type="slidenum">
              <a:rPr lang="es-MX" smtClean="0"/>
              <a:t>‹Nº›</a:t>
            </a:fld>
            <a:endParaRPr lang="es-MX"/>
          </a:p>
        </p:txBody>
      </p:sp>
    </p:spTree>
    <p:extLst>
      <p:ext uri="{BB962C8B-B14F-4D97-AF65-F5344CB8AC3E}">
        <p14:creationId xmlns:p14="http://schemas.microsoft.com/office/powerpoint/2010/main" val="157321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CC2D2C-A57F-4015-B99A-39000AE39AD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24F8AFCC-3B9F-49F0-8066-06D72E2630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3E5BFFD-CDE7-4607-8026-8A9393EC7AF7}"/>
              </a:ext>
            </a:extLst>
          </p:cNvPr>
          <p:cNvSpPr>
            <a:spLocks noGrp="1"/>
          </p:cNvSpPr>
          <p:nvPr>
            <p:ph type="dt" sz="half" idx="10"/>
          </p:nvPr>
        </p:nvSpPr>
        <p:spPr/>
        <p:txBody>
          <a:bodyPr/>
          <a:lstStyle/>
          <a:p>
            <a:fld id="{C199692E-3FD5-439D-B9C0-0E7767874450}" type="datetimeFigureOut">
              <a:rPr lang="es-SV" smtClean="0"/>
              <a:pPr/>
              <a:t>17/5/2025</a:t>
            </a:fld>
            <a:endParaRPr lang="es-SV"/>
          </a:p>
        </p:txBody>
      </p:sp>
      <p:sp>
        <p:nvSpPr>
          <p:cNvPr id="5" name="Marcador de pie de página 4">
            <a:extLst>
              <a:ext uri="{FF2B5EF4-FFF2-40B4-BE49-F238E27FC236}">
                <a16:creationId xmlns:a16="http://schemas.microsoft.com/office/drawing/2014/main" id="{D3F0B2DF-202C-43E0-B5CB-5FC46A75BA71}"/>
              </a:ext>
            </a:extLst>
          </p:cNvPr>
          <p:cNvSpPr>
            <a:spLocks noGrp="1"/>
          </p:cNvSpPr>
          <p:nvPr>
            <p:ph type="ftr" sz="quarter" idx="11"/>
          </p:nvPr>
        </p:nvSpPr>
        <p:spPr/>
        <p:txBody>
          <a:bodyPr/>
          <a:lstStyle/>
          <a:p>
            <a:endParaRPr lang="es-SV"/>
          </a:p>
        </p:txBody>
      </p:sp>
      <p:sp>
        <p:nvSpPr>
          <p:cNvPr id="6" name="Marcador de número de diapositiva 5">
            <a:extLst>
              <a:ext uri="{FF2B5EF4-FFF2-40B4-BE49-F238E27FC236}">
                <a16:creationId xmlns:a16="http://schemas.microsoft.com/office/drawing/2014/main" id="{4386793B-8C39-4E38-87A9-EA4A7AB60676}"/>
              </a:ext>
            </a:extLst>
          </p:cNvPr>
          <p:cNvSpPr>
            <a:spLocks noGrp="1"/>
          </p:cNvSpPr>
          <p:nvPr>
            <p:ph type="sldNum" sz="quarter" idx="12"/>
          </p:nvPr>
        </p:nvSpPr>
        <p:spPr/>
        <p:txBody>
          <a:bodyPr/>
          <a:lstStyle/>
          <a:p>
            <a:fld id="{75E78794-CA76-4D17-90EE-24BE8E4E07AB}" type="slidenum">
              <a:rPr lang="es-SV" smtClean="0"/>
              <a:pPr/>
              <a:t>‹Nº›</a:t>
            </a:fld>
            <a:endParaRPr lang="es-SV"/>
          </a:p>
        </p:txBody>
      </p:sp>
    </p:spTree>
    <p:extLst>
      <p:ext uri="{BB962C8B-B14F-4D97-AF65-F5344CB8AC3E}">
        <p14:creationId xmlns:p14="http://schemas.microsoft.com/office/powerpoint/2010/main" val="297504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B069CE-4297-7559-DA54-5F9855A0D107}"/>
              </a:ext>
            </a:extLst>
          </p:cNvPr>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7BFB8C52-4866-6274-21C7-BAC9DE43CE97}"/>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E5B98EE5-C518-D071-E4F2-F739584E24C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09244FB-F516-B592-C94A-C910C2EA415E}"/>
              </a:ext>
            </a:extLst>
          </p:cNvPr>
          <p:cNvSpPr>
            <a:spLocks noGrp="1"/>
          </p:cNvSpPr>
          <p:nvPr>
            <p:ph type="dt" sz="half" idx="10"/>
          </p:nvPr>
        </p:nvSpPr>
        <p:spPr/>
        <p:txBody>
          <a:bodyPr/>
          <a:lstStyle/>
          <a:p>
            <a:fld id="{F324C2B8-2BBF-4637-97FE-DBC3C7731C3C}" type="datetimeFigureOut">
              <a:rPr lang="es-MX" smtClean="0"/>
              <a:t>17/05/2025</a:t>
            </a:fld>
            <a:endParaRPr lang="es-MX"/>
          </a:p>
        </p:txBody>
      </p:sp>
      <p:sp>
        <p:nvSpPr>
          <p:cNvPr id="6" name="Marcador de pie de página 5">
            <a:extLst>
              <a:ext uri="{FF2B5EF4-FFF2-40B4-BE49-F238E27FC236}">
                <a16:creationId xmlns:a16="http://schemas.microsoft.com/office/drawing/2014/main" id="{12022373-7A95-645E-96A5-E33339BBA07C}"/>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30370ED-C6A7-1B4A-84F1-C20D24AF6755}"/>
              </a:ext>
            </a:extLst>
          </p:cNvPr>
          <p:cNvSpPr>
            <a:spLocks noGrp="1"/>
          </p:cNvSpPr>
          <p:nvPr>
            <p:ph type="sldNum" sz="quarter" idx="12"/>
          </p:nvPr>
        </p:nvSpPr>
        <p:spPr/>
        <p:txBody>
          <a:bodyPr/>
          <a:lstStyle/>
          <a:p>
            <a:fld id="{1C3453B9-89FF-4E05-B713-2F222F5B1766}" type="slidenum">
              <a:rPr lang="es-MX" smtClean="0"/>
              <a:t>‹Nº›</a:t>
            </a:fld>
            <a:endParaRPr lang="es-MX"/>
          </a:p>
        </p:txBody>
      </p:sp>
    </p:spTree>
    <p:extLst>
      <p:ext uri="{BB962C8B-B14F-4D97-AF65-F5344CB8AC3E}">
        <p14:creationId xmlns:p14="http://schemas.microsoft.com/office/powerpoint/2010/main" val="3123113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54AC67-4F1D-B6E9-501F-7316731B40E6}"/>
              </a:ext>
            </a:extLst>
          </p:cNvPr>
          <p:cNvSpPr>
            <a:spLocks noGrp="1"/>
          </p:cNvSpPr>
          <p:nvPr>
            <p:ph type="title"/>
          </p:nvPr>
        </p:nvSpPr>
        <p:spPr>
          <a:xfrm>
            <a:off x="839788" y="457200"/>
            <a:ext cx="3932237" cy="1600200"/>
          </a:xfrm>
        </p:spPr>
        <p:txBody>
          <a:bodyPr anchor="b"/>
          <a:lstStyle>
            <a:lvl1pPr>
              <a:defRPr sz="24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0B44FC59-1899-3D2A-6BC3-9E1C18566B36}"/>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MX"/>
          </a:p>
        </p:txBody>
      </p:sp>
      <p:sp>
        <p:nvSpPr>
          <p:cNvPr id="4" name="Marcador de texto 3">
            <a:extLst>
              <a:ext uri="{FF2B5EF4-FFF2-40B4-BE49-F238E27FC236}">
                <a16:creationId xmlns:a16="http://schemas.microsoft.com/office/drawing/2014/main" id="{EFA624DB-D1A3-087B-C0F6-DA5E9B63F86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0205285-0F5C-5C10-160C-4B73F5830943}"/>
              </a:ext>
            </a:extLst>
          </p:cNvPr>
          <p:cNvSpPr>
            <a:spLocks noGrp="1"/>
          </p:cNvSpPr>
          <p:nvPr>
            <p:ph type="dt" sz="half" idx="10"/>
          </p:nvPr>
        </p:nvSpPr>
        <p:spPr/>
        <p:txBody>
          <a:bodyPr/>
          <a:lstStyle/>
          <a:p>
            <a:fld id="{F324C2B8-2BBF-4637-97FE-DBC3C7731C3C}" type="datetimeFigureOut">
              <a:rPr lang="es-MX" smtClean="0"/>
              <a:t>17/05/2025</a:t>
            </a:fld>
            <a:endParaRPr lang="es-MX"/>
          </a:p>
        </p:txBody>
      </p:sp>
      <p:sp>
        <p:nvSpPr>
          <p:cNvPr id="6" name="Marcador de pie de página 5">
            <a:extLst>
              <a:ext uri="{FF2B5EF4-FFF2-40B4-BE49-F238E27FC236}">
                <a16:creationId xmlns:a16="http://schemas.microsoft.com/office/drawing/2014/main" id="{9FAC1900-AB15-4C17-2D35-A31BE689ECB8}"/>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CCAE77F2-ABAB-680F-2DF3-EF03440A8568}"/>
              </a:ext>
            </a:extLst>
          </p:cNvPr>
          <p:cNvSpPr>
            <a:spLocks noGrp="1"/>
          </p:cNvSpPr>
          <p:nvPr>
            <p:ph type="sldNum" sz="quarter" idx="12"/>
          </p:nvPr>
        </p:nvSpPr>
        <p:spPr/>
        <p:txBody>
          <a:bodyPr/>
          <a:lstStyle/>
          <a:p>
            <a:fld id="{1C3453B9-89FF-4E05-B713-2F222F5B1766}" type="slidenum">
              <a:rPr lang="es-MX" smtClean="0"/>
              <a:t>‹Nº›</a:t>
            </a:fld>
            <a:endParaRPr lang="es-MX"/>
          </a:p>
        </p:txBody>
      </p:sp>
    </p:spTree>
    <p:extLst>
      <p:ext uri="{BB962C8B-B14F-4D97-AF65-F5344CB8AC3E}">
        <p14:creationId xmlns:p14="http://schemas.microsoft.com/office/powerpoint/2010/main" val="183194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76A250-065F-89BF-1458-FEB788B8B0CE}"/>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A3AB8B5A-5723-C229-D2DD-256AAC5D040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1B1166E-F62C-D588-2EDB-C4779BDDB82C}"/>
              </a:ext>
            </a:extLst>
          </p:cNvPr>
          <p:cNvSpPr>
            <a:spLocks noGrp="1"/>
          </p:cNvSpPr>
          <p:nvPr>
            <p:ph type="dt" sz="half" idx="10"/>
          </p:nvPr>
        </p:nvSpPr>
        <p:spPr/>
        <p:txBody>
          <a:bodyPr/>
          <a:lstStyle/>
          <a:p>
            <a:fld id="{F324C2B8-2BBF-4637-97FE-DBC3C7731C3C}" type="datetimeFigureOut">
              <a:rPr lang="es-MX" smtClean="0"/>
              <a:t>17/05/2025</a:t>
            </a:fld>
            <a:endParaRPr lang="es-MX"/>
          </a:p>
        </p:txBody>
      </p:sp>
      <p:sp>
        <p:nvSpPr>
          <p:cNvPr id="5" name="Marcador de pie de página 4">
            <a:extLst>
              <a:ext uri="{FF2B5EF4-FFF2-40B4-BE49-F238E27FC236}">
                <a16:creationId xmlns:a16="http://schemas.microsoft.com/office/drawing/2014/main" id="{A92998AC-F1CC-318A-0D05-1A55666291C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FF0832A-E92B-E314-81E4-15D69B3F3FDE}"/>
              </a:ext>
            </a:extLst>
          </p:cNvPr>
          <p:cNvSpPr>
            <a:spLocks noGrp="1"/>
          </p:cNvSpPr>
          <p:nvPr>
            <p:ph type="sldNum" sz="quarter" idx="12"/>
          </p:nvPr>
        </p:nvSpPr>
        <p:spPr/>
        <p:txBody>
          <a:bodyPr/>
          <a:lstStyle/>
          <a:p>
            <a:fld id="{1C3453B9-89FF-4E05-B713-2F222F5B1766}" type="slidenum">
              <a:rPr lang="es-MX" smtClean="0"/>
              <a:t>‹Nº›</a:t>
            </a:fld>
            <a:endParaRPr lang="es-MX"/>
          </a:p>
        </p:txBody>
      </p:sp>
    </p:spTree>
    <p:extLst>
      <p:ext uri="{BB962C8B-B14F-4D97-AF65-F5344CB8AC3E}">
        <p14:creationId xmlns:p14="http://schemas.microsoft.com/office/powerpoint/2010/main" val="892977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14D6A64-8896-F650-4655-A8E0FBB319F7}"/>
              </a:ext>
            </a:extLst>
          </p:cNvPr>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002FE538-88DE-8AA4-A65F-B917074CCB2F}"/>
              </a:ext>
            </a:extLst>
          </p:cNvPr>
          <p:cNvSpPr>
            <a:spLocks noGrp="1"/>
          </p:cNvSpPr>
          <p:nvPr>
            <p:ph type="body" orient="vert" idx="1"/>
          </p:nvPr>
        </p:nvSpPr>
        <p:spPr>
          <a:xfrm>
            <a:off x="838201"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0C148769-D1CF-E636-1359-8E9F48B9B64A}"/>
              </a:ext>
            </a:extLst>
          </p:cNvPr>
          <p:cNvSpPr>
            <a:spLocks noGrp="1"/>
          </p:cNvSpPr>
          <p:nvPr>
            <p:ph type="dt" sz="half" idx="10"/>
          </p:nvPr>
        </p:nvSpPr>
        <p:spPr/>
        <p:txBody>
          <a:bodyPr/>
          <a:lstStyle/>
          <a:p>
            <a:fld id="{F324C2B8-2BBF-4637-97FE-DBC3C7731C3C}" type="datetimeFigureOut">
              <a:rPr lang="es-MX" smtClean="0"/>
              <a:t>17/05/2025</a:t>
            </a:fld>
            <a:endParaRPr lang="es-MX"/>
          </a:p>
        </p:txBody>
      </p:sp>
      <p:sp>
        <p:nvSpPr>
          <p:cNvPr id="5" name="Marcador de pie de página 4">
            <a:extLst>
              <a:ext uri="{FF2B5EF4-FFF2-40B4-BE49-F238E27FC236}">
                <a16:creationId xmlns:a16="http://schemas.microsoft.com/office/drawing/2014/main" id="{7CEB3295-A3F6-6055-D6B3-C2166DD64E72}"/>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21FEC5DD-A3A7-A0E5-10FF-98BA9600D9F3}"/>
              </a:ext>
            </a:extLst>
          </p:cNvPr>
          <p:cNvSpPr>
            <a:spLocks noGrp="1"/>
          </p:cNvSpPr>
          <p:nvPr>
            <p:ph type="sldNum" sz="quarter" idx="12"/>
          </p:nvPr>
        </p:nvSpPr>
        <p:spPr/>
        <p:txBody>
          <a:bodyPr/>
          <a:lstStyle/>
          <a:p>
            <a:fld id="{1C3453B9-89FF-4E05-B713-2F222F5B1766}" type="slidenum">
              <a:rPr lang="es-MX" smtClean="0"/>
              <a:t>‹Nº›</a:t>
            </a:fld>
            <a:endParaRPr lang="es-MX"/>
          </a:p>
        </p:txBody>
      </p:sp>
    </p:spTree>
    <p:extLst>
      <p:ext uri="{BB962C8B-B14F-4D97-AF65-F5344CB8AC3E}">
        <p14:creationId xmlns:p14="http://schemas.microsoft.com/office/powerpoint/2010/main" val="34863011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AE5E9F1A-6ADD-4FED-9489-388266B53BE0}" type="datetimeFigureOut">
              <a:rPr lang="es-ES" smtClean="0"/>
              <a:t>17/05/2025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3649961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AE5E9F1A-6ADD-4FED-9489-388266B53BE0}" type="datetimeFigureOut">
              <a:rPr lang="es-ES" smtClean="0"/>
              <a:t>17/05/2025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3626389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E5E9F1A-6ADD-4FED-9489-388266B53BE0}" type="datetimeFigureOut">
              <a:rPr lang="es-ES" smtClean="0"/>
              <a:t>17/05/2025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702084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AE5E9F1A-6ADD-4FED-9489-388266B53BE0}" type="datetimeFigureOut">
              <a:rPr lang="es-ES" smtClean="0"/>
              <a:t>17/05/2025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3277713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AE5E9F1A-6ADD-4FED-9489-388266B53BE0}" type="datetimeFigureOut">
              <a:rPr lang="es-ES" smtClean="0"/>
              <a:t>17/05/2025</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12625207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AE5E9F1A-6ADD-4FED-9489-388266B53BE0}" type="datetimeFigureOut">
              <a:rPr lang="es-ES" smtClean="0"/>
              <a:t>17/05/2025</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3900077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989BA4-1A86-4C66-BFF4-BF5CE69A640C}"/>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3783A89D-578E-4971-846E-80298863DC5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contenido 3">
            <a:extLst>
              <a:ext uri="{FF2B5EF4-FFF2-40B4-BE49-F238E27FC236}">
                <a16:creationId xmlns:a16="http://schemas.microsoft.com/office/drawing/2014/main" id="{B6B5B3FD-6C5F-4486-AFC7-B7D4F1C3DED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fecha 4">
            <a:extLst>
              <a:ext uri="{FF2B5EF4-FFF2-40B4-BE49-F238E27FC236}">
                <a16:creationId xmlns:a16="http://schemas.microsoft.com/office/drawing/2014/main" id="{CF60888D-46D5-4419-967B-434745657923}"/>
              </a:ext>
            </a:extLst>
          </p:cNvPr>
          <p:cNvSpPr>
            <a:spLocks noGrp="1"/>
          </p:cNvSpPr>
          <p:nvPr>
            <p:ph type="dt" sz="half" idx="10"/>
          </p:nvPr>
        </p:nvSpPr>
        <p:spPr/>
        <p:txBody>
          <a:bodyPr/>
          <a:lstStyle/>
          <a:p>
            <a:fld id="{C199692E-3FD5-439D-B9C0-0E7767874450}" type="datetimeFigureOut">
              <a:rPr lang="es-SV" smtClean="0"/>
              <a:pPr/>
              <a:t>17/5/2025</a:t>
            </a:fld>
            <a:endParaRPr lang="es-SV"/>
          </a:p>
        </p:txBody>
      </p:sp>
      <p:sp>
        <p:nvSpPr>
          <p:cNvPr id="6" name="Marcador de pie de página 5">
            <a:extLst>
              <a:ext uri="{FF2B5EF4-FFF2-40B4-BE49-F238E27FC236}">
                <a16:creationId xmlns:a16="http://schemas.microsoft.com/office/drawing/2014/main" id="{0BE7EB24-5158-4B58-8EA9-FF2DD569C2E2}"/>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02C1BBF2-3B52-47B9-9BAC-4CEF59D85AC6}"/>
              </a:ext>
            </a:extLst>
          </p:cNvPr>
          <p:cNvSpPr>
            <a:spLocks noGrp="1"/>
          </p:cNvSpPr>
          <p:nvPr>
            <p:ph type="sldNum" sz="quarter" idx="12"/>
          </p:nvPr>
        </p:nvSpPr>
        <p:spPr/>
        <p:txBody>
          <a:bodyPr/>
          <a:lstStyle/>
          <a:p>
            <a:fld id="{75E78794-CA76-4D17-90EE-24BE8E4E07AB}" type="slidenum">
              <a:rPr lang="es-SV" smtClean="0"/>
              <a:pPr/>
              <a:t>‹Nº›</a:t>
            </a:fld>
            <a:endParaRPr lang="es-SV"/>
          </a:p>
        </p:txBody>
      </p:sp>
    </p:spTree>
    <p:extLst>
      <p:ext uri="{BB962C8B-B14F-4D97-AF65-F5344CB8AC3E}">
        <p14:creationId xmlns:p14="http://schemas.microsoft.com/office/powerpoint/2010/main" val="1972352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E5E9F1A-6ADD-4FED-9489-388266B53BE0}" type="datetimeFigureOut">
              <a:rPr lang="es-ES" smtClean="0"/>
              <a:t>17/05/2025</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2141458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E5E9F1A-6ADD-4FED-9489-388266B53BE0}" type="datetimeFigureOut">
              <a:rPr lang="es-ES" smtClean="0"/>
              <a:t>17/05/2025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3179946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E5E9F1A-6ADD-4FED-9489-388266B53BE0}" type="datetimeFigureOut">
              <a:rPr lang="es-ES" smtClean="0"/>
              <a:t>17/05/2025</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955033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AE5E9F1A-6ADD-4FED-9489-388266B53BE0}" type="datetimeFigureOut">
              <a:rPr lang="es-ES" smtClean="0"/>
              <a:t>17/05/2025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38834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AE5E9F1A-6ADD-4FED-9489-388266B53BE0}" type="datetimeFigureOut">
              <a:rPr lang="es-ES" smtClean="0"/>
              <a:t>17/05/2025</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731C249-245A-4BE4-8B8A-203EBE9428BB}" type="slidenum">
              <a:rPr lang="es-ES" smtClean="0"/>
              <a:t>‹Nº›</a:t>
            </a:fld>
            <a:endParaRPr lang="es-ES"/>
          </a:p>
        </p:txBody>
      </p:sp>
    </p:spTree>
    <p:extLst>
      <p:ext uri="{BB962C8B-B14F-4D97-AF65-F5344CB8AC3E}">
        <p14:creationId xmlns:p14="http://schemas.microsoft.com/office/powerpoint/2010/main" val="45261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318E6C-A65D-42FD-AC3C-1C71E93EA0C2}"/>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D1A0712A-2761-472F-92AA-EB46949AEF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0693615-32CE-49D7-A5AE-647B16C751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5" name="Marcador de texto 4">
            <a:extLst>
              <a:ext uri="{FF2B5EF4-FFF2-40B4-BE49-F238E27FC236}">
                <a16:creationId xmlns:a16="http://schemas.microsoft.com/office/drawing/2014/main" id="{50711EF3-0907-4968-B052-E8F73F03FB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2B25F00-F2EC-47D8-A5CF-943B611F20D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7" name="Marcador de fecha 6">
            <a:extLst>
              <a:ext uri="{FF2B5EF4-FFF2-40B4-BE49-F238E27FC236}">
                <a16:creationId xmlns:a16="http://schemas.microsoft.com/office/drawing/2014/main" id="{65FDAEC1-9883-4BCD-B93C-75A462F3D412}"/>
              </a:ext>
            </a:extLst>
          </p:cNvPr>
          <p:cNvSpPr>
            <a:spLocks noGrp="1"/>
          </p:cNvSpPr>
          <p:nvPr>
            <p:ph type="dt" sz="half" idx="10"/>
          </p:nvPr>
        </p:nvSpPr>
        <p:spPr/>
        <p:txBody>
          <a:bodyPr/>
          <a:lstStyle/>
          <a:p>
            <a:fld id="{C199692E-3FD5-439D-B9C0-0E7767874450}" type="datetimeFigureOut">
              <a:rPr lang="es-SV" smtClean="0"/>
              <a:pPr/>
              <a:t>17/5/2025</a:t>
            </a:fld>
            <a:endParaRPr lang="es-SV"/>
          </a:p>
        </p:txBody>
      </p:sp>
      <p:sp>
        <p:nvSpPr>
          <p:cNvPr id="8" name="Marcador de pie de página 7">
            <a:extLst>
              <a:ext uri="{FF2B5EF4-FFF2-40B4-BE49-F238E27FC236}">
                <a16:creationId xmlns:a16="http://schemas.microsoft.com/office/drawing/2014/main" id="{DFA1B6B1-94FC-44DE-B02F-0952402EB58E}"/>
              </a:ext>
            </a:extLst>
          </p:cNvPr>
          <p:cNvSpPr>
            <a:spLocks noGrp="1"/>
          </p:cNvSpPr>
          <p:nvPr>
            <p:ph type="ftr" sz="quarter" idx="11"/>
          </p:nvPr>
        </p:nvSpPr>
        <p:spPr/>
        <p:txBody>
          <a:bodyPr/>
          <a:lstStyle/>
          <a:p>
            <a:endParaRPr lang="es-SV"/>
          </a:p>
        </p:txBody>
      </p:sp>
      <p:sp>
        <p:nvSpPr>
          <p:cNvPr id="9" name="Marcador de número de diapositiva 8">
            <a:extLst>
              <a:ext uri="{FF2B5EF4-FFF2-40B4-BE49-F238E27FC236}">
                <a16:creationId xmlns:a16="http://schemas.microsoft.com/office/drawing/2014/main" id="{45121E7C-AC3D-4277-A6F3-FEDA9F9960D2}"/>
              </a:ext>
            </a:extLst>
          </p:cNvPr>
          <p:cNvSpPr>
            <a:spLocks noGrp="1"/>
          </p:cNvSpPr>
          <p:nvPr>
            <p:ph type="sldNum" sz="quarter" idx="12"/>
          </p:nvPr>
        </p:nvSpPr>
        <p:spPr/>
        <p:txBody>
          <a:bodyPr/>
          <a:lstStyle/>
          <a:p>
            <a:fld id="{75E78794-CA76-4D17-90EE-24BE8E4E07AB}" type="slidenum">
              <a:rPr lang="es-SV" smtClean="0"/>
              <a:pPr/>
              <a:t>‹Nº›</a:t>
            </a:fld>
            <a:endParaRPr lang="es-SV"/>
          </a:p>
        </p:txBody>
      </p:sp>
    </p:spTree>
    <p:extLst>
      <p:ext uri="{BB962C8B-B14F-4D97-AF65-F5344CB8AC3E}">
        <p14:creationId xmlns:p14="http://schemas.microsoft.com/office/powerpoint/2010/main" val="1029823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375D98-330E-4FC6-A9A6-CAC9BBFD785F}"/>
              </a:ext>
            </a:extLst>
          </p:cNvPr>
          <p:cNvSpPr>
            <a:spLocks noGrp="1"/>
          </p:cNvSpPr>
          <p:nvPr>
            <p:ph type="title"/>
          </p:nvPr>
        </p:nvSpPr>
        <p:spPr/>
        <p:txBody>
          <a:bodyPr/>
          <a:lstStyle/>
          <a:p>
            <a:r>
              <a:rPr lang="es-ES"/>
              <a:t>Haga clic para modificar el estilo de título del patrón</a:t>
            </a:r>
            <a:endParaRPr lang="es-SV"/>
          </a:p>
        </p:txBody>
      </p:sp>
      <p:sp>
        <p:nvSpPr>
          <p:cNvPr id="3" name="Marcador de fecha 2">
            <a:extLst>
              <a:ext uri="{FF2B5EF4-FFF2-40B4-BE49-F238E27FC236}">
                <a16:creationId xmlns:a16="http://schemas.microsoft.com/office/drawing/2014/main" id="{3531CD2E-2A24-48C2-B8BD-704001DB2C5C}"/>
              </a:ext>
            </a:extLst>
          </p:cNvPr>
          <p:cNvSpPr>
            <a:spLocks noGrp="1"/>
          </p:cNvSpPr>
          <p:nvPr>
            <p:ph type="dt" sz="half" idx="10"/>
          </p:nvPr>
        </p:nvSpPr>
        <p:spPr/>
        <p:txBody>
          <a:bodyPr/>
          <a:lstStyle/>
          <a:p>
            <a:fld id="{C199692E-3FD5-439D-B9C0-0E7767874450}" type="datetimeFigureOut">
              <a:rPr lang="es-SV" smtClean="0"/>
              <a:pPr/>
              <a:t>17/5/2025</a:t>
            </a:fld>
            <a:endParaRPr lang="es-SV"/>
          </a:p>
        </p:txBody>
      </p:sp>
      <p:sp>
        <p:nvSpPr>
          <p:cNvPr id="4" name="Marcador de pie de página 3">
            <a:extLst>
              <a:ext uri="{FF2B5EF4-FFF2-40B4-BE49-F238E27FC236}">
                <a16:creationId xmlns:a16="http://schemas.microsoft.com/office/drawing/2014/main" id="{B37F4DAD-12BD-4920-A155-3D8BF06E37EC}"/>
              </a:ext>
            </a:extLst>
          </p:cNvPr>
          <p:cNvSpPr>
            <a:spLocks noGrp="1"/>
          </p:cNvSpPr>
          <p:nvPr>
            <p:ph type="ftr" sz="quarter" idx="11"/>
          </p:nvPr>
        </p:nvSpPr>
        <p:spPr/>
        <p:txBody>
          <a:bodyPr/>
          <a:lstStyle/>
          <a:p>
            <a:endParaRPr lang="es-SV"/>
          </a:p>
        </p:txBody>
      </p:sp>
      <p:sp>
        <p:nvSpPr>
          <p:cNvPr id="5" name="Marcador de número de diapositiva 4">
            <a:extLst>
              <a:ext uri="{FF2B5EF4-FFF2-40B4-BE49-F238E27FC236}">
                <a16:creationId xmlns:a16="http://schemas.microsoft.com/office/drawing/2014/main" id="{9AE0163C-D0CA-42A0-BAD6-B19D08FD5F94}"/>
              </a:ext>
            </a:extLst>
          </p:cNvPr>
          <p:cNvSpPr>
            <a:spLocks noGrp="1"/>
          </p:cNvSpPr>
          <p:nvPr>
            <p:ph type="sldNum" sz="quarter" idx="12"/>
          </p:nvPr>
        </p:nvSpPr>
        <p:spPr/>
        <p:txBody>
          <a:bodyPr/>
          <a:lstStyle/>
          <a:p>
            <a:fld id="{75E78794-CA76-4D17-90EE-24BE8E4E07AB}" type="slidenum">
              <a:rPr lang="es-SV" smtClean="0"/>
              <a:pPr/>
              <a:t>‹Nº›</a:t>
            </a:fld>
            <a:endParaRPr lang="es-SV"/>
          </a:p>
        </p:txBody>
      </p:sp>
    </p:spTree>
    <p:extLst>
      <p:ext uri="{BB962C8B-B14F-4D97-AF65-F5344CB8AC3E}">
        <p14:creationId xmlns:p14="http://schemas.microsoft.com/office/powerpoint/2010/main" val="2986791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742350C-495D-4D0A-B98D-81758DF3E4D9}"/>
              </a:ext>
            </a:extLst>
          </p:cNvPr>
          <p:cNvSpPr>
            <a:spLocks noGrp="1"/>
          </p:cNvSpPr>
          <p:nvPr>
            <p:ph type="dt" sz="half" idx="10"/>
          </p:nvPr>
        </p:nvSpPr>
        <p:spPr/>
        <p:txBody>
          <a:bodyPr/>
          <a:lstStyle/>
          <a:p>
            <a:fld id="{C199692E-3FD5-439D-B9C0-0E7767874450}" type="datetimeFigureOut">
              <a:rPr lang="es-SV" smtClean="0"/>
              <a:pPr/>
              <a:t>17/5/2025</a:t>
            </a:fld>
            <a:endParaRPr lang="es-SV"/>
          </a:p>
        </p:txBody>
      </p:sp>
      <p:sp>
        <p:nvSpPr>
          <p:cNvPr id="3" name="Marcador de pie de página 2">
            <a:extLst>
              <a:ext uri="{FF2B5EF4-FFF2-40B4-BE49-F238E27FC236}">
                <a16:creationId xmlns:a16="http://schemas.microsoft.com/office/drawing/2014/main" id="{0E0591C8-283D-42D2-B009-2B85BC94F40A}"/>
              </a:ext>
            </a:extLst>
          </p:cNvPr>
          <p:cNvSpPr>
            <a:spLocks noGrp="1"/>
          </p:cNvSpPr>
          <p:nvPr>
            <p:ph type="ftr" sz="quarter" idx="11"/>
          </p:nvPr>
        </p:nvSpPr>
        <p:spPr/>
        <p:txBody>
          <a:bodyPr/>
          <a:lstStyle/>
          <a:p>
            <a:endParaRPr lang="es-SV"/>
          </a:p>
        </p:txBody>
      </p:sp>
      <p:sp>
        <p:nvSpPr>
          <p:cNvPr id="4" name="Marcador de número de diapositiva 3">
            <a:extLst>
              <a:ext uri="{FF2B5EF4-FFF2-40B4-BE49-F238E27FC236}">
                <a16:creationId xmlns:a16="http://schemas.microsoft.com/office/drawing/2014/main" id="{0D5467ED-C9D3-4889-B2E5-6FBD383FF527}"/>
              </a:ext>
            </a:extLst>
          </p:cNvPr>
          <p:cNvSpPr>
            <a:spLocks noGrp="1"/>
          </p:cNvSpPr>
          <p:nvPr>
            <p:ph type="sldNum" sz="quarter" idx="12"/>
          </p:nvPr>
        </p:nvSpPr>
        <p:spPr/>
        <p:txBody>
          <a:bodyPr/>
          <a:lstStyle/>
          <a:p>
            <a:fld id="{75E78794-CA76-4D17-90EE-24BE8E4E07AB}" type="slidenum">
              <a:rPr lang="es-SV" smtClean="0"/>
              <a:pPr/>
              <a:t>‹Nº›</a:t>
            </a:fld>
            <a:endParaRPr lang="es-SV"/>
          </a:p>
        </p:txBody>
      </p:sp>
    </p:spTree>
    <p:extLst>
      <p:ext uri="{BB962C8B-B14F-4D97-AF65-F5344CB8AC3E}">
        <p14:creationId xmlns:p14="http://schemas.microsoft.com/office/powerpoint/2010/main" val="809287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BF3159-2D9C-43C5-9AEE-4CE0677442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contenido 2">
            <a:extLst>
              <a:ext uri="{FF2B5EF4-FFF2-40B4-BE49-F238E27FC236}">
                <a16:creationId xmlns:a16="http://schemas.microsoft.com/office/drawing/2014/main" id="{D62EA70D-058B-4423-B844-182350ABD1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texto 3">
            <a:extLst>
              <a:ext uri="{FF2B5EF4-FFF2-40B4-BE49-F238E27FC236}">
                <a16:creationId xmlns:a16="http://schemas.microsoft.com/office/drawing/2014/main" id="{6064D919-32CB-4ED9-A745-1D20C6C04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6443CB5-80DD-4BCA-A95E-4C38CD0A1814}"/>
              </a:ext>
            </a:extLst>
          </p:cNvPr>
          <p:cNvSpPr>
            <a:spLocks noGrp="1"/>
          </p:cNvSpPr>
          <p:nvPr>
            <p:ph type="dt" sz="half" idx="10"/>
          </p:nvPr>
        </p:nvSpPr>
        <p:spPr/>
        <p:txBody>
          <a:bodyPr/>
          <a:lstStyle/>
          <a:p>
            <a:fld id="{C199692E-3FD5-439D-B9C0-0E7767874450}" type="datetimeFigureOut">
              <a:rPr lang="es-SV" smtClean="0"/>
              <a:pPr/>
              <a:t>17/5/2025</a:t>
            </a:fld>
            <a:endParaRPr lang="es-SV"/>
          </a:p>
        </p:txBody>
      </p:sp>
      <p:sp>
        <p:nvSpPr>
          <p:cNvPr id="6" name="Marcador de pie de página 5">
            <a:extLst>
              <a:ext uri="{FF2B5EF4-FFF2-40B4-BE49-F238E27FC236}">
                <a16:creationId xmlns:a16="http://schemas.microsoft.com/office/drawing/2014/main" id="{D4812156-0C2C-4250-93B7-A0DDC338D580}"/>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F72210A8-07F4-46DA-AF7D-DABCEBEE21FA}"/>
              </a:ext>
            </a:extLst>
          </p:cNvPr>
          <p:cNvSpPr>
            <a:spLocks noGrp="1"/>
          </p:cNvSpPr>
          <p:nvPr>
            <p:ph type="sldNum" sz="quarter" idx="12"/>
          </p:nvPr>
        </p:nvSpPr>
        <p:spPr/>
        <p:txBody>
          <a:bodyPr/>
          <a:lstStyle/>
          <a:p>
            <a:fld id="{75E78794-CA76-4D17-90EE-24BE8E4E07AB}" type="slidenum">
              <a:rPr lang="es-SV" smtClean="0"/>
              <a:pPr/>
              <a:t>‹Nº›</a:t>
            </a:fld>
            <a:endParaRPr lang="es-SV"/>
          </a:p>
        </p:txBody>
      </p:sp>
    </p:spTree>
    <p:extLst>
      <p:ext uri="{BB962C8B-B14F-4D97-AF65-F5344CB8AC3E}">
        <p14:creationId xmlns:p14="http://schemas.microsoft.com/office/powerpoint/2010/main" val="347669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170D1B-0CBD-4FF1-9DB5-02D3D6BBF13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SV"/>
          </a:p>
        </p:txBody>
      </p:sp>
      <p:sp>
        <p:nvSpPr>
          <p:cNvPr id="3" name="Marcador de posición de imagen 2">
            <a:extLst>
              <a:ext uri="{FF2B5EF4-FFF2-40B4-BE49-F238E27FC236}">
                <a16:creationId xmlns:a16="http://schemas.microsoft.com/office/drawing/2014/main" id="{8C423961-AE32-4FD2-83FE-C9CD3DEA7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a:p>
        </p:txBody>
      </p:sp>
      <p:sp>
        <p:nvSpPr>
          <p:cNvPr id="4" name="Marcador de texto 3">
            <a:extLst>
              <a:ext uri="{FF2B5EF4-FFF2-40B4-BE49-F238E27FC236}">
                <a16:creationId xmlns:a16="http://schemas.microsoft.com/office/drawing/2014/main" id="{3FAB080A-F32B-4A5B-B79F-E12B4F9F4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E948E2-9AF9-4D9F-B86C-8EF0728964C9}"/>
              </a:ext>
            </a:extLst>
          </p:cNvPr>
          <p:cNvSpPr>
            <a:spLocks noGrp="1"/>
          </p:cNvSpPr>
          <p:nvPr>
            <p:ph type="dt" sz="half" idx="10"/>
          </p:nvPr>
        </p:nvSpPr>
        <p:spPr/>
        <p:txBody>
          <a:bodyPr/>
          <a:lstStyle/>
          <a:p>
            <a:fld id="{C199692E-3FD5-439D-B9C0-0E7767874450}" type="datetimeFigureOut">
              <a:rPr lang="es-SV" smtClean="0"/>
              <a:pPr/>
              <a:t>17/5/2025</a:t>
            </a:fld>
            <a:endParaRPr lang="es-SV"/>
          </a:p>
        </p:txBody>
      </p:sp>
      <p:sp>
        <p:nvSpPr>
          <p:cNvPr id="6" name="Marcador de pie de página 5">
            <a:extLst>
              <a:ext uri="{FF2B5EF4-FFF2-40B4-BE49-F238E27FC236}">
                <a16:creationId xmlns:a16="http://schemas.microsoft.com/office/drawing/2014/main" id="{8ED3EF1F-9EDA-4739-B05B-3F011D77F27E}"/>
              </a:ext>
            </a:extLst>
          </p:cNvPr>
          <p:cNvSpPr>
            <a:spLocks noGrp="1"/>
          </p:cNvSpPr>
          <p:nvPr>
            <p:ph type="ftr" sz="quarter" idx="11"/>
          </p:nvPr>
        </p:nvSpPr>
        <p:spPr/>
        <p:txBody>
          <a:bodyPr/>
          <a:lstStyle/>
          <a:p>
            <a:endParaRPr lang="es-SV"/>
          </a:p>
        </p:txBody>
      </p:sp>
      <p:sp>
        <p:nvSpPr>
          <p:cNvPr id="7" name="Marcador de número de diapositiva 6">
            <a:extLst>
              <a:ext uri="{FF2B5EF4-FFF2-40B4-BE49-F238E27FC236}">
                <a16:creationId xmlns:a16="http://schemas.microsoft.com/office/drawing/2014/main" id="{FACAD4F2-4F83-4231-879E-75B181A02C86}"/>
              </a:ext>
            </a:extLst>
          </p:cNvPr>
          <p:cNvSpPr>
            <a:spLocks noGrp="1"/>
          </p:cNvSpPr>
          <p:nvPr>
            <p:ph type="sldNum" sz="quarter" idx="12"/>
          </p:nvPr>
        </p:nvSpPr>
        <p:spPr/>
        <p:txBody>
          <a:bodyPr/>
          <a:lstStyle/>
          <a:p>
            <a:fld id="{75E78794-CA76-4D17-90EE-24BE8E4E07AB}" type="slidenum">
              <a:rPr lang="es-SV" smtClean="0"/>
              <a:pPr/>
              <a:t>‹Nº›</a:t>
            </a:fld>
            <a:endParaRPr lang="es-SV"/>
          </a:p>
        </p:txBody>
      </p:sp>
    </p:spTree>
    <p:extLst>
      <p:ext uri="{BB962C8B-B14F-4D97-AF65-F5344CB8AC3E}">
        <p14:creationId xmlns:p14="http://schemas.microsoft.com/office/powerpoint/2010/main" val="3075816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7728461-5D25-4471-9D04-46435F9FA7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D7E93171-780E-4F1F-A51F-2CF7917586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0B3C684D-ACBD-4375-AF98-A8D2C517F7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9692E-3FD5-439D-B9C0-0E7767874450}" type="datetimeFigureOut">
              <a:rPr lang="es-SV" smtClean="0"/>
              <a:pPr/>
              <a:t>17/5/2025</a:t>
            </a:fld>
            <a:endParaRPr lang="es-SV"/>
          </a:p>
        </p:txBody>
      </p:sp>
      <p:sp>
        <p:nvSpPr>
          <p:cNvPr id="5" name="Marcador de pie de página 4">
            <a:extLst>
              <a:ext uri="{FF2B5EF4-FFF2-40B4-BE49-F238E27FC236}">
                <a16:creationId xmlns:a16="http://schemas.microsoft.com/office/drawing/2014/main" id="{AA6C6478-D63B-43D9-9B7D-24A1A0BAA0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SV"/>
          </a:p>
        </p:txBody>
      </p:sp>
      <p:sp>
        <p:nvSpPr>
          <p:cNvPr id="6" name="Marcador de número de diapositiva 5">
            <a:extLst>
              <a:ext uri="{FF2B5EF4-FFF2-40B4-BE49-F238E27FC236}">
                <a16:creationId xmlns:a16="http://schemas.microsoft.com/office/drawing/2014/main" id="{28034144-797B-4435-A1D5-61290ACDC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E78794-CA76-4D17-90EE-24BE8E4E07AB}" type="slidenum">
              <a:rPr lang="es-SV" smtClean="0"/>
              <a:pPr/>
              <a:t>‹Nº›</a:t>
            </a:fld>
            <a:endParaRPr lang="es-SV"/>
          </a:p>
        </p:txBody>
      </p:sp>
    </p:spTree>
    <p:extLst>
      <p:ext uri="{BB962C8B-B14F-4D97-AF65-F5344CB8AC3E}">
        <p14:creationId xmlns:p14="http://schemas.microsoft.com/office/powerpoint/2010/main" val="3862159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ECD043-0C07-49E3-A310-71893AFC6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92DD3827-C516-4A9D-856E-1B71EAE52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8B70CC73-FB48-4714-8F34-0055F3B7EC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1D44B-A7DB-415C-A163-99D857EEA1CC}" type="datetimeFigureOut">
              <a:rPr lang="es-MX" smtClean="0"/>
              <a:t>17/05/2025</a:t>
            </a:fld>
            <a:endParaRPr lang="es-MX"/>
          </a:p>
        </p:txBody>
      </p:sp>
      <p:sp>
        <p:nvSpPr>
          <p:cNvPr id="5" name="Marcador de pie de página 4">
            <a:extLst>
              <a:ext uri="{FF2B5EF4-FFF2-40B4-BE49-F238E27FC236}">
                <a16:creationId xmlns:a16="http://schemas.microsoft.com/office/drawing/2014/main" id="{37E913B5-ACF3-4E06-B5F8-8DFC10F91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89C77805-53CB-426C-B96A-590F68A3A9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4B3D87-0F8C-4E48-9D69-0B185D9A1D72}" type="slidenum">
              <a:rPr lang="es-MX" smtClean="0"/>
              <a:t>‹Nº›</a:t>
            </a:fld>
            <a:endParaRPr lang="es-MX"/>
          </a:p>
        </p:txBody>
      </p:sp>
    </p:spTree>
    <p:extLst>
      <p:ext uri="{BB962C8B-B14F-4D97-AF65-F5344CB8AC3E}">
        <p14:creationId xmlns:p14="http://schemas.microsoft.com/office/powerpoint/2010/main" val="2507323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6C3D0DA-CBC5-4C26-FCBE-CCD7679573E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a:extLst>
              <a:ext uri="{FF2B5EF4-FFF2-40B4-BE49-F238E27FC236}">
                <a16:creationId xmlns:a16="http://schemas.microsoft.com/office/drawing/2014/main" id="{E11DD2E0-CB60-9C6D-E946-38FAE18E14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AA8C6B50-2DBB-9A52-CB11-FDD0E86B82E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324C2B8-2BBF-4637-97FE-DBC3C7731C3C}" type="datetimeFigureOut">
              <a:rPr lang="es-MX" smtClean="0"/>
              <a:t>17/05/2025</a:t>
            </a:fld>
            <a:endParaRPr lang="es-MX"/>
          </a:p>
        </p:txBody>
      </p:sp>
      <p:sp>
        <p:nvSpPr>
          <p:cNvPr id="5" name="Marcador de pie de página 4">
            <a:extLst>
              <a:ext uri="{FF2B5EF4-FFF2-40B4-BE49-F238E27FC236}">
                <a16:creationId xmlns:a16="http://schemas.microsoft.com/office/drawing/2014/main" id="{73EF61EF-49FD-78FE-AB84-5BB9EC11B6C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08EBA327-7DFA-7ABF-CC2B-0939624A6A6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3453B9-89FF-4E05-B713-2F222F5B1766}" type="slidenum">
              <a:rPr lang="es-MX" smtClean="0"/>
              <a:t>‹Nº›</a:t>
            </a:fld>
            <a:endParaRPr lang="es-MX"/>
          </a:p>
        </p:txBody>
      </p:sp>
    </p:spTree>
    <p:extLst>
      <p:ext uri="{BB962C8B-B14F-4D97-AF65-F5344CB8AC3E}">
        <p14:creationId xmlns:p14="http://schemas.microsoft.com/office/powerpoint/2010/main" val="18052281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E9F1A-6ADD-4FED-9489-388266B53BE0}" type="datetimeFigureOut">
              <a:rPr lang="es-ES" smtClean="0"/>
              <a:t>17/05/2025</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31C249-245A-4BE4-8B8A-203EBE9428BB}" type="slidenum">
              <a:rPr lang="es-ES" smtClean="0"/>
              <a:t>‹Nº›</a:t>
            </a:fld>
            <a:endParaRPr lang="es-ES"/>
          </a:p>
        </p:txBody>
      </p:sp>
    </p:spTree>
    <p:extLst>
      <p:ext uri="{BB962C8B-B14F-4D97-AF65-F5344CB8AC3E}">
        <p14:creationId xmlns:p14="http://schemas.microsoft.com/office/powerpoint/2010/main" val="7133103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jp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Layout" Target="../diagrams/layout2.xml"/><Relationship Id="rId7" Type="http://schemas.openxmlformats.org/officeDocument/2006/relationships/image" Target="../media/image61.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36.png"/><Relationship Id="rId4" Type="http://schemas.openxmlformats.org/officeDocument/2006/relationships/diagramQuickStyle" Target="../diagrams/quickStyle2.xml"/><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1.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836" name="Rectangle 34824">
            <a:extLst>
              <a:ext uri="{FF2B5EF4-FFF2-40B4-BE49-F238E27FC236}">
                <a16:creationId xmlns:a16="http://schemas.microsoft.com/office/drawing/2014/main" id="{66F27278-DFD8-4200-A2A2-F0A639100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38" name="Freeform: Shape 34826">
            <a:extLst>
              <a:ext uri="{FF2B5EF4-FFF2-40B4-BE49-F238E27FC236}">
                <a16:creationId xmlns:a16="http://schemas.microsoft.com/office/drawing/2014/main" id="{A8D67904-06B0-470A-AE78-4A6201476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3414000"/>
          </a:xfrm>
          <a:custGeom>
            <a:avLst/>
            <a:gdLst>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563475 w 12192000"/>
              <a:gd name="connsiteY15" fmla="*/ 2792135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136739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393914 w 12192000"/>
              <a:gd name="connsiteY16" fmla="*/ 2801901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66866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557423 w 12192000"/>
              <a:gd name="connsiteY11" fmla="*/ 31955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648792 w 12192000"/>
              <a:gd name="connsiteY10" fmla="*/ 3216275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87270 w 12192000"/>
              <a:gd name="connsiteY9" fmla="*/ 321802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91660 w 12192000"/>
              <a:gd name="connsiteY5" fmla="*/ 3329430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144429 w 12192000"/>
              <a:gd name="connsiteY4" fmla="*/ 3375519 h 3414000"/>
              <a:gd name="connsiteX5" fmla="*/ 12015460 w 12192000"/>
              <a:gd name="connsiteY5" fmla="*/ 3343718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096804 w 12192000"/>
              <a:gd name="connsiteY4" fmla="*/ 3337419 h 3414000"/>
              <a:gd name="connsiteX5" fmla="*/ 12015460 w 12192000"/>
              <a:gd name="connsiteY5" fmla="*/ 3343718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74509 w 12192000"/>
              <a:gd name="connsiteY3" fmla="*/ 336769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73012 w 12192000"/>
              <a:gd name="connsiteY22" fmla="*/ 32502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046142 w 12192000"/>
              <a:gd name="connsiteY21" fmla="*/ 3203263 h 3414000"/>
              <a:gd name="connsiteX22" fmla="*/ 1560312 w 12192000"/>
              <a:gd name="connsiteY22" fmla="*/ 3212173 h 3414000"/>
              <a:gd name="connsiteX23" fmla="*/ 1304604 w 12192000"/>
              <a:gd name="connsiteY23" fmla="*/ 3185587 h 3414000"/>
              <a:gd name="connsiteX24" fmla="*/ 1160924 w 12192000"/>
              <a:gd name="connsiteY24" fmla="*/ 3219675 h 3414000"/>
              <a:gd name="connsiteX25" fmla="*/ 909691 w 12192000"/>
              <a:gd name="connsiteY25" fmla="*/ 3216917 h 3414000"/>
              <a:gd name="connsiteX26" fmla="*/ 764022 w 12192000"/>
              <a:gd name="connsiteY26" fmla="*/ 3235844 h 3414000"/>
              <a:gd name="connsiteX27" fmla="*/ 701916 w 12192000"/>
              <a:gd name="connsiteY27" fmla="*/ 3250221 h 3414000"/>
              <a:gd name="connsiteX28" fmla="*/ 408703 w 12192000"/>
              <a:gd name="connsiteY28" fmla="*/ 3323459 h 3414000"/>
              <a:gd name="connsiteX29" fmla="*/ 369867 w 12192000"/>
              <a:gd name="connsiteY29" fmla="*/ 3339093 h 3414000"/>
              <a:gd name="connsiteX30" fmla="*/ 318912 w 12192000"/>
              <a:gd name="connsiteY30" fmla="*/ 3367911 h 3414000"/>
              <a:gd name="connsiteX31" fmla="*/ 119549 w 12192000"/>
              <a:gd name="connsiteY31" fmla="*/ 3404650 h 3414000"/>
              <a:gd name="connsiteX32" fmla="*/ 0 w 12192000"/>
              <a:gd name="connsiteY32" fmla="*/ 3414000 h 3414000"/>
              <a:gd name="connsiteX33" fmla="*/ 0 w 12192000"/>
              <a:gd name="connsiteY33"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305050 w 12192000"/>
              <a:gd name="connsiteY21" fmla="*/ 3162300 h 3414000"/>
              <a:gd name="connsiteX22" fmla="*/ 2046142 w 12192000"/>
              <a:gd name="connsiteY22" fmla="*/ 3203263 h 3414000"/>
              <a:gd name="connsiteX23" fmla="*/ 1560312 w 12192000"/>
              <a:gd name="connsiteY23" fmla="*/ 32121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560312 w 12192000"/>
              <a:gd name="connsiteY23" fmla="*/ 3212173 h 3414000"/>
              <a:gd name="connsiteX24" fmla="*/ 1304604 w 12192000"/>
              <a:gd name="connsiteY24" fmla="*/ 3185587 h 3414000"/>
              <a:gd name="connsiteX25" fmla="*/ 1160924 w 12192000"/>
              <a:gd name="connsiteY25" fmla="*/ 3219675 h 3414000"/>
              <a:gd name="connsiteX26" fmla="*/ 909691 w 12192000"/>
              <a:gd name="connsiteY26" fmla="*/ 3216917 h 3414000"/>
              <a:gd name="connsiteX27" fmla="*/ 764022 w 12192000"/>
              <a:gd name="connsiteY27" fmla="*/ 3235844 h 3414000"/>
              <a:gd name="connsiteX28" fmla="*/ 701916 w 12192000"/>
              <a:gd name="connsiteY28" fmla="*/ 3250221 h 3414000"/>
              <a:gd name="connsiteX29" fmla="*/ 408703 w 12192000"/>
              <a:gd name="connsiteY29" fmla="*/ 3323459 h 3414000"/>
              <a:gd name="connsiteX30" fmla="*/ 369867 w 12192000"/>
              <a:gd name="connsiteY30" fmla="*/ 3339093 h 3414000"/>
              <a:gd name="connsiteX31" fmla="*/ 318912 w 12192000"/>
              <a:gd name="connsiteY31" fmla="*/ 3367911 h 3414000"/>
              <a:gd name="connsiteX32" fmla="*/ 119549 w 12192000"/>
              <a:gd name="connsiteY32" fmla="*/ 3404650 h 3414000"/>
              <a:gd name="connsiteX33" fmla="*/ 0 w 12192000"/>
              <a:gd name="connsiteY33" fmla="*/ 3414000 h 3414000"/>
              <a:gd name="connsiteX34" fmla="*/ 0 w 12192000"/>
              <a:gd name="connsiteY34"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73250 w 12192000"/>
              <a:gd name="connsiteY23" fmla="*/ 31623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661142 w 12192000"/>
              <a:gd name="connsiteY17" fmla="*/ 27871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546314 w 12192000"/>
              <a:gd name="connsiteY16" fmla="*/ 28114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82550 w 12192000"/>
              <a:gd name="connsiteY15" fmla="*/ 2820710 h 3414000"/>
              <a:gd name="connsiteX16" fmla="*/ 10343114 w 12192000"/>
              <a:gd name="connsiteY16" fmla="*/ 27987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7709717 w 12192000"/>
              <a:gd name="connsiteY18" fmla="*/ 27959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8039917 w 12192000"/>
              <a:gd name="connsiteY18" fmla="*/ 28340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0939288 w 12192000"/>
              <a:gd name="connsiteY14" fmla="*/ 2855023 h 3414000"/>
              <a:gd name="connsiteX15" fmla="*/ 10744450 w 12192000"/>
              <a:gd name="connsiteY15" fmla="*/ 2833410 h 3414000"/>
              <a:gd name="connsiteX16" fmla="*/ 10343114 w 12192000"/>
              <a:gd name="connsiteY16" fmla="*/ 2798726 h 3414000"/>
              <a:gd name="connsiteX17" fmla="*/ 9724642 w 12192000"/>
              <a:gd name="connsiteY17" fmla="*/ 2837965 h 3414000"/>
              <a:gd name="connsiteX18" fmla="*/ 8039917 w 12192000"/>
              <a:gd name="connsiteY18" fmla="*/ 2834055 h 3414000"/>
              <a:gd name="connsiteX19" fmla="*/ 6923165 w 12192000"/>
              <a:gd name="connsiteY19" fmla="*/ 2920979 h 3414000"/>
              <a:gd name="connsiteX20" fmla="*/ 3308916 w 12192000"/>
              <a:gd name="connsiteY20" fmla="*/ 3049911 h 3414000"/>
              <a:gd name="connsiteX21" fmla="*/ 2279650 w 12192000"/>
              <a:gd name="connsiteY21" fmla="*/ 3187700 h 3414000"/>
              <a:gd name="connsiteX22" fmla="*/ 2046142 w 12192000"/>
              <a:gd name="connsiteY22" fmla="*/ 3203263 h 3414000"/>
              <a:gd name="connsiteX23" fmla="*/ 1835150 w 12192000"/>
              <a:gd name="connsiteY23" fmla="*/ 3200400 h 3414000"/>
              <a:gd name="connsiteX24" fmla="*/ 1560312 w 12192000"/>
              <a:gd name="connsiteY24" fmla="*/ 3212173 h 3414000"/>
              <a:gd name="connsiteX25" fmla="*/ 1304604 w 12192000"/>
              <a:gd name="connsiteY25" fmla="*/ 3185587 h 3414000"/>
              <a:gd name="connsiteX26" fmla="*/ 1160924 w 12192000"/>
              <a:gd name="connsiteY26" fmla="*/ 3219675 h 3414000"/>
              <a:gd name="connsiteX27" fmla="*/ 909691 w 12192000"/>
              <a:gd name="connsiteY27" fmla="*/ 3216917 h 3414000"/>
              <a:gd name="connsiteX28" fmla="*/ 764022 w 12192000"/>
              <a:gd name="connsiteY28" fmla="*/ 3235844 h 3414000"/>
              <a:gd name="connsiteX29" fmla="*/ 701916 w 12192000"/>
              <a:gd name="connsiteY29" fmla="*/ 3250221 h 3414000"/>
              <a:gd name="connsiteX30" fmla="*/ 408703 w 12192000"/>
              <a:gd name="connsiteY30" fmla="*/ 3323459 h 3414000"/>
              <a:gd name="connsiteX31" fmla="*/ 369867 w 12192000"/>
              <a:gd name="connsiteY31" fmla="*/ 3339093 h 3414000"/>
              <a:gd name="connsiteX32" fmla="*/ 318912 w 12192000"/>
              <a:gd name="connsiteY32" fmla="*/ 3367911 h 3414000"/>
              <a:gd name="connsiteX33" fmla="*/ 119549 w 12192000"/>
              <a:gd name="connsiteY33" fmla="*/ 3404650 h 3414000"/>
              <a:gd name="connsiteX34" fmla="*/ 0 w 12192000"/>
              <a:gd name="connsiteY34" fmla="*/ 3414000 h 3414000"/>
              <a:gd name="connsiteX35" fmla="*/ 0 w 12192000"/>
              <a:gd name="connsiteY35"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9177 w 12192000"/>
              <a:gd name="connsiteY14" fmla="*/ 2907018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3220 w 12192000"/>
              <a:gd name="connsiteY14" fmla="*/ 2918932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00090 w 12192000"/>
              <a:gd name="connsiteY13" fmla="*/ 3038291 h 3414000"/>
              <a:gd name="connsiteX14" fmla="*/ 11053220 w 12192000"/>
              <a:gd name="connsiteY14" fmla="*/ 2918932 h 3414000"/>
              <a:gd name="connsiteX15" fmla="*/ 10939288 w 12192000"/>
              <a:gd name="connsiteY15" fmla="*/ 2855023 h 3414000"/>
              <a:gd name="connsiteX16" fmla="*/ 10744450 w 12192000"/>
              <a:gd name="connsiteY16" fmla="*/ 2833410 h 3414000"/>
              <a:gd name="connsiteX17" fmla="*/ 10343114 w 12192000"/>
              <a:gd name="connsiteY17" fmla="*/ 2798726 h 3414000"/>
              <a:gd name="connsiteX18" fmla="*/ 9724642 w 12192000"/>
              <a:gd name="connsiteY18" fmla="*/ 2837965 h 3414000"/>
              <a:gd name="connsiteX19" fmla="*/ 8039917 w 12192000"/>
              <a:gd name="connsiteY19" fmla="*/ 2834055 h 3414000"/>
              <a:gd name="connsiteX20" fmla="*/ 6923165 w 12192000"/>
              <a:gd name="connsiteY20" fmla="*/ 2920979 h 3414000"/>
              <a:gd name="connsiteX21" fmla="*/ 3308916 w 12192000"/>
              <a:gd name="connsiteY21" fmla="*/ 3049911 h 3414000"/>
              <a:gd name="connsiteX22" fmla="*/ 2279650 w 12192000"/>
              <a:gd name="connsiteY22" fmla="*/ 3187700 h 3414000"/>
              <a:gd name="connsiteX23" fmla="*/ 2046142 w 12192000"/>
              <a:gd name="connsiteY23" fmla="*/ 3203263 h 3414000"/>
              <a:gd name="connsiteX24" fmla="*/ 1835150 w 12192000"/>
              <a:gd name="connsiteY24" fmla="*/ 3200400 h 3414000"/>
              <a:gd name="connsiteX25" fmla="*/ 1560312 w 12192000"/>
              <a:gd name="connsiteY25" fmla="*/ 3212173 h 3414000"/>
              <a:gd name="connsiteX26" fmla="*/ 1304604 w 12192000"/>
              <a:gd name="connsiteY26" fmla="*/ 3185587 h 3414000"/>
              <a:gd name="connsiteX27" fmla="*/ 1160924 w 12192000"/>
              <a:gd name="connsiteY27" fmla="*/ 3219675 h 3414000"/>
              <a:gd name="connsiteX28" fmla="*/ 909691 w 12192000"/>
              <a:gd name="connsiteY28" fmla="*/ 3216917 h 3414000"/>
              <a:gd name="connsiteX29" fmla="*/ 764022 w 12192000"/>
              <a:gd name="connsiteY29" fmla="*/ 3235844 h 3414000"/>
              <a:gd name="connsiteX30" fmla="*/ 701916 w 12192000"/>
              <a:gd name="connsiteY30" fmla="*/ 3250221 h 3414000"/>
              <a:gd name="connsiteX31" fmla="*/ 408703 w 12192000"/>
              <a:gd name="connsiteY31" fmla="*/ 3323459 h 3414000"/>
              <a:gd name="connsiteX32" fmla="*/ 369867 w 12192000"/>
              <a:gd name="connsiteY32" fmla="*/ 3339093 h 3414000"/>
              <a:gd name="connsiteX33" fmla="*/ 318912 w 12192000"/>
              <a:gd name="connsiteY33" fmla="*/ 3367911 h 3414000"/>
              <a:gd name="connsiteX34" fmla="*/ 119549 w 12192000"/>
              <a:gd name="connsiteY34" fmla="*/ 3404650 h 3414000"/>
              <a:gd name="connsiteX35" fmla="*/ 0 w 12192000"/>
              <a:gd name="connsiteY35" fmla="*/ 3414000 h 3414000"/>
              <a:gd name="connsiteX36" fmla="*/ 0 w 12192000"/>
              <a:gd name="connsiteY36"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85543 w 12192000"/>
              <a:gd name="connsiteY13" fmla="*/ 3085728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9724642 w 12192000"/>
              <a:gd name="connsiteY19" fmla="*/ 2837965 h 3414000"/>
              <a:gd name="connsiteX20" fmla="*/ 8039917 w 12192000"/>
              <a:gd name="connsiteY20" fmla="*/ 2834055 h 3414000"/>
              <a:gd name="connsiteX21" fmla="*/ 6923165 w 12192000"/>
              <a:gd name="connsiteY21" fmla="*/ 2920979 h 3414000"/>
              <a:gd name="connsiteX22" fmla="*/ 3308916 w 12192000"/>
              <a:gd name="connsiteY22" fmla="*/ 3049911 h 3414000"/>
              <a:gd name="connsiteX23" fmla="*/ 2279650 w 12192000"/>
              <a:gd name="connsiteY23" fmla="*/ 3187700 h 3414000"/>
              <a:gd name="connsiteX24" fmla="*/ 2046142 w 12192000"/>
              <a:gd name="connsiteY24" fmla="*/ 3203263 h 3414000"/>
              <a:gd name="connsiteX25" fmla="*/ 1835150 w 12192000"/>
              <a:gd name="connsiteY25" fmla="*/ 3200400 h 3414000"/>
              <a:gd name="connsiteX26" fmla="*/ 1560312 w 12192000"/>
              <a:gd name="connsiteY26" fmla="*/ 3212173 h 3414000"/>
              <a:gd name="connsiteX27" fmla="*/ 1304604 w 12192000"/>
              <a:gd name="connsiteY27" fmla="*/ 3185587 h 3414000"/>
              <a:gd name="connsiteX28" fmla="*/ 1160924 w 12192000"/>
              <a:gd name="connsiteY28" fmla="*/ 3219675 h 3414000"/>
              <a:gd name="connsiteX29" fmla="*/ 909691 w 12192000"/>
              <a:gd name="connsiteY29" fmla="*/ 3216917 h 3414000"/>
              <a:gd name="connsiteX30" fmla="*/ 764022 w 12192000"/>
              <a:gd name="connsiteY30" fmla="*/ 3235844 h 3414000"/>
              <a:gd name="connsiteX31" fmla="*/ 701916 w 12192000"/>
              <a:gd name="connsiteY31" fmla="*/ 3250221 h 3414000"/>
              <a:gd name="connsiteX32" fmla="*/ 408703 w 12192000"/>
              <a:gd name="connsiteY32" fmla="*/ 3323459 h 3414000"/>
              <a:gd name="connsiteX33" fmla="*/ 369867 w 12192000"/>
              <a:gd name="connsiteY33" fmla="*/ 3339093 h 3414000"/>
              <a:gd name="connsiteX34" fmla="*/ 318912 w 12192000"/>
              <a:gd name="connsiteY34" fmla="*/ 3367911 h 3414000"/>
              <a:gd name="connsiteX35" fmla="*/ 119549 w 12192000"/>
              <a:gd name="connsiteY35" fmla="*/ 3404650 h 3414000"/>
              <a:gd name="connsiteX36" fmla="*/ 0 w 12192000"/>
              <a:gd name="connsiteY36" fmla="*/ 3414000 h 3414000"/>
              <a:gd name="connsiteX37" fmla="*/ 0 w 12192000"/>
              <a:gd name="connsiteY37"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9724642 w 12192000"/>
              <a:gd name="connsiteY19" fmla="*/ 2837965 h 3414000"/>
              <a:gd name="connsiteX20" fmla="*/ 8039917 w 12192000"/>
              <a:gd name="connsiteY20" fmla="*/ 2834055 h 3414000"/>
              <a:gd name="connsiteX21" fmla="*/ 6923165 w 12192000"/>
              <a:gd name="connsiteY21" fmla="*/ 2920979 h 3414000"/>
              <a:gd name="connsiteX22" fmla="*/ 3308916 w 12192000"/>
              <a:gd name="connsiteY22" fmla="*/ 3049911 h 3414000"/>
              <a:gd name="connsiteX23" fmla="*/ 2279650 w 12192000"/>
              <a:gd name="connsiteY23" fmla="*/ 3187700 h 3414000"/>
              <a:gd name="connsiteX24" fmla="*/ 2046142 w 12192000"/>
              <a:gd name="connsiteY24" fmla="*/ 3203263 h 3414000"/>
              <a:gd name="connsiteX25" fmla="*/ 1835150 w 12192000"/>
              <a:gd name="connsiteY25" fmla="*/ 3200400 h 3414000"/>
              <a:gd name="connsiteX26" fmla="*/ 1560312 w 12192000"/>
              <a:gd name="connsiteY26" fmla="*/ 3212173 h 3414000"/>
              <a:gd name="connsiteX27" fmla="*/ 1304604 w 12192000"/>
              <a:gd name="connsiteY27" fmla="*/ 3185587 h 3414000"/>
              <a:gd name="connsiteX28" fmla="*/ 1160924 w 12192000"/>
              <a:gd name="connsiteY28" fmla="*/ 3219675 h 3414000"/>
              <a:gd name="connsiteX29" fmla="*/ 909691 w 12192000"/>
              <a:gd name="connsiteY29" fmla="*/ 3216917 h 3414000"/>
              <a:gd name="connsiteX30" fmla="*/ 764022 w 12192000"/>
              <a:gd name="connsiteY30" fmla="*/ 3235844 h 3414000"/>
              <a:gd name="connsiteX31" fmla="*/ 701916 w 12192000"/>
              <a:gd name="connsiteY31" fmla="*/ 3250221 h 3414000"/>
              <a:gd name="connsiteX32" fmla="*/ 408703 w 12192000"/>
              <a:gd name="connsiteY32" fmla="*/ 3323459 h 3414000"/>
              <a:gd name="connsiteX33" fmla="*/ 369867 w 12192000"/>
              <a:gd name="connsiteY33" fmla="*/ 3339093 h 3414000"/>
              <a:gd name="connsiteX34" fmla="*/ 318912 w 12192000"/>
              <a:gd name="connsiteY34" fmla="*/ 3367911 h 3414000"/>
              <a:gd name="connsiteX35" fmla="*/ 119549 w 12192000"/>
              <a:gd name="connsiteY35" fmla="*/ 3404650 h 3414000"/>
              <a:gd name="connsiteX36" fmla="*/ 0 w 12192000"/>
              <a:gd name="connsiteY36" fmla="*/ 3414000 h 3414000"/>
              <a:gd name="connsiteX37" fmla="*/ 0 w 12192000"/>
              <a:gd name="connsiteY37"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112013 w 12192000"/>
              <a:gd name="connsiteY19" fmla="*/ 2847448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94142 w 12192000"/>
              <a:gd name="connsiteY19" fmla="*/ 2817663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94142 w 12192000"/>
              <a:gd name="connsiteY19" fmla="*/ 2817663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 name="connsiteX0" fmla="*/ 0 w 12192000"/>
              <a:gd name="connsiteY0" fmla="*/ 0 h 3414000"/>
              <a:gd name="connsiteX1" fmla="*/ 12192000 w 12192000"/>
              <a:gd name="connsiteY1" fmla="*/ 0 h 3414000"/>
              <a:gd name="connsiteX2" fmla="*/ 12192000 w 12192000"/>
              <a:gd name="connsiteY2" fmla="*/ 3363677 h 3414000"/>
              <a:gd name="connsiteX3" fmla="*/ 12141171 w 12192000"/>
              <a:gd name="connsiteY3" fmla="*/ 3348643 h 3414000"/>
              <a:gd name="connsiteX4" fmla="*/ 12096804 w 12192000"/>
              <a:gd name="connsiteY4" fmla="*/ 3337419 h 3414000"/>
              <a:gd name="connsiteX5" fmla="*/ 12001172 w 12192000"/>
              <a:gd name="connsiteY5" fmla="*/ 3319906 h 3414000"/>
              <a:gd name="connsiteX6" fmla="*/ 11929171 w 12192000"/>
              <a:gd name="connsiteY6" fmla="*/ 3326226 h 3414000"/>
              <a:gd name="connsiteX7" fmla="*/ 11820782 w 12192000"/>
              <a:gd name="connsiteY7" fmla="*/ 3289139 h 3414000"/>
              <a:gd name="connsiteX8" fmla="*/ 11760586 w 12192000"/>
              <a:gd name="connsiteY8" fmla="*/ 3251827 h 3414000"/>
              <a:gd name="connsiteX9" fmla="*/ 11653933 w 12192000"/>
              <a:gd name="connsiteY9" fmla="*/ 3237073 h 3414000"/>
              <a:gd name="connsiteX10" fmla="*/ 11577355 w 12192000"/>
              <a:gd name="connsiteY10" fmla="*/ 3211512 h 3414000"/>
              <a:gd name="connsiteX11" fmla="*/ 11462173 w 12192000"/>
              <a:gd name="connsiteY11" fmla="*/ 3157413 h 3414000"/>
              <a:gd name="connsiteX12" fmla="*/ 11336983 w 12192000"/>
              <a:gd name="connsiteY12" fmla="*/ 3096805 h 3414000"/>
              <a:gd name="connsiteX13" fmla="*/ 11255758 w 12192000"/>
              <a:gd name="connsiteY13" fmla="*/ 3091685 h 3414000"/>
              <a:gd name="connsiteX14" fmla="*/ 11200090 w 12192000"/>
              <a:gd name="connsiteY14" fmla="*/ 3038291 h 3414000"/>
              <a:gd name="connsiteX15" fmla="*/ 11053220 w 12192000"/>
              <a:gd name="connsiteY15" fmla="*/ 2918932 h 3414000"/>
              <a:gd name="connsiteX16" fmla="*/ 10939288 w 12192000"/>
              <a:gd name="connsiteY16" fmla="*/ 2855023 h 3414000"/>
              <a:gd name="connsiteX17" fmla="*/ 10744450 w 12192000"/>
              <a:gd name="connsiteY17" fmla="*/ 2833410 h 3414000"/>
              <a:gd name="connsiteX18" fmla="*/ 10343114 w 12192000"/>
              <a:gd name="connsiteY18" fmla="*/ 2798726 h 3414000"/>
              <a:gd name="connsiteX19" fmla="*/ 10082228 w 12192000"/>
              <a:gd name="connsiteY19" fmla="*/ 2811706 h 3414000"/>
              <a:gd name="connsiteX20" fmla="*/ 9724642 w 12192000"/>
              <a:gd name="connsiteY20" fmla="*/ 2837965 h 3414000"/>
              <a:gd name="connsiteX21" fmla="*/ 8039917 w 12192000"/>
              <a:gd name="connsiteY21" fmla="*/ 2834055 h 3414000"/>
              <a:gd name="connsiteX22" fmla="*/ 6923165 w 12192000"/>
              <a:gd name="connsiteY22" fmla="*/ 2920979 h 3414000"/>
              <a:gd name="connsiteX23" fmla="*/ 3308916 w 12192000"/>
              <a:gd name="connsiteY23" fmla="*/ 3049911 h 3414000"/>
              <a:gd name="connsiteX24" fmla="*/ 2279650 w 12192000"/>
              <a:gd name="connsiteY24" fmla="*/ 3187700 h 3414000"/>
              <a:gd name="connsiteX25" fmla="*/ 2046142 w 12192000"/>
              <a:gd name="connsiteY25" fmla="*/ 3203263 h 3414000"/>
              <a:gd name="connsiteX26" fmla="*/ 1835150 w 12192000"/>
              <a:gd name="connsiteY26" fmla="*/ 3200400 h 3414000"/>
              <a:gd name="connsiteX27" fmla="*/ 1560312 w 12192000"/>
              <a:gd name="connsiteY27" fmla="*/ 3212173 h 3414000"/>
              <a:gd name="connsiteX28" fmla="*/ 1304604 w 12192000"/>
              <a:gd name="connsiteY28" fmla="*/ 3185587 h 3414000"/>
              <a:gd name="connsiteX29" fmla="*/ 1160924 w 12192000"/>
              <a:gd name="connsiteY29" fmla="*/ 3219675 h 3414000"/>
              <a:gd name="connsiteX30" fmla="*/ 909691 w 12192000"/>
              <a:gd name="connsiteY30" fmla="*/ 3216917 h 3414000"/>
              <a:gd name="connsiteX31" fmla="*/ 764022 w 12192000"/>
              <a:gd name="connsiteY31" fmla="*/ 3235844 h 3414000"/>
              <a:gd name="connsiteX32" fmla="*/ 701916 w 12192000"/>
              <a:gd name="connsiteY32" fmla="*/ 3250221 h 3414000"/>
              <a:gd name="connsiteX33" fmla="*/ 408703 w 12192000"/>
              <a:gd name="connsiteY33" fmla="*/ 3323459 h 3414000"/>
              <a:gd name="connsiteX34" fmla="*/ 369867 w 12192000"/>
              <a:gd name="connsiteY34" fmla="*/ 3339093 h 3414000"/>
              <a:gd name="connsiteX35" fmla="*/ 318912 w 12192000"/>
              <a:gd name="connsiteY35" fmla="*/ 3367911 h 3414000"/>
              <a:gd name="connsiteX36" fmla="*/ 119549 w 12192000"/>
              <a:gd name="connsiteY36" fmla="*/ 3404650 h 3414000"/>
              <a:gd name="connsiteX37" fmla="*/ 0 w 12192000"/>
              <a:gd name="connsiteY37" fmla="*/ 3414000 h 3414000"/>
              <a:gd name="connsiteX38" fmla="*/ 0 w 12192000"/>
              <a:gd name="connsiteY38" fmla="*/ 0 h 34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3414000">
                <a:moveTo>
                  <a:pt x="0" y="0"/>
                </a:moveTo>
                <a:lnTo>
                  <a:pt x="12192000" y="0"/>
                </a:lnTo>
                <a:lnTo>
                  <a:pt x="12192000" y="3363677"/>
                </a:lnTo>
                <a:lnTo>
                  <a:pt x="12141171" y="3348643"/>
                </a:lnTo>
                <a:cubicBezTo>
                  <a:pt x="12130340" y="3352656"/>
                  <a:pt x="12120137" y="3342208"/>
                  <a:pt x="12096804" y="3337419"/>
                </a:cubicBezTo>
                <a:cubicBezTo>
                  <a:pt x="12073471" y="3332630"/>
                  <a:pt x="12025984" y="3353421"/>
                  <a:pt x="12001172" y="3319906"/>
                </a:cubicBezTo>
                <a:cubicBezTo>
                  <a:pt x="11931984" y="3317322"/>
                  <a:pt x="11987030" y="3316977"/>
                  <a:pt x="11929171" y="3326226"/>
                </a:cubicBezTo>
                <a:cubicBezTo>
                  <a:pt x="11931062" y="3332410"/>
                  <a:pt x="11821861" y="3285262"/>
                  <a:pt x="11820782" y="3289139"/>
                </a:cubicBezTo>
                <a:lnTo>
                  <a:pt x="11760586" y="3251827"/>
                </a:lnTo>
                <a:cubicBezTo>
                  <a:pt x="11725035" y="3246909"/>
                  <a:pt x="11677570" y="3253905"/>
                  <a:pt x="11653933" y="3237073"/>
                </a:cubicBezTo>
                <a:cubicBezTo>
                  <a:pt x="11648284" y="3237361"/>
                  <a:pt x="11597503" y="3198993"/>
                  <a:pt x="11577355" y="3211512"/>
                </a:cubicBezTo>
                <a:cubicBezTo>
                  <a:pt x="11529762" y="3203503"/>
                  <a:pt x="11537361" y="3169633"/>
                  <a:pt x="11462173" y="3157413"/>
                </a:cubicBezTo>
                <a:cubicBezTo>
                  <a:pt x="11410782" y="3145332"/>
                  <a:pt x="11394963" y="3124923"/>
                  <a:pt x="11336983" y="3096805"/>
                </a:cubicBezTo>
                <a:cubicBezTo>
                  <a:pt x="11307545" y="3084857"/>
                  <a:pt x="11278574" y="3101437"/>
                  <a:pt x="11255758" y="3091685"/>
                </a:cubicBezTo>
                <a:cubicBezTo>
                  <a:pt x="11232943" y="3081933"/>
                  <a:pt x="11238810" y="3066090"/>
                  <a:pt x="11200090" y="3038291"/>
                </a:cubicBezTo>
                <a:cubicBezTo>
                  <a:pt x="11153789" y="3006660"/>
                  <a:pt x="11084773" y="2967348"/>
                  <a:pt x="11053220" y="2918932"/>
                </a:cubicBezTo>
                <a:cubicBezTo>
                  <a:pt x="11009753" y="2888387"/>
                  <a:pt x="10991742" y="2867291"/>
                  <a:pt x="10939288" y="2855023"/>
                </a:cubicBezTo>
                <a:cubicBezTo>
                  <a:pt x="10775958" y="2834655"/>
                  <a:pt x="10755286" y="2847290"/>
                  <a:pt x="10744450" y="2833410"/>
                </a:cubicBezTo>
                <a:cubicBezTo>
                  <a:pt x="10732967" y="2835610"/>
                  <a:pt x="10488076" y="2783584"/>
                  <a:pt x="10343114" y="2798726"/>
                </a:cubicBezTo>
                <a:cubicBezTo>
                  <a:pt x="10237708" y="2801066"/>
                  <a:pt x="10137651" y="2840908"/>
                  <a:pt x="10082228" y="2811706"/>
                </a:cubicBezTo>
                <a:cubicBezTo>
                  <a:pt x="10002977" y="2836117"/>
                  <a:pt x="10065027" y="2834240"/>
                  <a:pt x="9724642" y="2837965"/>
                </a:cubicBezTo>
                <a:cubicBezTo>
                  <a:pt x="9384257" y="2841690"/>
                  <a:pt x="8208254" y="2743821"/>
                  <a:pt x="8039917" y="2834055"/>
                </a:cubicBezTo>
                <a:cubicBezTo>
                  <a:pt x="7683020" y="2867979"/>
                  <a:pt x="7380768" y="2943417"/>
                  <a:pt x="6923165" y="2920979"/>
                </a:cubicBezTo>
                <a:cubicBezTo>
                  <a:pt x="5970797" y="2826377"/>
                  <a:pt x="4381148" y="3024063"/>
                  <a:pt x="3308916" y="3049911"/>
                </a:cubicBezTo>
                <a:cubicBezTo>
                  <a:pt x="2539230" y="3090131"/>
                  <a:pt x="2490112" y="3162141"/>
                  <a:pt x="2279650" y="3187700"/>
                </a:cubicBezTo>
                <a:cubicBezTo>
                  <a:pt x="2069188" y="3213259"/>
                  <a:pt x="2113875" y="3207496"/>
                  <a:pt x="2046142" y="3203263"/>
                </a:cubicBezTo>
                <a:cubicBezTo>
                  <a:pt x="1978409" y="3199030"/>
                  <a:pt x="1916122" y="3198915"/>
                  <a:pt x="1835150" y="3200400"/>
                </a:cubicBezTo>
                <a:cubicBezTo>
                  <a:pt x="1728778" y="3151085"/>
                  <a:pt x="1655086" y="3208292"/>
                  <a:pt x="1560312" y="3212173"/>
                </a:cubicBezTo>
                <a:cubicBezTo>
                  <a:pt x="1488788" y="3201117"/>
                  <a:pt x="1381396" y="3228826"/>
                  <a:pt x="1304604" y="3185587"/>
                </a:cubicBezTo>
                <a:cubicBezTo>
                  <a:pt x="1214758" y="3240983"/>
                  <a:pt x="1240861" y="3204815"/>
                  <a:pt x="1160924" y="3219675"/>
                </a:cubicBezTo>
                <a:cubicBezTo>
                  <a:pt x="1120940" y="3215838"/>
                  <a:pt x="1029088" y="3185515"/>
                  <a:pt x="909691" y="3216917"/>
                </a:cubicBezTo>
                <a:cubicBezTo>
                  <a:pt x="894584" y="3261614"/>
                  <a:pt x="794971" y="3221232"/>
                  <a:pt x="764022" y="3235844"/>
                </a:cubicBezTo>
                <a:cubicBezTo>
                  <a:pt x="713144" y="3261930"/>
                  <a:pt x="769147" y="3237497"/>
                  <a:pt x="701916" y="3250221"/>
                </a:cubicBezTo>
                <a:cubicBezTo>
                  <a:pt x="644189" y="3215026"/>
                  <a:pt x="469866" y="3373155"/>
                  <a:pt x="408703" y="3323459"/>
                </a:cubicBezTo>
                <a:cubicBezTo>
                  <a:pt x="401506" y="3343302"/>
                  <a:pt x="389128" y="3337529"/>
                  <a:pt x="369867" y="3339093"/>
                </a:cubicBezTo>
                <a:cubicBezTo>
                  <a:pt x="365490" y="3372373"/>
                  <a:pt x="330308" y="3346613"/>
                  <a:pt x="318912" y="3367911"/>
                </a:cubicBezTo>
                <a:cubicBezTo>
                  <a:pt x="256532" y="3381125"/>
                  <a:pt x="186613" y="3396059"/>
                  <a:pt x="119549" y="3404650"/>
                </a:cubicBezTo>
                <a:lnTo>
                  <a:pt x="0" y="3414000"/>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ángulo 15">
            <a:extLst>
              <a:ext uri="{FF2B5EF4-FFF2-40B4-BE49-F238E27FC236}">
                <a16:creationId xmlns:a16="http://schemas.microsoft.com/office/drawing/2014/main" id="{C5C18286-64C5-EDC7-18FE-3EB48458E979}"/>
              </a:ext>
            </a:extLst>
          </p:cNvPr>
          <p:cNvSpPr/>
          <p:nvPr/>
        </p:nvSpPr>
        <p:spPr>
          <a:xfrm>
            <a:off x="0" y="496608"/>
            <a:ext cx="11586713" cy="883539"/>
          </a:xfrm>
          <a:prstGeom prst="rect">
            <a:avLst/>
          </a:prstGeom>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3200" b="1" cap="none" spc="0" dirty="0">
                <a:ln w="0"/>
                <a:solidFill>
                  <a:srgbClr val="008000"/>
                </a:solidFill>
                <a:effectLst>
                  <a:reflection blurRad="6350" stA="53000" endA="300" endPos="35500" dir="5400000" sy="-90000" algn="bl" rotWithShape="0"/>
                </a:effectLst>
                <a:latin typeface="+mj-lt"/>
                <a:ea typeface="+mj-ea"/>
                <a:cs typeface="+mj-cs"/>
              </a:rPr>
              <a:t>TECNOLOGÍAS INTEGRADAS </a:t>
            </a:r>
          </a:p>
          <a:p>
            <a:pPr algn="ctr">
              <a:lnSpc>
                <a:spcPct val="90000"/>
              </a:lnSpc>
              <a:spcBef>
                <a:spcPct val="0"/>
              </a:spcBef>
              <a:spcAft>
                <a:spcPts val="600"/>
              </a:spcAft>
            </a:pPr>
            <a:r>
              <a:rPr lang="en-US" sz="3200" b="1" cap="none" spc="0" dirty="0">
                <a:ln w="0"/>
                <a:solidFill>
                  <a:srgbClr val="008000"/>
                </a:solidFill>
                <a:effectLst>
                  <a:reflection blurRad="6350" stA="53000" endA="300" endPos="35500" dir="5400000" sy="-90000" algn="bl" rotWithShape="0"/>
                </a:effectLst>
                <a:latin typeface="+mj-lt"/>
                <a:ea typeface="+mj-ea"/>
                <a:cs typeface="+mj-cs"/>
              </a:rPr>
              <a:t>PARA LA REGENERACIÓN DE LOS SUELOS AGRÍCOLAS </a:t>
            </a:r>
          </a:p>
        </p:txBody>
      </p:sp>
      <p:sp>
        <p:nvSpPr>
          <p:cNvPr id="34840" name="Freeform: Shape 34828">
            <a:extLst>
              <a:ext uri="{FF2B5EF4-FFF2-40B4-BE49-F238E27FC236}">
                <a16:creationId xmlns:a16="http://schemas.microsoft.com/office/drawing/2014/main" id="{06E31665-19A0-4E95-B134-2ED00D249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287" y="1765626"/>
            <a:ext cx="2624177" cy="215027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841" name="Rectangle 6">
            <a:extLst>
              <a:ext uri="{FF2B5EF4-FFF2-40B4-BE49-F238E27FC236}">
                <a16:creationId xmlns:a16="http://schemas.microsoft.com/office/drawing/2014/main" id="{28C04451-D4E5-4637-BE23-6DEB9B45A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5705" y="1599586"/>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42" name="Freeform: Shape 34832">
            <a:extLst>
              <a:ext uri="{FF2B5EF4-FFF2-40B4-BE49-F238E27FC236}">
                <a16:creationId xmlns:a16="http://schemas.microsoft.com/office/drawing/2014/main" id="{F456B73C-536A-4A93-A98E-D64531295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4454" y="1765625"/>
            <a:ext cx="2624328" cy="215027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5" name="Imagen 14" descr="Imagen que contiene Interfaz de usuario gráfica&#10;&#10;Descripción generada automáticamente">
            <a:extLst>
              <a:ext uri="{FF2B5EF4-FFF2-40B4-BE49-F238E27FC236}">
                <a16:creationId xmlns:a16="http://schemas.microsoft.com/office/drawing/2014/main" id="{C063FB92-DB61-DDFB-503B-C9FA37B1B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77" y="1749119"/>
            <a:ext cx="2567314" cy="988416"/>
          </a:xfrm>
          <a:prstGeom prst="rect">
            <a:avLst/>
          </a:prstGeom>
        </p:spPr>
      </p:pic>
      <p:sp>
        <p:nvSpPr>
          <p:cNvPr id="34835" name="Freeform: Shape 34834">
            <a:extLst>
              <a:ext uri="{FF2B5EF4-FFF2-40B4-BE49-F238E27FC236}">
                <a16:creationId xmlns:a16="http://schemas.microsoft.com/office/drawing/2014/main" id="{7E099ED9-A734-430F-BD23-B635E6BC9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8946" y="1765625"/>
            <a:ext cx="2624328" cy="215027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837" name="Freeform: Shape 34836">
            <a:extLst>
              <a:ext uri="{FF2B5EF4-FFF2-40B4-BE49-F238E27FC236}">
                <a16:creationId xmlns:a16="http://schemas.microsoft.com/office/drawing/2014/main" id="{8123F86D-9EA2-4948-8D9A-1FFD4DD4B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2385" y="1765626"/>
            <a:ext cx="2624328" cy="2150270"/>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839" name="Rectangle 6">
            <a:extLst>
              <a:ext uri="{FF2B5EF4-FFF2-40B4-BE49-F238E27FC236}">
                <a16:creationId xmlns:a16="http://schemas.microsoft.com/office/drawing/2014/main" id="{201F16FD-5C30-46D8-A7DE-FA937A2F2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341704" y="2793223"/>
            <a:ext cx="1027015" cy="258262"/>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magen 1">
            <a:extLst>
              <a:ext uri="{FF2B5EF4-FFF2-40B4-BE49-F238E27FC236}">
                <a16:creationId xmlns:a16="http://schemas.microsoft.com/office/drawing/2014/main" id="{5ACD4622-726D-43B6-B7D1-7AF6C5C0B2FE}"/>
              </a:ext>
            </a:extLst>
          </p:cNvPr>
          <p:cNvPicPr>
            <a:picLocks noChangeAspect="1"/>
          </p:cNvPicPr>
          <p:nvPr/>
        </p:nvPicPr>
        <p:blipFill>
          <a:blip r:embed="rId3"/>
          <a:stretch>
            <a:fillRect/>
          </a:stretch>
        </p:blipFill>
        <p:spPr>
          <a:xfrm>
            <a:off x="6574035" y="1728717"/>
            <a:ext cx="1917257" cy="871815"/>
          </a:xfrm>
          <a:prstGeom prst="rect">
            <a:avLst/>
          </a:prstGeom>
        </p:spPr>
      </p:pic>
      <p:sp>
        <p:nvSpPr>
          <p:cNvPr id="34818" name="AutoShape 2" descr="OSHA Updates Guidance Regarding COVID-19 Recordkeeping Requirements | Law  and the Workpla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dirty="0"/>
          </a:p>
        </p:txBody>
      </p:sp>
      <p:sp>
        <p:nvSpPr>
          <p:cNvPr id="34820" name="AutoShape 4" descr="OSHA Updates Guidance Regarding COVID-19 Recordkeeping Requirements | Law  and the Workpla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dirty="0"/>
          </a:p>
        </p:txBody>
      </p:sp>
      <p:pic>
        <p:nvPicPr>
          <p:cNvPr id="6" name="Imagen 5">
            <a:extLst>
              <a:ext uri="{FF2B5EF4-FFF2-40B4-BE49-F238E27FC236}">
                <a16:creationId xmlns:a16="http://schemas.microsoft.com/office/drawing/2014/main" id="{DD743032-F459-2BAD-0679-283FEFE018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4456" y="1857848"/>
            <a:ext cx="1422144" cy="1027016"/>
          </a:xfrm>
          <a:prstGeom prst="rect">
            <a:avLst/>
          </a:prstGeom>
        </p:spPr>
      </p:pic>
      <p:pic>
        <p:nvPicPr>
          <p:cNvPr id="24" name="Imagen 23" descr="Imagen que contiene Forma&#10;&#10;Descripción generada automáticamente">
            <a:extLst>
              <a:ext uri="{FF2B5EF4-FFF2-40B4-BE49-F238E27FC236}">
                <a16:creationId xmlns:a16="http://schemas.microsoft.com/office/drawing/2014/main" id="{97D3A4ED-DB03-1DA5-2688-01FB15EDC0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6277" y="1752419"/>
            <a:ext cx="2207472" cy="2071358"/>
          </a:xfrm>
          <a:prstGeom prst="rect">
            <a:avLst/>
          </a:prstGeom>
        </p:spPr>
      </p:pic>
      <p:pic>
        <p:nvPicPr>
          <p:cNvPr id="26" name="Imagen 25" descr="Imagen que contiene interior, botella, tabla, comida&#10;&#10;Descripción generada automáticamente">
            <a:extLst>
              <a:ext uri="{FF2B5EF4-FFF2-40B4-BE49-F238E27FC236}">
                <a16:creationId xmlns:a16="http://schemas.microsoft.com/office/drawing/2014/main" id="{15D6CA1D-A878-E04B-9EA2-7ED626BE9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1019" y="2401206"/>
            <a:ext cx="1052682" cy="1436202"/>
          </a:xfrm>
          <a:prstGeom prst="rect">
            <a:avLst/>
          </a:prstGeom>
        </p:spPr>
      </p:pic>
      <p:pic>
        <p:nvPicPr>
          <p:cNvPr id="28" name="Imagen 27" descr="Nombre de la empresa&#10;&#10;Descripción generada automáticamente">
            <a:extLst>
              <a:ext uri="{FF2B5EF4-FFF2-40B4-BE49-F238E27FC236}">
                <a16:creationId xmlns:a16="http://schemas.microsoft.com/office/drawing/2014/main" id="{2A7540EF-7550-8F84-C4C3-5B38D01E03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9770" y="1781575"/>
            <a:ext cx="2191516" cy="2055833"/>
          </a:xfrm>
          <a:prstGeom prst="rect">
            <a:avLst/>
          </a:prstGeom>
        </p:spPr>
      </p:pic>
      <p:pic>
        <p:nvPicPr>
          <p:cNvPr id="29" name="Imagen 28" descr="Imagen que contiene máquina&#10;&#10;Descripción generada automáticamente">
            <a:extLst>
              <a:ext uri="{FF2B5EF4-FFF2-40B4-BE49-F238E27FC236}">
                <a16:creationId xmlns:a16="http://schemas.microsoft.com/office/drawing/2014/main" id="{7D2017A6-A3D2-2576-F3D7-2BB0893B26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961" y="2641937"/>
            <a:ext cx="2414066" cy="1236938"/>
          </a:xfrm>
          <a:prstGeom prst="rect">
            <a:avLst/>
          </a:prstGeom>
        </p:spPr>
      </p:pic>
      <p:pic>
        <p:nvPicPr>
          <p:cNvPr id="33" name="Imagen 32" descr="Un pastel con velas encendidas&#10;&#10;Descripción generada automáticamente con confianza media">
            <a:extLst>
              <a:ext uri="{FF2B5EF4-FFF2-40B4-BE49-F238E27FC236}">
                <a16:creationId xmlns:a16="http://schemas.microsoft.com/office/drawing/2014/main" id="{419D1CA4-D0FB-001B-BDE8-84ADDB7ADC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978467"/>
            <a:ext cx="12192000" cy="2862909"/>
          </a:xfrm>
          <a:prstGeom prst="rect">
            <a:avLst/>
          </a:prstGeom>
          <a:effectLst>
            <a:softEdge rad="177800"/>
          </a:effectLst>
        </p:spPr>
      </p:pic>
      <p:sp>
        <p:nvSpPr>
          <p:cNvPr id="13" name="12 Rectángulo"/>
          <p:cNvSpPr/>
          <p:nvPr/>
        </p:nvSpPr>
        <p:spPr>
          <a:xfrm>
            <a:off x="8243701" y="3931844"/>
            <a:ext cx="3795318" cy="573866"/>
          </a:xfrm>
          <a:prstGeom prst="rect">
            <a:avLst/>
          </a:prstGeom>
        </p:spPr>
        <p:txBody>
          <a:bodyPr vert="horz" lIns="91440" tIns="45720" rIns="91440" bIns="45720" rtlCol="0" anchor="ctr">
            <a:normAutofit/>
          </a:bodyPr>
          <a:lstStyle/>
          <a:p>
            <a:pPr algn="ctr">
              <a:lnSpc>
                <a:spcPct val="90000"/>
              </a:lnSpc>
              <a:spcAft>
                <a:spcPts val="600"/>
              </a:spcAft>
            </a:pPr>
            <a:r>
              <a:rPr lang="en-US" b="1" dirty="0">
                <a:ln w="12700">
                  <a:solidFill>
                    <a:schemeClr val="tx2">
                      <a:satMod val="155000"/>
                    </a:schemeClr>
                  </a:solidFill>
                  <a:prstDash val="solid"/>
                </a:ln>
              </a:rPr>
              <a:t>Ing. Pedro Pablo Rivero Hayes</a:t>
            </a:r>
          </a:p>
        </p:txBody>
      </p:sp>
    </p:spTree>
    <p:extLst>
      <p:ext uri="{BB962C8B-B14F-4D97-AF65-F5344CB8AC3E}">
        <p14:creationId xmlns:p14="http://schemas.microsoft.com/office/powerpoint/2010/main" val="31517740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90600" y="182880"/>
            <a:ext cx="11201400" cy="670559"/>
          </a:xfrm>
          <a:solidFill>
            <a:schemeClr val="accent2"/>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es-MX" sz="2800" b="1" dirty="0"/>
              <a:t>  </a:t>
            </a:r>
            <a:r>
              <a:rPr lang="es-MX" sz="2200" b="1" dirty="0">
                <a:latin typeface="Arial Black" pitchFamily="34" charset="0"/>
              </a:rPr>
              <a:t>FACTORES QUE LIMITAN LA PRODUCTIVIDAD EN LA AGRICULTURA   ACTUAL </a:t>
            </a:r>
          </a:p>
        </p:txBody>
      </p:sp>
      <p:sp>
        <p:nvSpPr>
          <p:cNvPr id="3" name="2 Marcador de contenido"/>
          <p:cNvSpPr>
            <a:spLocks noGrp="1"/>
          </p:cNvSpPr>
          <p:nvPr>
            <p:ph idx="1"/>
          </p:nvPr>
        </p:nvSpPr>
        <p:spPr>
          <a:xfrm>
            <a:off x="0" y="853440"/>
            <a:ext cx="12192000" cy="6004560"/>
          </a:xfrm>
        </p:spPr>
        <p:style>
          <a:lnRef idx="2">
            <a:schemeClr val="accent2"/>
          </a:lnRef>
          <a:fillRef idx="1">
            <a:schemeClr val="lt1"/>
          </a:fillRef>
          <a:effectRef idx="0">
            <a:schemeClr val="accent2"/>
          </a:effectRef>
          <a:fontRef idx="minor">
            <a:schemeClr val="dk1"/>
          </a:fontRef>
        </p:style>
        <p:txBody>
          <a:bodyPr>
            <a:normAutofit/>
          </a:bodyPr>
          <a:lstStyle/>
          <a:p>
            <a:r>
              <a:rPr lang="es-HN" sz="2000" dirty="0"/>
              <a:t>Los niveles de productividad que se alcanzan hoy en la Agricultura pero mas acentuado en  los países menos desarrollados, están muy por debajo de la media mundial producto a varios factores:</a:t>
            </a:r>
          </a:p>
          <a:p>
            <a:pPr>
              <a:buNone/>
            </a:pPr>
            <a:r>
              <a:rPr lang="es-HN" sz="2000" dirty="0"/>
              <a:t>    ● </a:t>
            </a:r>
            <a:r>
              <a:rPr lang="es-HN" sz="2000" b="1" dirty="0"/>
              <a:t>Uso i</a:t>
            </a:r>
            <a:r>
              <a:rPr lang="es-HN" sz="2000" b="1" i="1" dirty="0"/>
              <a:t>ndiscriminado de agroquímicos </a:t>
            </a:r>
            <a:r>
              <a:rPr lang="es-HN" sz="2000" dirty="0"/>
              <a:t>por encima de las necesidades de los cultivos.</a:t>
            </a:r>
          </a:p>
          <a:p>
            <a:pPr>
              <a:buNone/>
            </a:pPr>
            <a:r>
              <a:rPr lang="es-HN" sz="2000" dirty="0"/>
              <a:t>    ● </a:t>
            </a:r>
            <a:r>
              <a:rPr lang="es-HN" sz="2000" b="1" i="1" dirty="0"/>
              <a:t>Elevada Erosión de los suelos </a:t>
            </a:r>
            <a:r>
              <a:rPr lang="es-HN" sz="2000" dirty="0"/>
              <a:t>por malas prácticas de preparación de los mismos.</a:t>
            </a:r>
          </a:p>
          <a:p>
            <a:pPr>
              <a:buNone/>
            </a:pPr>
            <a:r>
              <a:rPr lang="es-HN" sz="2000" dirty="0"/>
              <a:t>    ●  </a:t>
            </a:r>
            <a:r>
              <a:rPr lang="es-HN" sz="2000" b="1" i="1" dirty="0"/>
              <a:t>Desmineralización </a:t>
            </a:r>
            <a:r>
              <a:rPr lang="es-HN" sz="2000" b="1" dirty="0"/>
              <a:t>de los suelos agrícolas </a:t>
            </a:r>
            <a:r>
              <a:rPr lang="es-HN" sz="2000" dirty="0"/>
              <a:t>debido a la continuada extracción de cosechas sin devolver al suelo los minerales esquilmados durante mucho tiempo.</a:t>
            </a:r>
          </a:p>
          <a:p>
            <a:pPr>
              <a:buNone/>
            </a:pPr>
            <a:endParaRPr lang="es-HN" dirty="0"/>
          </a:p>
          <a:p>
            <a:pPr>
              <a:buNone/>
            </a:pPr>
            <a:endParaRPr lang="es-HN" dirty="0"/>
          </a:p>
          <a:p>
            <a:pPr>
              <a:buNone/>
            </a:pPr>
            <a:r>
              <a:rPr lang="es-HN" dirty="0"/>
              <a:t>         </a:t>
            </a:r>
          </a:p>
          <a:p>
            <a:pPr>
              <a:buNone/>
            </a:pPr>
            <a:endParaRPr lang="es-HN" dirty="0"/>
          </a:p>
          <a:p>
            <a:pPr>
              <a:buNone/>
            </a:pPr>
            <a:endParaRPr lang="es-HN" dirty="0"/>
          </a:p>
          <a:p>
            <a:pPr>
              <a:buNone/>
            </a:pPr>
            <a:endParaRPr lang="es-HN" dirty="0"/>
          </a:p>
          <a:p>
            <a:pPr>
              <a:buNone/>
            </a:pPr>
            <a:endParaRPr lang="es-HN" dirty="0"/>
          </a:p>
          <a:p>
            <a:endParaRPr lang="es-MX" dirty="0"/>
          </a:p>
          <a:p>
            <a:endParaRPr lang="es-MX" dirty="0"/>
          </a:p>
        </p:txBody>
      </p:sp>
      <p:sp>
        <p:nvSpPr>
          <p:cNvPr id="4" name="3 Rectángulo redondeado"/>
          <p:cNvSpPr/>
          <p:nvPr/>
        </p:nvSpPr>
        <p:spPr>
          <a:xfrm>
            <a:off x="1973580" y="3855720"/>
            <a:ext cx="2042160" cy="65532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MX" b="1" dirty="0">
                <a:solidFill>
                  <a:schemeClr val="tx1"/>
                </a:solidFill>
              </a:rPr>
              <a:t>Altas dosis de agroquímicos</a:t>
            </a:r>
          </a:p>
        </p:txBody>
      </p:sp>
      <p:sp>
        <p:nvSpPr>
          <p:cNvPr id="5" name="4 Rectángulo redondeado"/>
          <p:cNvSpPr/>
          <p:nvPr/>
        </p:nvSpPr>
        <p:spPr>
          <a:xfrm>
            <a:off x="1982526" y="5527150"/>
            <a:ext cx="2042160" cy="65532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MX" b="1" dirty="0"/>
              <a:t>Desmineralización de los suelos</a:t>
            </a:r>
          </a:p>
        </p:txBody>
      </p:sp>
      <p:sp>
        <p:nvSpPr>
          <p:cNvPr id="6" name="5 Rectángulo redondeado"/>
          <p:cNvSpPr/>
          <p:nvPr/>
        </p:nvSpPr>
        <p:spPr>
          <a:xfrm>
            <a:off x="1982526" y="4711396"/>
            <a:ext cx="2057400" cy="6553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b="1" dirty="0"/>
              <a:t>Elevada erosión</a:t>
            </a:r>
          </a:p>
        </p:txBody>
      </p:sp>
      <p:sp>
        <p:nvSpPr>
          <p:cNvPr id="8" name="7 Cerrar llave"/>
          <p:cNvSpPr/>
          <p:nvPr/>
        </p:nvSpPr>
        <p:spPr>
          <a:xfrm>
            <a:off x="4015740" y="4190172"/>
            <a:ext cx="754380" cy="1611796"/>
          </a:xfrm>
          <a:prstGeom prst="righ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dirty="0"/>
          </a:p>
        </p:txBody>
      </p:sp>
      <p:sp>
        <p:nvSpPr>
          <p:cNvPr id="9" name="8 Rectángulo redondeado"/>
          <p:cNvSpPr/>
          <p:nvPr/>
        </p:nvSpPr>
        <p:spPr>
          <a:xfrm>
            <a:off x="4617720" y="4320540"/>
            <a:ext cx="2148840" cy="11125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a:t>Eliminación de la Microflora del suelo (Microorganismos)</a:t>
            </a:r>
          </a:p>
        </p:txBody>
      </p:sp>
      <p:sp>
        <p:nvSpPr>
          <p:cNvPr id="10" name="9 Flecha derecha"/>
          <p:cNvSpPr/>
          <p:nvPr/>
        </p:nvSpPr>
        <p:spPr>
          <a:xfrm>
            <a:off x="6766560" y="4770120"/>
            <a:ext cx="335280" cy="22595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MX" dirty="0"/>
          </a:p>
        </p:txBody>
      </p:sp>
      <p:sp>
        <p:nvSpPr>
          <p:cNvPr id="11" name="10 Rectángulo redondeado"/>
          <p:cNvSpPr/>
          <p:nvPr/>
        </p:nvSpPr>
        <p:spPr>
          <a:xfrm>
            <a:off x="7132320" y="4480560"/>
            <a:ext cx="1783080" cy="79248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b="1" dirty="0"/>
              <a:t>Debilitamiento del sistema radicular </a:t>
            </a:r>
          </a:p>
        </p:txBody>
      </p:sp>
      <p:sp>
        <p:nvSpPr>
          <p:cNvPr id="12" name="11 Rectángulo"/>
          <p:cNvSpPr/>
          <p:nvPr/>
        </p:nvSpPr>
        <p:spPr>
          <a:xfrm>
            <a:off x="8915400" y="2971800"/>
            <a:ext cx="3017520" cy="36728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s-MX" sz="2000" b="1" dirty="0"/>
              <a:t>1.Insuficiente absorción de nutrientes .</a:t>
            </a:r>
          </a:p>
          <a:p>
            <a:r>
              <a:rPr lang="es-MX" sz="2000" b="1" dirty="0"/>
              <a:t>2. Poca resistencia a la sequía.</a:t>
            </a:r>
          </a:p>
          <a:p>
            <a:r>
              <a:rPr lang="es-MX" sz="2000" b="1" dirty="0"/>
              <a:t>3. Perdida de la barrera protectora a las raíces provocando Invasiones de microorganismos patógenos.</a:t>
            </a:r>
          </a:p>
          <a:p>
            <a:r>
              <a:rPr lang="es-MX" sz="2000" b="1" dirty="0"/>
              <a:t>4. Acame frecuente en los cultivos ( Caña, maíz, </a:t>
            </a:r>
            <a:r>
              <a:rPr lang="es-MX" sz="2000" b="1" dirty="0" err="1"/>
              <a:t>ect</a:t>
            </a:r>
            <a:r>
              <a:rPr lang="es-MX" sz="2000" b="1" dirty="0"/>
              <a:t>) </a:t>
            </a:r>
          </a:p>
        </p:txBody>
      </p:sp>
      <p:sp>
        <p:nvSpPr>
          <p:cNvPr id="7" name="Rectángulo 6">
            <a:extLst>
              <a:ext uri="{FF2B5EF4-FFF2-40B4-BE49-F238E27FC236}">
                <a16:creationId xmlns:a16="http://schemas.microsoft.com/office/drawing/2014/main" id="{08BA1691-5C2F-4D9A-0121-5BDA04985574}"/>
              </a:ext>
            </a:extLst>
          </p:cNvPr>
          <p:cNvSpPr/>
          <p:nvPr/>
        </p:nvSpPr>
        <p:spPr>
          <a:xfrm>
            <a:off x="82979" y="2971801"/>
            <a:ext cx="1456746" cy="3886199"/>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es-MX" dirty="0"/>
              <a:t>Rompimiento de los Sistemas de los Ciclos que intervienen en la Agricultura.  </a:t>
            </a:r>
          </a:p>
        </p:txBody>
      </p:sp>
      <p:pic>
        <p:nvPicPr>
          <p:cNvPr id="20" name="Imagen 19">
            <a:extLst>
              <a:ext uri="{FF2B5EF4-FFF2-40B4-BE49-F238E27FC236}">
                <a16:creationId xmlns:a16="http://schemas.microsoft.com/office/drawing/2014/main" id="{EFDDADEE-31F9-9D87-309F-9A7397353BA5}"/>
              </a:ext>
            </a:extLst>
          </p:cNvPr>
          <p:cNvPicPr>
            <a:picLocks noChangeAspect="1"/>
          </p:cNvPicPr>
          <p:nvPr/>
        </p:nvPicPr>
        <p:blipFill>
          <a:blip r:embed="rId2"/>
          <a:stretch>
            <a:fillRect/>
          </a:stretch>
        </p:blipFill>
        <p:spPr>
          <a:xfrm>
            <a:off x="1578770" y="4889500"/>
            <a:ext cx="347502" cy="243861"/>
          </a:xfrm>
          <a:prstGeom prst="rect">
            <a:avLst/>
          </a:prstGeom>
        </p:spPr>
      </p:pic>
      <p:pic>
        <p:nvPicPr>
          <p:cNvPr id="21" name="Imagen 20">
            <a:extLst>
              <a:ext uri="{FF2B5EF4-FFF2-40B4-BE49-F238E27FC236}">
                <a16:creationId xmlns:a16="http://schemas.microsoft.com/office/drawing/2014/main" id="{C655D7EB-B50A-DF26-935B-12ACF89830BF}"/>
              </a:ext>
            </a:extLst>
          </p:cNvPr>
          <p:cNvPicPr>
            <a:picLocks noChangeAspect="1"/>
          </p:cNvPicPr>
          <p:nvPr/>
        </p:nvPicPr>
        <p:blipFill>
          <a:blip r:embed="rId2"/>
          <a:stretch>
            <a:fillRect/>
          </a:stretch>
        </p:blipFill>
        <p:spPr>
          <a:xfrm>
            <a:off x="1577548" y="4061449"/>
            <a:ext cx="347502" cy="243861"/>
          </a:xfrm>
          <a:prstGeom prst="rect">
            <a:avLst/>
          </a:prstGeom>
        </p:spPr>
      </p:pic>
      <p:pic>
        <p:nvPicPr>
          <p:cNvPr id="22" name="Imagen 21">
            <a:extLst>
              <a:ext uri="{FF2B5EF4-FFF2-40B4-BE49-F238E27FC236}">
                <a16:creationId xmlns:a16="http://schemas.microsoft.com/office/drawing/2014/main" id="{02EE2502-3A61-CB01-4A1C-D325E2BA9FB5}"/>
              </a:ext>
            </a:extLst>
          </p:cNvPr>
          <p:cNvPicPr>
            <a:picLocks noChangeAspect="1"/>
          </p:cNvPicPr>
          <p:nvPr/>
        </p:nvPicPr>
        <p:blipFill>
          <a:blip r:embed="rId2"/>
          <a:stretch>
            <a:fillRect/>
          </a:stretch>
        </p:blipFill>
        <p:spPr>
          <a:xfrm>
            <a:off x="1587374" y="5801968"/>
            <a:ext cx="347502" cy="2438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59080" y="0"/>
            <a:ext cx="11932920" cy="1569720"/>
          </a:xfrm>
        </p:spPr>
        <p:txBody>
          <a:bodyPr>
            <a:normAutofit fontScale="90000"/>
          </a:bodyPr>
          <a:lstStyle/>
          <a:p>
            <a:pPr lvl="0" fontAlgn="base">
              <a:lnSpc>
                <a:spcPct val="100000"/>
              </a:lnSpc>
              <a:spcAft>
                <a:spcPct val="0"/>
              </a:spcAft>
            </a:pPr>
            <a:r>
              <a:rPr lang="es-HN" b="1" dirty="0">
                <a:solidFill>
                  <a:srgbClr val="FF0000"/>
                </a:solidFill>
                <a:latin typeface="Calibri" pitchFamily="34" charset="0"/>
                <a:ea typeface="Arial" pitchFamily="34" charset="0"/>
                <a:cs typeface="Times New Roman" pitchFamily="18" charset="0"/>
              </a:rPr>
              <a:t>                  </a:t>
            </a:r>
            <a:br>
              <a:rPr lang="es-HN" b="1" dirty="0">
                <a:solidFill>
                  <a:srgbClr val="FF0000"/>
                </a:solidFill>
                <a:latin typeface="Calibri" pitchFamily="34" charset="0"/>
                <a:ea typeface="Arial" pitchFamily="34" charset="0"/>
                <a:cs typeface="Times New Roman" pitchFamily="18" charset="0"/>
              </a:rPr>
            </a:br>
            <a:r>
              <a:rPr lang="es-HN" b="1" dirty="0">
                <a:solidFill>
                  <a:srgbClr val="FF0000"/>
                </a:solidFill>
                <a:latin typeface="Calibri" pitchFamily="34" charset="0"/>
                <a:ea typeface="Arial" pitchFamily="34" charset="0"/>
                <a:cs typeface="Times New Roman" pitchFamily="18" charset="0"/>
              </a:rPr>
              <a:t>              </a:t>
            </a:r>
            <a:br>
              <a:rPr lang="es-HN" b="1" dirty="0">
                <a:solidFill>
                  <a:srgbClr val="FF0000"/>
                </a:solidFill>
                <a:latin typeface="Calibri" pitchFamily="34" charset="0"/>
                <a:ea typeface="Arial" pitchFamily="34" charset="0"/>
                <a:cs typeface="Times New Roman" pitchFamily="18" charset="0"/>
              </a:rPr>
            </a:br>
            <a:br>
              <a:rPr lang="es-HN" b="1" dirty="0">
                <a:solidFill>
                  <a:srgbClr val="FF0000"/>
                </a:solidFill>
                <a:latin typeface="Calibri" pitchFamily="34" charset="0"/>
                <a:ea typeface="Arial" pitchFamily="34" charset="0"/>
                <a:cs typeface="Times New Roman" pitchFamily="18" charset="0"/>
              </a:rPr>
            </a:br>
            <a:r>
              <a:rPr lang="es-HN" b="1" dirty="0">
                <a:solidFill>
                  <a:srgbClr val="FF0000"/>
                </a:solidFill>
                <a:latin typeface="Calibri" pitchFamily="34" charset="0"/>
                <a:ea typeface="Arial" pitchFamily="34" charset="0"/>
                <a:cs typeface="Times New Roman" pitchFamily="18" charset="0"/>
              </a:rPr>
              <a:t>                 </a:t>
            </a:r>
            <a:r>
              <a:rPr lang="es-HN" sz="3600" b="1" dirty="0">
                <a:latin typeface="Arial Black" pitchFamily="34" charset="0"/>
                <a:ea typeface="Arial" pitchFamily="34" charset="0"/>
                <a:cs typeface="Times New Roman" pitchFamily="18" charset="0"/>
              </a:rPr>
              <a:t>Análisis Sistémico de la Agricultura.</a:t>
            </a:r>
            <a:br>
              <a:rPr lang="es-HN" dirty="0">
                <a:latin typeface="Arial" pitchFamily="34" charset="0"/>
                <a:ea typeface="Times New Roman" pitchFamily="18" charset="0"/>
                <a:cs typeface="Arial" pitchFamily="34" charset="0"/>
              </a:rPr>
            </a:br>
            <a:r>
              <a:rPr lang="es-HN" sz="2700" dirty="0">
                <a:solidFill>
                  <a:srgbClr val="002060"/>
                </a:solidFill>
                <a:latin typeface="Arial" pitchFamily="34" charset="0"/>
                <a:ea typeface="Arial" pitchFamily="34" charset="0"/>
                <a:cs typeface="Arial" pitchFamily="34" charset="0"/>
              </a:rPr>
              <a:t>La Agricultura es un Sistema sustentado e interrelacionado con otros sistemas, los cuales juegan un rol muy importante y decisivo en la producción agrícola final.</a:t>
            </a:r>
            <a:br>
              <a:rPr lang="es-HN" dirty="0">
                <a:solidFill>
                  <a:srgbClr val="002060"/>
                </a:solidFill>
                <a:latin typeface="Arial" pitchFamily="34" charset="0"/>
                <a:ea typeface="Times New Roman" pitchFamily="18" charset="0"/>
                <a:cs typeface="Arial" pitchFamily="34" charset="0"/>
              </a:rPr>
            </a:br>
            <a:br>
              <a:rPr lang="es-HN" sz="6000" dirty="0">
                <a:latin typeface="Arial" pitchFamily="34" charset="0"/>
                <a:cs typeface="Arial" pitchFamily="34" charset="0"/>
              </a:rPr>
            </a:br>
            <a:endParaRPr lang="es-MX" dirty="0"/>
          </a:p>
        </p:txBody>
      </p:sp>
      <p:sp>
        <p:nvSpPr>
          <p:cNvPr id="48139" name="2 Elipse"/>
          <p:cNvSpPr>
            <a:spLocks noChangeArrowheads="1"/>
          </p:cNvSpPr>
          <p:nvPr/>
        </p:nvSpPr>
        <p:spPr bwMode="auto">
          <a:xfrm>
            <a:off x="3375660" y="2346960"/>
            <a:ext cx="3009900" cy="795973"/>
          </a:xfrm>
          <a:prstGeom prst="ellipse">
            <a:avLst/>
          </a:prstGeom>
          <a:gradFill rotWithShape="1">
            <a:gsLst>
              <a:gs pos="0">
                <a:srgbClr val="A8B7DF"/>
              </a:gs>
              <a:gs pos="50000">
                <a:srgbClr val="9AABD9"/>
              </a:gs>
              <a:gs pos="100000">
                <a:srgbClr val="879ED7"/>
              </a:gs>
            </a:gsLst>
            <a:lin ang="5400000"/>
          </a:gradFill>
          <a:ln w="6350">
            <a:solidFill>
              <a:srgbClr val="4472C4"/>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HN" sz="2000" b="1" i="0" u="none" strike="noStrike" cap="none" normalizeH="0" baseline="0" dirty="0">
                <a:ln>
                  <a:noFill/>
                </a:ln>
                <a:solidFill>
                  <a:srgbClr val="000000"/>
                </a:solidFill>
                <a:effectLst/>
                <a:latin typeface="Calibri" pitchFamily="34" charset="0"/>
                <a:ea typeface="+mn-ea"/>
                <a:cs typeface="Calibri" pitchFamily="34" charset="0"/>
              </a:rPr>
              <a:t>Materia Orgánica</a:t>
            </a:r>
            <a:endParaRPr kumimoji="0" lang="es-HN" sz="2800" b="1" i="0" u="none" strike="noStrike" cap="none" normalizeH="0" baseline="0" dirty="0">
              <a:ln>
                <a:noFill/>
              </a:ln>
              <a:solidFill>
                <a:schemeClr val="tx1"/>
              </a:solidFill>
              <a:effectLst/>
              <a:latin typeface="Arial" pitchFamily="34" charset="0"/>
              <a:cs typeface="Arial" pitchFamily="34" charset="0"/>
            </a:endParaRPr>
          </a:p>
        </p:txBody>
      </p:sp>
      <p:sp>
        <p:nvSpPr>
          <p:cNvPr id="48138" name="Oval 10"/>
          <p:cNvSpPr>
            <a:spLocks noChangeArrowheads="1"/>
          </p:cNvSpPr>
          <p:nvPr/>
        </p:nvSpPr>
        <p:spPr bwMode="auto">
          <a:xfrm>
            <a:off x="4026218" y="3345815"/>
            <a:ext cx="1914525" cy="738505"/>
          </a:xfrm>
          <a:prstGeom prst="ellipse">
            <a:avLst/>
          </a:prstGeom>
          <a:gradFill rotWithShape="1">
            <a:gsLst>
              <a:gs pos="0">
                <a:srgbClr val="FFC000"/>
              </a:gs>
              <a:gs pos="100000">
                <a:srgbClr val="BC8D00"/>
              </a:gs>
            </a:gsLst>
            <a:path path="shape">
              <a:fillToRect l="50000" t="50000" r="50000" b="50000"/>
            </a:path>
          </a:gradFill>
          <a:ln w="0">
            <a:noFill/>
            <a:round/>
            <a:headEnd/>
            <a:tailEnd/>
          </a:ln>
          <a:effectLst>
            <a:outerShdw dist="28398" dir="3806097" algn="ctr" rotWithShape="0">
              <a:srgbClr val="7F5F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HN" sz="2000" b="1" i="0" u="none" strike="noStrike" cap="none" normalizeH="0" baseline="0" dirty="0">
                <a:ln>
                  <a:noFill/>
                </a:ln>
                <a:solidFill>
                  <a:srgbClr val="000000"/>
                </a:solidFill>
                <a:effectLst/>
                <a:latin typeface="Calibri" pitchFamily="34" charset="0"/>
                <a:ea typeface="+mn-ea"/>
                <a:cs typeface="Calibri" pitchFamily="34" charset="0"/>
              </a:rPr>
              <a:t>Minerales</a:t>
            </a:r>
            <a:endParaRPr kumimoji="0" lang="es-HN" sz="2800" b="1" i="0" u="none" strike="noStrike" cap="none" normalizeH="0" baseline="0" dirty="0">
              <a:ln>
                <a:noFill/>
              </a:ln>
              <a:solidFill>
                <a:schemeClr val="tx1"/>
              </a:solidFill>
              <a:effectLst/>
              <a:latin typeface="Arial" pitchFamily="34" charset="0"/>
              <a:cs typeface="Arial" pitchFamily="34" charset="0"/>
            </a:endParaRPr>
          </a:p>
        </p:txBody>
      </p:sp>
      <p:sp>
        <p:nvSpPr>
          <p:cNvPr id="48137" name="4 Elipse"/>
          <p:cNvSpPr>
            <a:spLocks noChangeArrowheads="1"/>
          </p:cNvSpPr>
          <p:nvPr/>
        </p:nvSpPr>
        <p:spPr bwMode="auto">
          <a:xfrm>
            <a:off x="7160100" y="2423160"/>
            <a:ext cx="2096930" cy="2743200"/>
          </a:xfrm>
          <a:prstGeom prst="ellipse">
            <a:avLst/>
          </a:prstGeom>
          <a:gradFill rotWithShape="1">
            <a:gsLst>
              <a:gs pos="0">
                <a:srgbClr val="FFC746"/>
              </a:gs>
              <a:gs pos="50000">
                <a:srgbClr val="FFC600"/>
              </a:gs>
              <a:gs pos="100000">
                <a:srgbClr val="E5B600"/>
              </a:gs>
            </a:gsLst>
            <a:lin ang="5400000"/>
          </a:gradFill>
          <a:ln w="6350">
            <a:solidFill>
              <a:srgbClr val="FFC0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HN" sz="1400" b="1" i="0" u="none" strike="noStrike" cap="none" normalizeH="0" baseline="0" dirty="0">
                <a:ln>
                  <a:noFill/>
                </a:ln>
                <a:solidFill>
                  <a:srgbClr val="000000"/>
                </a:solidFill>
                <a:effectLst/>
                <a:latin typeface="Calibri" pitchFamily="34" charset="0"/>
                <a:ea typeface="+mn-ea"/>
                <a:cs typeface="Calibri" pitchFamily="34" charset="0"/>
              </a:rPr>
              <a:t>Comunicación de las plantas</a:t>
            </a:r>
            <a:endParaRPr kumimoji="0" lang="es-HN" sz="14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HN" sz="1400" b="1" i="0" u="none" strike="noStrike" cap="none" normalizeH="0" baseline="0" dirty="0">
                <a:ln>
                  <a:noFill/>
                </a:ln>
                <a:solidFill>
                  <a:srgbClr val="000000"/>
                </a:solidFill>
                <a:effectLst/>
                <a:latin typeface="Calibri" pitchFamily="34" charset="0"/>
                <a:ea typeface="+mn-ea"/>
                <a:cs typeface="Calibri" pitchFamily="34" charset="0"/>
              </a:rPr>
              <a:t>(Cadenas electroquímicas)</a:t>
            </a:r>
            <a:endParaRPr kumimoji="0" lang="es-HN" sz="14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HN" b="0" i="0" u="none" strike="noStrike" cap="none" normalizeH="0" baseline="0" dirty="0">
              <a:ln>
                <a:noFill/>
              </a:ln>
              <a:solidFill>
                <a:schemeClr val="tx1"/>
              </a:solidFill>
              <a:effectLst/>
              <a:latin typeface="Arial" pitchFamily="34" charset="0"/>
              <a:cs typeface="Arial" pitchFamily="34" charset="0"/>
            </a:endParaRPr>
          </a:p>
        </p:txBody>
      </p:sp>
      <p:sp>
        <p:nvSpPr>
          <p:cNvPr id="48136" name="5 Elipse"/>
          <p:cNvSpPr>
            <a:spLocks noChangeArrowheads="1"/>
          </p:cNvSpPr>
          <p:nvPr/>
        </p:nvSpPr>
        <p:spPr bwMode="auto">
          <a:xfrm>
            <a:off x="259080" y="3154680"/>
            <a:ext cx="2910840" cy="1097280"/>
          </a:xfrm>
          <a:prstGeom prst="ellipse">
            <a:avLst/>
          </a:prstGeom>
          <a:gradFill rotWithShape="1">
            <a:gsLst>
              <a:gs pos="0">
                <a:srgbClr val="FFA2A1"/>
              </a:gs>
              <a:gs pos="35001">
                <a:srgbClr val="FFBEBD"/>
              </a:gs>
              <a:gs pos="100000">
                <a:srgbClr val="FFE5E5"/>
              </a:gs>
            </a:gsLst>
            <a:lin ang="16200000" scaled="1"/>
          </a:gradFill>
          <a:ln w="9525">
            <a:solidFill>
              <a:srgbClr val="BE4B48"/>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2800" b="1" i="0" u="none" strike="noStrike" cap="none" normalizeH="0" baseline="0" dirty="0">
                <a:ln>
                  <a:noFill/>
                </a:ln>
                <a:solidFill>
                  <a:srgbClr val="000000"/>
                </a:solidFill>
                <a:effectLst/>
                <a:latin typeface="Calibri" pitchFamily="34" charset="0"/>
                <a:ea typeface="+mn-ea"/>
                <a:cs typeface="Calibri" pitchFamily="34" charset="0"/>
              </a:rPr>
              <a:t>Suelo Agrícola</a:t>
            </a:r>
            <a:endParaRPr kumimoji="0" lang="es-SV" sz="3600" b="1" i="0" u="none" strike="noStrike" cap="none" normalizeH="0" baseline="0" dirty="0">
              <a:ln>
                <a:noFill/>
              </a:ln>
              <a:solidFill>
                <a:schemeClr val="tx1"/>
              </a:solidFill>
              <a:effectLst/>
              <a:latin typeface="Arial" pitchFamily="34" charset="0"/>
              <a:cs typeface="Arial" pitchFamily="34" charset="0"/>
            </a:endParaRPr>
          </a:p>
        </p:txBody>
      </p:sp>
      <p:sp>
        <p:nvSpPr>
          <p:cNvPr id="48135" name="Elipse 1"/>
          <p:cNvSpPr>
            <a:spLocks noChangeArrowheads="1"/>
          </p:cNvSpPr>
          <p:nvPr/>
        </p:nvSpPr>
        <p:spPr bwMode="auto">
          <a:xfrm>
            <a:off x="10056495" y="2727960"/>
            <a:ext cx="1647825" cy="1584960"/>
          </a:xfrm>
          <a:prstGeom prst="ellipse">
            <a:avLst/>
          </a:prstGeom>
          <a:solidFill>
            <a:srgbClr val="70AD47"/>
          </a:solidFill>
          <a:ln w="12700">
            <a:solidFill>
              <a:srgbClr val="507E32"/>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2400" b="1" i="0" u="none" strike="noStrike" cap="none" normalizeH="0" baseline="0" dirty="0">
                <a:ln>
                  <a:noFill/>
                </a:ln>
                <a:solidFill>
                  <a:schemeClr val="tx1"/>
                </a:solidFill>
                <a:effectLst/>
                <a:latin typeface="Calibri" pitchFamily="34" charset="0"/>
                <a:ea typeface="Times New Roman" pitchFamily="18" charset="0"/>
                <a:cs typeface="Times New Roman" pitchFamily="18" charset="0"/>
              </a:rPr>
              <a:t>Plantas</a:t>
            </a:r>
            <a:endParaRPr kumimoji="0" lang="es-SV" sz="3600" b="0" i="0" u="none" strike="noStrike" cap="none" normalizeH="0" baseline="0" dirty="0">
              <a:ln>
                <a:noFill/>
              </a:ln>
              <a:solidFill>
                <a:schemeClr val="tx1"/>
              </a:solidFill>
              <a:effectLst/>
              <a:latin typeface="Arial" pitchFamily="34" charset="0"/>
              <a:cs typeface="Arial" pitchFamily="34" charset="0"/>
            </a:endParaRPr>
          </a:p>
        </p:txBody>
      </p:sp>
      <p:sp>
        <p:nvSpPr>
          <p:cNvPr id="48134" name="Oval 6"/>
          <p:cNvSpPr>
            <a:spLocks noChangeArrowheads="1"/>
          </p:cNvSpPr>
          <p:nvPr/>
        </p:nvSpPr>
        <p:spPr bwMode="auto">
          <a:xfrm>
            <a:off x="3167142" y="4287202"/>
            <a:ext cx="3383280" cy="785177"/>
          </a:xfrm>
          <a:prstGeom prst="ellipse">
            <a:avLst/>
          </a:prstGeom>
          <a:solidFill>
            <a:srgbClr val="ED7D31"/>
          </a:solidFill>
          <a:ln w="38100">
            <a:solidFill>
              <a:srgbClr val="F2F2F2"/>
            </a:solidFill>
            <a:round/>
            <a:headEnd/>
            <a:tailEnd/>
          </a:ln>
          <a:effectLst>
            <a:outerShdw dist="28398" dir="3806097" algn="ctr" rotWithShape="0">
              <a:srgbClr val="823B0B">
                <a:alpha val="50000"/>
              </a:srgbClr>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HN" sz="2400" b="1" i="0" u="none" strike="noStrike" cap="none" normalizeH="0" baseline="0" dirty="0">
                <a:ln>
                  <a:noFill/>
                </a:ln>
                <a:solidFill>
                  <a:schemeClr val="tx1"/>
                </a:solidFill>
                <a:effectLst/>
                <a:latin typeface="Calibri" pitchFamily="34" charset="0"/>
                <a:ea typeface="Times New Roman" pitchFamily="18" charset="0"/>
                <a:cs typeface="Calibri" pitchFamily="34" charset="0"/>
              </a:rPr>
              <a:t>Microorganismos</a:t>
            </a:r>
            <a:endParaRPr kumimoji="0" lang="es-HN" sz="3600" b="1" i="0" u="none" strike="noStrike" cap="none" normalizeH="0" baseline="0" dirty="0">
              <a:ln>
                <a:noFill/>
              </a:ln>
              <a:solidFill>
                <a:schemeClr val="tx1"/>
              </a:solidFill>
              <a:effectLst/>
              <a:latin typeface="Arial" pitchFamily="34" charset="0"/>
              <a:cs typeface="Arial" pitchFamily="34" charset="0"/>
            </a:endParaRPr>
          </a:p>
        </p:txBody>
      </p:sp>
      <p:sp>
        <p:nvSpPr>
          <p:cNvPr id="48133" name="AutoShape 5"/>
          <p:cNvSpPr>
            <a:spLocks noChangeArrowheads="1"/>
          </p:cNvSpPr>
          <p:nvPr/>
        </p:nvSpPr>
        <p:spPr bwMode="auto">
          <a:xfrm>
            <a:off x="3337560" y="3566160"/>
            <a:ext cx="518159" cy="228600"/>
          </a:xfrm>
          <a:prstGeom prst="rightArrow">
            <a:avLst>
              <a:gd name="adj1" fmla="val 50000"/>
              <a:gd name="adj2" fmla="val 65000"/>
            </a:avLst>
          </a:prstGeom>
          <a:solidFill>
            <a:srgbClr val="5B9BD5"/>
          </a:solidFill>
          <a:ln w="127000" cmpd="dbl">
            <a:solidFill>
              <a:srgbClr val="5B9BD5"/>
            </a:solidFill>
            <a:miter lim="800000"/>
            <a:headEnd/>
            <a:tailEnd/>
          </a:ln>
          <a:effectLst/>
        </p:spPr>
        <p:txBody>
          <a:bodyPr vert="horz" wrap="square" lIns="91440" tIns="45720" rIns="91440" bIns="45720" numCol="1" anchor="t" anchorCtr="0" compatLnSpc="1">
            <a:prstTxWarp prst="textNoShape">
              <a:avLst/>
            </a:prstTxWarp>
          </a:bodyPr>
          <a:lstStyle/>
          <a:p>
            <a:endParaRPr lang="es-MX"/>
          </a:p>
        </p:txBody>
      </p:sp>
      <p:sp>
        <p:nvSpPr>
          <p:cNvPr id="48132" name="AutoShape 4"/>
          <p:cNvSpPr>
            <a:spLocks noChangeArrowheads="1"/>
          </p:cNvSpPr>
          <p:nvPr/>
        </p:nvSpPr>
        <p:spPr bwMode="auto">
          <a:xfrm>
            <a:off x="984460" y="2435860"/>
            <a:ext cx="1906270" cy="5842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5B9BD5"/>
          </a:solidFill>
          <a:ln w="38100">
            <a:solidFill>
              <a:srgbClr val="F2F2F2"/>
            </a:solidFill>
            <a:miter lim="800000"/>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endParaRPr lang="es-MX"/>
          </a:p>
        </p:txBody>
      </p:sp>
      <p:sp>
        <p:nvSpPr>
          <p:cNvPr id="48131" name="AutoShape 3"/>
          <p:cNvSpPr>
            <a:spLocks noChangeArrowheads="1"/>
          </p:cNvSpPr>
          <p:nvPr/>
        </p:nvSpPr>
        <p:spPr bwMode="auto">
          <a:xfrm rot="5400000">
            <a:off x="1634873" y="3715385"/>
            <a:ext cx="487680" cy="183007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5B9BD5"/>
          </a:solidFill>
          <a:ln w="38100">
            <a:solidFill>
              <a:srgbClr val="F2F2F2"/>
            </a:solidFill>
            <a:miter lim="800000"/>
            <a:headEnd/>
            <a:tailEnd/>
          </a:ln>
          <a:effectLst>
            <a:outerShdw dist="28398" dir="3806097" algn="ctr" rotWithShape="0">
              <a:srgbClr val="1F4D78">
                <a:alpha val="50000"/>
              </a:srgbClr>
            </a:outerShdw>
          </a:effectLst>
        </p:spPr>
        <p:txBody>
          <a:bodyPr vert="horz" wrap="square" lIns="91440" tIns="45720" rIns="91440" bIns="45720" numCol="1" anchor="t" anchorCtr="0" compatLnSpc="1">
            <a:prstTxWarp prst="textNoShape">
              <a:avLst/>
            </a:prstTxWarp>
          </a:bodyPr>
          <a:lstStyle/>
          <a:p>
            <a:endParaRPr lang="es-MX"/>
          </a:p>
        </p:txBody>
      </p:sp>
      <p:sp>
        <p:nvSpPr>
          <p:cNvPr id="48130" name="AutoShape 2"/>
          <p:cNvSpPr>
            <a:spLocks noChangeArrowheads="1"/>
          </p:cNvSpPr>
          <p:nvPr/>
        </p:nvSpPr>
        <p:spPr bwMode="auto">
          <a:xfrm>
            <a:off x="6080760" y="3657600"/>
            <a:ext cx="822960" cy="228600"/>
          </a:xfrm>
          <a:prstGeom prst="rightArrow">
            <a:avLst>
              <a:gd name="adj1" fmla="val 50000"/>
              <a:gd name="adj2" fmla="val 64474"/>
            </a:avLst>
          </a:prstGeom>
          <a:solidFill>
            <a:srgbClr val="5B9BD5"/>
          </a:solidFill>
          <a:ln w="127000" cmpd="dbl">
            <a:solidFill>
              <a:srgbClr val="5B9BD5"/>
            </a:solidFill>
            <a:miter lim="800000"/>
            <a:headEnd/>
            <a:tailEnd/>
          </a:ln>
          <a:effectLst/>
        </p:spPr>
        <p:txBody>
          <a:bodyPr vert="horz" wrap="square" lIns="91440" tIns="45720" rIns="91440" bIns="45720" numCol="1" anchor="t" anchorCtr="0" compatLnSpc="1">
            <a:prstTxWarp prst="textNoShape">
              <a:avLst/>
            </a:prstTxWarp>
          </a:bodyPr>
          <a:lstStyle/>
          <a:p>
            <a:endParaRPr lang="es-MX"/>
          </a:p>
        </p:txBody>
      </p:sp>
      <p:sp>
        <p:nvSpPr>
          <p:cNvPr id="48129" name="AutoShape 1"/>
          <p:cNvSpPr>
            <a:spLocks noChangeArrowheads="1"/>
          </p:cNvSpPr>
          <p:nvPr/>
        </p:nvSpPr>
        <p:spPr bwMode="auto">
          <a:xfrm>
            <a:off x="9377045" y="3533458"/>
            <a:ext cx="559435" cy="230822"/>
          </a:xfrm>
          <a:prstGeom prst="rightArrow">
            <a:avLst>
              <a:gd name="adj1" fmla="val 50000"/>
              <a:gd name="adj2" fmla="val 64474"/>
            </a:avLst>
          </a:prstGeom>
          <a:solidFill>
            <a:srgbClr val="5B9BD5"/>
          </a:solidFill>
          <a:ln w="127000" cmpd="dbl">
            <a:solidFill>
              <a:srgbClr val="5B9BD5"/>
            </a:solidFill>
            <a:miter lim="800000"/>
            <a:headEnd/>
            <a:tailEnd/>
          </a:ln>
          <a:effectLst/>
        </p:spPr>
        <p:txBody>
          <a:bodyPr vert="horz" wrap="square" lIns="91440" tIns="45720" rIns="91440" bIns="45720" numCol="1" anchor="t" anchorCtr="0" compatLnSpc="1">
            <a:prstTxWarp prst="textNoShape">
              <a:avLst/>
            </a:prstTxWarp>
          </a:bodyPr>
          <a:lstStyle/>
          <a:p>
            <a:endParaRPr lang="es-MX"/>
          </a:p>
        </p:txBody>
      </p:sp>
      <p:sp>
        <p:nvSpPr>
          <p:cNvPr id="48147" name="Rectangle 19"/>
          <p:cNvSpPr>
            <a:spLocks noChangeArrowheads="1"/>
          </p:cNvSpPr>
          <p:nvPr/>
        </p:nvSpPr>
        <p:spPr bwMode="auto">
          <a:xfrm>
            <a:off x="0" y="45720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s-MX" sz="1800" b="0" i="0" u="none" strike="noStrike" cap="none" normalizeH="0" baseline="0">
              <a:ln>
                <a:noFill/>
              </a:ln>
              <a:solidFill>
                <a:schemeClr val="tx1"/>
              </a:solidFill>
              <a:effectLst/>
              <a:latin typeface="Arial" pitchFamily="34" charset="0"/>
              <a:cs typeface="Arial" pitchFamily="34" charset="0"/>
            </a:endParaRPr>
          </a:p>
        </p:txBody>
      </p:sp>
      <p:pic>
        <p:nvPicPr>
          <p:cNvPr id="2" name="Imagen 1" descr="Pantalla de un video juego&#10;&#10;Descripción generada automáticamente con confianza media">
            <a:extLst>
              <a:ext uri="{FF2B5EF4-FFF2-40B4-BE49-F238E27FC236}">
                <a16:creationId xmlns:a16="http://schemas.microsoft.com/office/drawing/2014/main" id="{F443CBC0-9416-6346-FAB6-53E69B1AA737}"/>
              </a:ext>
            </a:extLst>
          </p:cNvPr>
          <p:cNvPicPr>
            <a:picLocks noChangeAspect="1"/>
          </p:cNvPicPr>
          <p:nvPr/>
        </p:nvPicPr>
        <p:blipFill>
          <a:blip r:embed="rId2">
            <a:extLst>
              <a:ext uri="{28A0092B-C50C-407E-A947-70E740481C1C}">
                <a14:useLocalDpi xmlns:a14="http://schemas.microsoft.com/office/drawing/2010/main" val="0"/>
              </a:ext>
            </a:extLst>
          </a:blip>
          <a:srcRect l="52573" t="4978" r="3230" b="43227"/>
          <a:stretch/>
        </p:blipFill>
        <p:spPr>
          <a:xfrm>
            <a:off x="8641273" y="4510159"/>
            <a:ext cx="3383947" cy="2435717"/>
          </a:xfrm>
          <a:prstGeom prst="rect">
            <a:avLst/>
          </a:prstGeom>
        </p:spPr>
      </p:pic>
      <p:sp>
        <p:nvSpPr>
          <p:cNvPr id="3" name="1 Título">
            <a:extLst>
              <a:ext uri="{FF2B5EF4-FFF2-40B4-BE49-F238E27FC236}">
                <a16:creationId xmlns:a16="http://schemas.microsoft.com/office/drawing/2014/main" id="{0044C59D-3D4C-B5B1-26FE-66C3F70FF98F}"/>
              </a:ext>
            </a:extLst>
          </p:cNvPr>
          <p:cNvSpPr txBox="1">
            <a:spLocks/>
          </p:cNvSpPr>
          <p:nvPr/>
        </p:nvSpPr>
        <p:spPr>
          <a:xfrm>
            <a:off x="259080" y="5446518"/>
            <a:ext cx="7741227" cy="1219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solidFill>
                  <a:srgbClr val="00B050"/>
                </a:solidFill>
                <a:latin typeface="Agency FB" panose="020B0503020202020204" pitchFamily="34" charset="0"/>
              </a:rPr>
              <a:t>ELEMENTOS QUE CONFORMAN  UN SUELO IDEAL</a:t>
            </a:r>
            <a:endParaRPr lang="es-SV" sz="3600" b="1" dirty="0">
              <a:solidFill>
                <a:srgbClr val="00B050"/>
              </a:solidFill>
              <a:latin typeface="Agency FB" panose="020B0503020202020204" pitchFamily="34" charset="0"/>
            </a:endParaRPr>
          </a:p>
        </p:txBody>
      </p:sp>
      <p:sp>
        <p:nvSpPr>
          <p:cNvPr id="5" name="AutoShape 1">
            <a:extLst>
              <a:ext uri="{FF2B5EF4-FFF2-40B4-BE49-F238E27FC236}">
                <a16:creationId xmlns:a16="http://schemas.microsoft.com/office/drawing/2014/main" id="{E28AA188-3F86-F197-0371-C4E239B993BF}"/>
              </a:ext>
            </a:extLst>
          </p:cNvPr>
          <p:cNvSpPr>
            <a:spLocks noChangeArrowheads="1"/>
          </p:cNvSpPr>
          <p:nvPr/>
        </p:nvSpPr>
        <p:spPr bwMode="auto">
          <a:xfrm>
            <a:off x="8000307" y="5904389"/>
            <a:ext cx="559435" cy="230822"/>
          </a:xfrm>
          <a:prstGeom prst="rightArrow">
            <a:avLst>
              <a:gd name="adj1" fmla="val 50000"/>
              <a:gd name="adj2" fmla="val 64474"/>
            </a:avLst>
          </a:prstGeom>
          <a:solidFill>
            <a:srgbClr val="5B9BD5"/>
          </a:solidFill>
          <a:ln w="127000" cmpd="dbl">
            <a:solidFill>
              <a:srgbClr val="5B9BD5"/>
            </a:solidFill>
            <a:miter lim="800000"/>
            <a:headEnd/>
            <a:tailEnd/>
          </a:ln>
          <a:effectLst/>
        </p:spPr>
        <p:txBody>
          <a:bodyPr vert="horz" wrap="square" lIns="91440" tIns="45720" rIns="91440" bIns="45720" numCol="1" anchor="t" anchorCtr="0" compatLnSpc="1">
            <a:prstTxWarp prst="textNoShape">
              <a:avLst/>
            </a:prstTxWarp>
          </a:bodyPr>
          <a:lstStyle/>
          <a:p>
            <a:endParaRPr lang="es-MX"/>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9E115D7-68EB-4590-9BD1-A56D94144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172469" y="200046"/>
            <a:ext cx="6608728" cy="736499"/>
          </a:xfrm>
          <a:gradFill flip="none" rotWithShape="1">
            <a:gsLst>
              <a:gs pos="0">
                <a:schemeClr val="accent6">
                  <a:lumMod val="0"/>
                </a:schemeClr>
              </a:gs>
              <a:gs pos="41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anchor="b">
            <a:noAutofit/>
          </a:bodyPr>
          <a:lstStyle/>
          <a:p>
            <a:pPr algn="ctr"/>
            <a:r>
              <a:rPr lang="es-MX" sz="2000" b="1" dirty="0">
                <a:latin typeface="Arial Black" pitchFamily="34" charset="0"/>
              </a:rPr>
              <a:t>Tecnologías Integradas para la recuperación </a:t>
            </a:r>
            <a:br>
              <a:rPr lang="es-MX" sz="2000" b="1" dirty="0">
                <a:latin typeface="Arial Black" pitchFamily="34" charset="0"/>
              </a:rPr>
            </a:br>
            <a:r>
              <a:rPr lang="es-MX" sz="2000" b="1" dirty="0">
                <a:latin typeface="Arial Black" pitchFamily="34" charset="0"/>
              </a:rPr>
              <a:t>y restablecimiento de los cultivos. </a:t>
            </a:r>
          </a:p>
        </p:txBody>
      </p:sp>
      <p:sp>
        <p:nvSpPr>
          <p:cNvPr id="3" name="2 Marcador de contenido"/>
          <p:cNvSpPr>
            <a:spLocks noGrp="1"/>
          </p:cNvSpPr>
          <p:nvPr>
            <p:ph idx="1"/>
          </p:nvPr>
        </p:nvSpPr>
        <p:spPr>
          <a:xfrm>
            <a:off x="405136" y="1112520"/>
            <a:ext cx="5690864" cy="5305687"/>
          </a:xfrm>
        </p:spPr>
        <p:txBody>
          <a:bodyPr>
            <a:normAutofit/>
          </a:bodyPr>
          <a:lstStyle/>
          <a:p>
            <a:pPr>
              <a:buNone/>
            </a:pPr>
            <a:endParaRPr lang="es-MX" sz="1600" dirty="0"/>
          </a:p>
          <a:p>
            <a:pPr marL="228600" marR="0" lvl="0" indent="-228600" defTabSz="914400" rtl="0" eaLnBrk="1" fontAlgn="auto" latinLnBrk="0" hangingPunct="1">
              <a:spcBef>
                <a:spcPts val="1000"/>
              </a:spcBef>
              <a:spcAft>
                <a:spcPts val="0"/>
              </a:spcAft>
              <a:buClrTx/>
              <a:buSzTx/>
              <a:buFont typeface="Arial" panose="020B0604020202020204" pitchFamily="34" charset="0"/>
              <a:buNone/>
              <a:tabLst/>
              <a:defRPr/>
            </a:pPr>
            <a:r>
              <a:rPr kumimoji="0" lang="es-MX" sz="1600" b="1" i="0" u="none" strike="noStrike" kern="1200" cap="none" spc="0" normalizeH="0" baseline="0" noProof="0" dirty="0">
                <a:ln>
                  <a:noFill/>
                </a:ln>
                <a:effectLst/>
                <a:uLnTx/>
                <a:uFillTx/>
                <a:latin typeface="Calibri"/>
                <a:ea typeface="+mn-ea"/>
                <a:cs typeface="+mn-cs"/>
              </a:rPr>
              <a:t>1. MULTIARADO MH. El regreso de la vida a la tierra. </a:t>
            </a:r>
            <a:r>
              <a:rPr kumimoji="0" lang="es-MX" sz="1600" b="0" i="0" u="none" strike="noStrike" kern="1200" cap="none" spc="0" normalizeH="0" baseline="0" noProof="0" dirty="0">
                <a:ln>
                  <a:noFill/>
                </a:ln>
                <a:effectLst/>
                <a:uLnTx/>
                <a:uFillTx/>
                <a:latin typeface="Calibri"/>
                <a:ea typeface="+mn-ea"/>
                <a:cs typeface="+mn-cs"/>
              </a:rPr>
              <a:t>El diseño y la función del Multiarado contribuye a regenerar el papel del suelo como un sistema vivo, donde se encuentra la base natural y reproductiva del planeta. </a:t>
            </a:r>
          </a:p>
          <a:p>
            <a:pPr>
              <a:buNone/>
            </a:pPr>
            <a:endParaRPr lang="es-MX" sz="1600" dirty="0"/>
          </a:p>
          <a:p>
            <a:pPr>
              <a:buNone/>
            </a:pPr>
            <a:r>
              <a:rPr lang="es-MX" sz="1600" b="1" dirty="0"/>
              <a:t>2. NANO GRO™ </a:t>
            </a:r>
            <a:r>
              <a:rPr lang="es-MX" sz="1600" dirty="0"/>
              <a:t>es un Estimulante  Órgano-mineral que actúa como un fertilizante para potenciar el sistema inmunológico de las plantas. Disminuye la aplicación de agroquímicos en mas del 50% al maximizar la absorción radicular y foliar.</a:t>
            </a:r>
          </a:p>
          <a:p>
            <a:pPr>
              <a:buNone/>
            </a:pPr>
            <a:r>
              <a:rPr lang="es-MX" sz="1600" b="1" dirty="0"/>
              <a:t>3</a:t>
            </a:r>
            <a:r>
              <a:rPr lang="es-MX" sz="1600" dirty="0"/>
              <a:t>. </a:t>
            </a:r>
            <a:r>
              <a:rPr lang="es-MX" sz="1600" b="1" dirty="0"/>
              <a:t>MINERALES TIERRA FÉRTIL PLUS: </a:t>
            </a:r>
            <a:r>
              <a:rPr lang="es-MX" sz="1600" dirty="0"/>
              <a:t>Minerales naturales que contienen mas de 45 elementos minerales    de   vital importancia para las plantas, entre ellos Silicio al 48-50  %, Carbonato de Calcio 1.2 %, Carbonato de magnesio al 0.26 % entre otros elementos trazas como el Selenio, Cobalto, Níquel, etc., hasta  mas de 45 elementos. </a:t>
            </a:r>
          </a:p>
          <a:p>
            <a:pPr>
              <a:buNone/>
            </a:pPr>
            <a:r>
              <a:rPr lang="es-MX" sz="1600" dirty="0"/>
              <a:t>4. </a:t>
            </a:r>
            <a:r>
              <a:rPr lang="es-MX" sz="1600" b="1" dirty="0"/>
              <a:t>CONSORCIOS MICROBIANOS E-MICROZYME</a:t>
            </a:r>
            <a:r>
              <a:rPr lang="es-MX" sz="1600" dirty="0"/>
              <a:t>. Constituido por microorganismos eficientes fijadores de Nitrógeno atmosférico y solubilizadores de Fosforo y Potasio. Además de microrganismos que actúan en la protección de las plantas .</a:t>
            </a:r>
          </a:p>
        </p:txBody>
      </p:sp>
      <p:pic>
        <p:nvPicPr>
          <p:cNvPr id="6" name="Imagen 5">
            <a:extLst>
              <a:ext uri="{FF2B5EF4-FFF2-40B4-BE49-F238E27FC236}">
                <a16:creationId xmlns:a16="http://schemas.microsoft.com/office/drawing/2014/main" id="{6DDBA4BC-BD9D-48B7-84B3-CE7588D3FDF0}"/>
              </a:ext>
            </a:extLst>
          </p:cNvPr>
          <p:cNvPicPr>
            <a:picLocks noChangeAspect="1"/>
          </p:cNvPicPr>
          <p:nvPr/>
        </p:nvPicPr>
        <p:blipFill>
          <a:blip r:embed="rId2"/>
          <a:stretch>
            <a:fillRect/>
          </a:stretch>
        </p:blipFill>
        <p:spPr>
          <a:xfrm>
            <a:off x="5851871" y="3549017"/>
            <a:ext cx="2061193" cy="1033315"/>
          </a:xfrm>
          <a:prstGeom prst="rect">
            <a:avLst/>
          </a:prstGeom>
        </p:spPr>
      </p:pic>
      <p:pic>
        <p:nvPicPr>
          <p:cNvPr id="5" name="Imagen 4" descr="Nombre de la empresa&#10;&#10;Descripción generada automáticamente">
            <a:extLst>
              <a:ext uri="{FF2B5EF4-FFF2-40B4-BE49-F238E27FC236}">
                <a16:creationId xmlns:a16="http://schemas.microsoft.com/office/drawing/2014/main" id="{3767458B-37AB-A3AD-1952-2D495B2000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992" y="4827257"/>
            <a:ext cx="1590950" cy="1590950"/>
          </a:xfrm>
          <a:prstGeom prst="rect">
            <a:avLst/>
          </a:prstGeom>
        </p:spPr>
      </p:pic>
      <p:pic>
        <p:nvPicPr>
          <p:cNvPr id="7" name="Imagen 6">
            <a:extLst>
              <a:ext uri="{FF2B5EF4-FFF2-40B4-BE49-F238E27FC236}">
                <a16:creationId xmlns:a16="http://schemas.microsoft.com/office/drawing/2014/main" id="{78C143F2-AD68-0660-133A-AD9D2133A865}"/>
              </a:ext>
            </a:extLst>
          </p:cNvPr>
          <p:cNvPicPr>
            <a:picLocks noChangeAspect="1"/>
          </p:cNvPicPr>
          <p:nvPr/>
        </p:nvPicPr>
        <p:blipFill>
          <a:blip r:embed="rId4"/>
          <a:stretch>
            <a:fillRect/>
          </a:stretch>
        </p:blipFill>
        <p:spPr>
          <a:xfrm>
            <a:off x="6501137" y="1045290"/>
            <a:ext cx="3120978" cy="1599895"/>
          </a:xfrm>
          <a:prstGeom prst="rect">
            <a:avLst/>
          </a:prstGeom>
        </p:spPr>
      </p:pic>
      <p:sp>
        <p:nvSpPr>
          <p:cNvPr id="4" name="3 Rectángulo"/>
          <p:cNvSpPr/>
          <p:nvPr/>
        </p:nvSpPr>
        <p:spPr>
          <a:xfrm>
            <a:off x="365760" y="1112520"/>
            <a:ext cx="11826240" cy="892552"/>
          </a:xfrm>
          <a:prstGeom prst="rect">
            <a:avLst/>
          </a:prstGeom>
        </p:spPr>
        <p:txBody>
          <a:bodyPr wrap="square">
            <a:spAutoFit/>
          </a:bodyPr>
          <a:lstStyle/>
          <a:p>
            <a:pPr>
              <a:spcAft>
                <a:spcPts val="600"/>
              </a:spcAft>
            </a:pPr>
            <a:r>
              <a:rPr lang="es-MX" dirty="0">
                <a:solidFill>
                  <a:schemeClr val="accent2">
                    <a:lumMod val="75000"/>
                  </a:schemeClr>
                </a:solidFill>
                <a:latin typeface="Arial Black" pitchFamily="34" charset="0"/>
              </a:rPr>
              <a:t> </a:t>
            </a:r>
            <a:endParaRPr lang="es-MX">
              <a:solidFill>
                <a:schemeClr val="accent2">
                  <a:lumMod val="75000"/>
                </a:schemeClr>
              </a:solidFill>
              <a:latin typeface="Arial Black" pitchFamily="34" charset="0"/>
            </a:endParaRPr>
          </a:p>
          <a:p>
            <a:pPr>
              <a:spcAft>
                <a:spcPts val="600"/>
              </a:spcAft>
            </a:pPr>
            <a:r>
              <a:rPr lang="es-MX" sz="1200" b="1" dirty="0">
                <a:solidFill>
                  <a:srgbClr val="C00000"/>
                </a:solidFill>
                <a:latin typeface="Arial Black" pitchFamily="34" charset="0"/>
              </a:rPr>
              <a:t>      </a:t>
            </a:r>
            <a:endParaRPr lang="es-MX" sz="1200" b="1">
              <a:solidFill>
                <a:srgbClr val="C00000"/>
              </a:solidFill>
              <a:latin typeface="Arial Black" pitchFamily="34" charset="0"/>
            </a:endParaRPr>
          </a:p>
          <a:p>
            <a:pPr>
              <a:spcAft>
                <a:spcPts val="600"/>
              </a:spcAft>
            </a:pPr>
            <a:r>
              <a:rPr lang="es-MX" sz="1200" b="1" dirty="0">
                <a:solidFill>
                  <a:srgbClr val="C00000"/>
                </a:solidFill>
                <a:latin typeface="Arial Black" pitchFamily="34" charset="0"/>
              </a:rPr>
              <a:t>                                                                                                </a:t>
            </a:r>
            <a:endParaRPr lang="es-MX">
              <a:solidFill>
                <a:srgbClr val="C00000"/>
              </a:solidFill>
              <a:latin typeface="Arial Black" pitchFamily="34" charset="0"/>
            </a:endParaRPr>
          </a:p>
        </p:txBody>
      </p:sp>
      <p:sp>
        <p:nvSpPr>
          <p:cNvPr id="9" name="AutoShape 2">
            <a:extLst>
              <a:ext uri="{FF2B5EF4-FFF2-40B4-BE49-F238E27FC236}">
                <a16:creationId xmlns:a16="http://schemas.microsoft.com/office/drawing/2014/main" id="{CEA4B876-1441-4FC2-A53C-5A62675FE97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8" name="Imagen 7">
            <a:extLst>
              <a:ext uri="{FF2B5EF4-FFF2-40B4-BE49-F238E27FC236}">
                <a16:creationId xmlns:a16="http://schemas.microsoft.com/office/drawing/2014/main" id="{B69BAB5B-2AB7-28AB-DBB6-AF399D1BDCC4}"/>
              </a:ext>
            </a:extLst>
          </p:cNvPr>
          <p:cNvPicPr>
            <a:picLocks noChangeAspect="1"/>
          </p:cNvPicPr>
          <p:nvPr/>
        </p:nvPicPr>
        <p:blipFill>
          <a:blip r:embed="rId5"/>
          <a:stretch>
            <a:fillRect/>
          </a:stretch>
        </p:blipFill>
        <p:spPr>
          <a:xfrm>
            <a:off x="9146872" y="739496"/>
            <a:ext cx="2639374" cy="987638"/>
          </a:xfrm>
          <a:prstGeom prst="rect">
            <a:avLst/>
          </a:prstGeom>
        </p:spPr>
      </p:pic>
      <p:pic>
        <p:nvPicPr>
          <p:cNvPr id="10" name="Imagen 9">
            <a:extLst>
              <a:ext uri="{FF2B5EF4-FFF2-40B4-BE49-F238E27FC236}">
                <a16:creationId xmlns:a16="http://schemas.microsoft.com/office/drawing/2014/main" id="{80C74B66-424A-EF96-751D-5BF328D780A3}"/>
              </a:ext>
            </a:extLst>
          </p:cNvPr>
          <p:cNvPicPr>
            <a:picLocks noChangeAspect="1"/>
          </p:cNvPicPr>
          <p:nvPr/>
        </p:nvPicPr>
        <p:blipFill>
          <a:blip r:embed="rId6"/>
          <a:stretch>
            <a:fillRect/>
          </a:stretch>
        </p:blipFill>
        <p:spPr>
          <a:xfrm>
            <a:off x="5988990" y="2107131"/>
            <a:ext cx="1584414" cy="1488124"/>
          </a:xfrm>
          <a:prstGeom prst="rect">
            <a:avLst/>
          </a:prstGeom>
        </p:spPr>
      </p:pic>
      <p:pic>
        <p:nvPicPr>
          <p:cNvPr id="15" name="Imagen 14">
            <a:extLst>
              <a:ext uri="{FF2B5EF4-FFF2-40B4-BE49-F238E27FC236}">
                <a16:creationId xmlns:a16="http://schemas.microsoft.com/office/drawing/2014/main" id="{740CAEA1-14AB-D356-2847-FFE10B51E483}"/>
              </a:ext>
            </a:extLst>
          </p:cNvPr>
          <p:cNvPicPr>
            <a:picLocks noChangeAspect="1"/>
          </p:cNvPicPr>
          <p:nvPr/>
        </p:nvPicPr>
        <p:blipFill>
          <a:blip r:embed="rId7"/>
          <a:stretch>
            <a:fillRect/>
          </a:stretch>
        </p:blipFill>
        <p:spPr>
          <a:xfrm>
            <a:off x="7974484" y="2739509"/>
            <a:ext cx="4062483" cy="1809810"/>
          </a:xfrm>
          <a:prstGeom prst="rect">
            <a:avLst/>
          </a:prstGeom>
          <a:effectLst>
            <a:outerShdw blurRad="50800" dist="50800" dir="5400000" sx="1000" sy="1000" algn="ctr" rotWithShape="0">
              <a:srgbClr val="000000"/>
            </a:outerShdw>
            <a:reflection stA="45000" endPos="0" dist="50800" dir="5400000" sy="-100000" algn="bl" rotWithShape="0"/>
            <a:softEdge rad="165100"/>
          </a:effectLst>
        </p:spPr>
      </p:pic>
      <p:pic>
        <p:nvPicPr>
          <p:cNvPr id="16" name="Imagen 15">
            <a:extLst>
              <a:ext uri="{FF2B5EF4-FFF2-40B4-BE49-F238E27FC236}">
                <a16:creationId xmlns:a16="http://schemas.microsoft.com/office/drawing/2014/main" id="{471126D5-AD8C-E6B0-522E-ED3343D3E421}"/>
              </a:ext>
            </a:extLst>
          </p:cNvPr>
          <p:cNvPicPr>
            <a:picLocks noChangeAspect="1"/>
          </p:cNvPicPr>
          <p:nvPr/>
        </p:nvPicPr>
        <p:blipFill>
          <a:blip r:embed="rId8"/>
          <a:stretch>
            <a:fillRect/>
          </a:stretch>
        </p:blipFill>
        <p:spPr>
          <a:xfrm>
            <a:off x="8543563" y="4827257"/>
            <a:ext cx="3041580" cy="1981113"/>
          </a:xfrm>
          <a:prstGeom prst="rect">
            <a:avLst/>
          </a:prstGeom>
          <a:effectLst>
            <a:softEdge rad="1524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92782" y="112964"/>
            <a:ext cx="7329054" cy="1346064"/>
          </a:xfr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oAutofit/>
          </a:bodyPr>
          <a:lstStyle/>
          <a:p>
            <a:pPr algn="ctr"/>
            <a:r>
              <a:rPr kumimoji="0" lang="es-MX" sz="2000" b="1" i="0" u="none" strike="noStrike" kern="1200" cap="none" spc="0" normalizeH="0" baseline="0" noProof="0" dirty="0">
                <a:ln>
                  <a:noFill/>
                </a:ln>
                <a:solidFill>
                  <a:srgbClr val="009900"/>
                </a:solidFill>
                <a:effectLst/>
                <a:uLnTx/>
                <a:uFillTx/>
                <a:latin typeface="Calibri"/>
                <a:ea typeface="+mn-ea"/>
                <a:cs typeface="+mn-cs"/>
              </a:rPr>
              <a:t>El MULTIARADO es una alternativa vital para solucionar la crisis por la que atraviesa la agricultura a nivel  mundial, porque se basa en leyes naturales que  conservan la vida en el suelo y su papel primordial y  determinante de la producción agrícola</a:t>
            </a:r>
            <a:endParaRPr lang="es-MX" sz="3600" b="1" dirty="0">
              <a:solidFill>
                <a:srgbClr val="009900"/>
              </a:solidFill>
              <a:latin typeface="Arial Black" pitchFamily="34" charset="0"/>
            </a:endParaRPr>
          </a:p>
        </p:txBody>
      </p:sp>
      <p:sp>
        <p:nvSpPr>
          <p:cNvPr id="3" name="2 Marcador de contenido"/>
          <p:cNvSpPr>
            <a:spLocks noGrp="1"/>
          </p:cNvSpPr>
          <p:nvPr>
            <p:ph idx="1"/>
          </p:nvPr>
        </p:nvSpPr>
        <p:spPr>
          <a:xfrm>
            <a:off x="5013269" y="1669459"/>
            <a:ext cx="6832367" cy="5636802"/>
          </a:xfrm>
        </p:spPr>
        <p:txBody>
          <a:bodyPr>
            <a:normAutofit fontScale="62500" lnSpcReduction="20000"/>
          </a:bodyPr>
          <a:lstStyle/>
          <a:p>
            <a:pPr algn="ctr">
              <a:buNone/>
            </a:pPr>
            <a:r>
              <a:rPr kumimoji="0" lang="es-MX" sz="3700" b="1" i="0" u="none" strike="noStrike" kern="1200" cap="none" spc="0" normalizeH="0" baseline="0" noProof="0" dirty="0">
                <a:ln>
                  <a:noFill/>
                </a:ln>
                <a:solidFill>
                  <a:srgbClr val="009900"/>
                </a:solidFill>
                <a:effectLst/>
                <a:uLnTx/>
                <a:uFillTx/>
                <a:latin typeface="Arial Black" pitchFamily="34" charset="0"/>
                <a:ea typeface="+mj-ea"/>
                <a:cs typeface="+mj-cs"/>
              </a:rPr>
              <a:t>B</a:t>
            </a:r>
            <a:r>
              <a:rPr kumimoji="0" lang="es-MX" sz="3600" b="1" i="0" u="none" strike="noStrike" kern="1200" cap="none" spc="0" normalizeH="0" baseline="0" noProof="0" dirty="0">
                <a:ln>
                  <a:noFill/>
                </a:ln>
                <a:solidFill>
                  <a:srgbClr val="009900"/>
                </a:solidFill>
                <a:effectLst/>
                <a:uLnTx/>
                <a:uFillTx/>
                <a:latin typeface="Arial Black" pitchFamily="34" charset="0"/>
                <a:ea typeface="+mj-ea"/>
                <a:cs typeface="+mj-cs"/>
              </a:rPr>
              <a:t>eneficios Inmediatos:</a:t>
            </a:r>
            <a:endParaRPr lang="es-MX" dirty="0">
              <a:solidFill>
                <a:srgbClr val="009900"/>
              </a:solidFill>
            </a:endParaRPr>
          </a:p>
          <a:p>
            <a:pPr algn="just"/>
            <a:r>
              <a:rPr lang="es-MX" dirty="0"/>
              <a:t>1-  Ahorra mas del 75 % en uso de la maquinaria y en los costos de producción  (Menos compactación de los suelos).</a:t>
            </a:r>
          </a:p>
          <a:p>
            <a:pPr algn="just"/>
            <a:r>
              <a:rPr lang="es-MX" dirty="0"/>
              <a:t>2-  Ahorro de mas del 50 % del agua de regadío.</a:t>
            </a:r>
          </a:p>
          <a:p>
            <a:pPr algn="just"/>
            <a:r>
              <a:rPr lang="es-MX" dirty="0"/>
              <a:t>3-  Conserva la humedad y elimina las sales del suelo.</a:t>
            </a:r>
          </a:p>
          <a:p>
            <a:pPr algn="just"/>
            <a:r>
              <a:rPr lang="es-MX" dirty="0"/>
              <a:t> 4- Incrementa los rendimientos agrícolas y la calidad de los alimentos. </a:t>
            </a:r>
          </a:p>
          <a:p>
            <a:pPr algn="just"/>
            <a:r>
              <a:rPr lang="es-MX" dirty="0"/>
              <a:t>5- Reduce progresivamente los fertilizantes en un 50 %  y en el caso de los  herbicidas  y otros productos químicos hasta en un 80 % , en  algunos casos hasta prescindir totalmente de ellos.</a:t>
            </a:r>
          </a:p>
          <a:p>
            <a:pPr algn="just"/>
            <a:r>
              <a:rPr lang="es-MX" dirty="0"/>
              <a:t>6- Realiza simultáneamente labores de deshierbe, arrope , aporque  y subsolado entre las hileras del cultivo en una sola pasada.</a:t>
            </a:r>
          </a:p>
          <a:p>
            <a:pPr algn="just"/>
            <a:r>
              <a:rPr lang="es-MX" dirty="0"/>
              <a:t>7- Ahorro de mas del 60 % del Diesel al disminuir las labores de preparación de suelos.</a:t>
            </a:r>
          </a:p>
          <a:p>
            <a:pPr algn="just"/>
            <a:r>
              <a:rPr lang="es-MX" sz="3100" dirty="0"/>
              <a:t>8- </a:t>
            </a:r>
            <a:r>
              <a:rPr kumimoji="0" lang="es-MX" sz="3100" b="1" i="0" u="none" strike="noStrike" kern="1200" cap="none" spc="0" normalizeH="0" baseline="0" noProof="0" dirty="0">
                <a:ln>
                  <a:noFill/>
                </a:ln>
                <a:solidFill>
                  <a:prstClr val="black"/>
                </a:solidFill>
                <a:effectLst/>
                <a:uLnTx/>
                <a:uFillTx/>
                <a:cs typeface="Calibri" panose="020F0502020204030204" pitchFamily="34" charset="0"/>
              </a:rPr>
              <a:t>Es el único implemento de preparación de suelos que no expone a la atmósfera el Carbono del suelo, que constituye una de las causas en el deterioro del medio ambiente.</a:t>
            </a:r>
            <a:endParaRPr lang="es-MX" sz="3100" b="1" dirty="0">
              <a:cs typeface="Calibri" panose="020F0502020204030204" pitchFamily="34" charset="0"/>
            </a:endParaRPr>
          </a:p>
        </p:txBody>
      </p:sp>
      <p:pic>
        <p:nvPicPr>
          <p:cNvPr id="4" name="Imagen 3">
            <a:extLst>
              <a:ext uri="{FF2B5EF4-FFF2-40B4-BE49-F238E27FC236}">
                <a16:creationId xmlns:a16="http://schemas.microsoft.com/office/drawing/2014/main" id="{B6E4150B-6081-01A6-A46D-C79C9EA09EF9}"/>
              </a:ext>
            </a:extLst>
          </p:cNvPr>
          <p:cNvPicPr>
            <a:picLocks noChangeAspect="1"/>
          </p:cNvPicPr>
          <p:nvPr/>
        </p:nvPicPr>
        <p:blipFill>
          <a:blip r:embed="rId2"/>
          <a:stretch>
            <a:fillRect/>
          </a:stretch>
        </p:blipFill>
        <p:spPr>
          <a:xfrm>
            <a:off x="103910" y="212511"/>
            <a:ext cx="4395354" cy="1581639"/>
          </a:xfrm>
          <a:prstGeom prst="rect">
            <a:avLst/>
          </a:prstGeom>
        </p:spPr>
      </p:pic>
      <p:pic>
        <p:nvPicPr>
          <p:cNvPr id="5" name="Imagen 4">
            <a:extLst>
              <a:ext uri="{FF2B5EF4-FFF2-40B4-BE49-F238E27FC236}">
                <a16:creationId xmlns:a16="http://schemas.microsoft.com/office/drawing/2014/main" id="{C4A26596-352B-45D4-C7F3-33906A9E4E29}"/>
              </a:ext>
            </a:extLst>
          </p:cNvPr>
          <p:cNvPicPr>
            <a:picLocks noChangeAspect="1"/>
          </p:cNvPicPr>
          <p:nvPr/>
        </p:nvPicPr>
        <p:blipFill>
          <a:blip r:embed="rId3"/>
          <a:stretch>
            <a:fillRect/>
          </a:stretch>
        </p:blipFill>
        <p:spPr>
          <a:xfrm>
            <a:off x="283011" y="1783759"/>
            <a:ext cx="4659677" cy="2388672"/>
          </a:xfrm>
          <a:prstGeom prst="rect">
            <a:avLst/>
          </a:prstGeom>
          <a:effectLst>
            <a:softEdge rad="101600"/>
          </a:effectLst>
        </p:spPr>
      </p:pic>
      <p:pic>
        <p:nvPicPr>
          <p:cNvPr id="13" name="Imagen 12" descr="Logotipo, Icono&#10;&#10;Descripción generada automáticamente">
            <a:extLst>
              <a:ext uri="{FF2B5EF4-FFF2-40B4-BE49-F238E27FC236}">
                <a16:creationId xmlns:a16="http://schemas.microsoft.com/office/drawing/2014/main" id="{9C23CD36-2B6E-8DF0-D383-CAA294E6DF7F}"/>
              </a:ext>
            </a:extLst>
          </p:cNvPr>
          <p:cNvPicPr>
            <a:picLocks noChangeAspect="1"/>
          </p:cNvPicPr>
          <p:nvPr/>
        </p:nvPicPr>
        <p:blipFill>
          <a:blip r:embed="rId4">
            <a:extLst>
              <a:ext uri="{28A0092B-C50C-407E-A947-70E740481C1C}">
                <a14:useLocalDpi xmlns:a14="http://schemas.microsoft.com/office/drawing/2010/main" val="0"/>
              </a:ext>
            </a:extLst>
          </a:blip>
          <a:srcRect l="39887" t="30909"/>
          <a:stretch/>
        </p:blipFill>
        <p:spPr>
          <a:xfrm>
            <a:off x="283011" y="3989357"/>
            <a:ext cx="4772823" cy="2742794"/>
          </a:xfrm>
          <a:prstGeom prst="rect">
            <a:avLst/>
          </a:prstGeom>
        </p:spPr>
      </p:pic>
    </p:spTree>
    <p:extLst>
      <p:ext uri="{BB962C8B-B14F-4D97-AF65-F5344CB8AC3E}">
        <p14:creationId xmlns:p14="http://schemas.microsoft.com/office/powerpoint/2010/main" val="3362240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D07138DE-21D9-D571-AFEC-11863E799E96}"/>
              </a:ext>
            </a:extLst>
          </p:cNvPr>
          <p:cNvPicPr>
            <a:picLocks noChangeAspect="1"/>
          </p:cNvPicPr>
          <p:nvPr/>
        </p:nvPicPr>
        <p:blipFill>
          <a:blip r:embed="rId2">
            <a:extLst>
              <a:ext uri="{28A0092B-C50C-407E-A947-70E740481C1C}">
                <a14:useLocalDpi xmlns:a14="http://schemas.microsoft.com/office/drawing/2010/main" val="0"/>
              </a:ext>
            </a:extLst>
          </a:blip>
          <a:srcRect b="7399"/>
          <a:stretch/>
        </p:blipFill>
        <p:spPr>
          <a:xfrm>
            <a:off x="477012" y="370332"/>
            <a:ext cx="11237976" cy="6007608"/>
          </a:xfrm>
          <a:prstGeom prst="rect">
            <a:avLst/>
          </a:prstGeom>
        </p:spPr>
      </p:pic>
    </p:spTree>
    <p:extLst>
      <p:ext uri="{BB962C8B-B14F-4D97-AF65-F5344CB8AC3E}">
        <p14:creationId xmlns:p14="http://schemas.microsoft.com/office/powerpoint/2010/main" val="20606691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Pantalla de un video juego&#10;&#10;Descripción generada automáticamente con confianza media">
            <a:extLst>
              <a:ext uri="{FF2B5EF4-FFF2-40B4-BE49-F238E27FC236}">
                <a16:creationId xmlns:a16="http://schemas.microsoft.com/office/drawing/2014/main" id="{527C5C07-903E-C7E6-6C29-33AF68A2D34A}"/>
              </a:ext>
            </a:extLst>
          </p:cNvPr>
          <p:cNvPicPr>
            <a:picLocks noChangeAspect="1"/>
          </p:cNvPicPr>
          <p:nvPr/>
        </p:nvPicPr>
        <p:blipFill>
          <a:blip r:embed="rId2">
            <a:extLst>
              <a:ext uri="{28A0092B-C50C-407E-A947-70E740481C1C}">
                <a14:useLocalDpi xmlns:a14="http://schemas.microsoft.com/office/drawing/2010/main" val="0"/>
              </a:ext>
            </a:extLst>
          </a:blip>
          <a:srcRect l="4988" t="15946" r="6329" b="10291"/>
          <a:stretch/>
        </p:blipFill>
        <p:spPr>
          <a:xfrm>
            <a:off x="0" y="1517073"/>
            <a:ext cx="12192001" cy="5340927"/>
          </a:xfrm>
          <a:prstGeom prst="rect">
            <a:avLst/>
          </a:prstGeom>
        </p:spPr>
      </p:pic>
      <p:sp>
        <p:nvSpPr>
          <p:cNvPr id="7" name="Rectángulo 6">
            <a:extLst>
              <a:ext uri="{FF2B5EF4-FFF2-40B4-BE49-F238E27FC236}">
                <a16:creationId xmlns:a16="http://schemas.microsoft.com/office/drawing/2014/main" id="{2F1FA9EF-FE34-B37F-2BD3-24A20FB0B221}"/>
              </a:ext>
            </a:extLst>
          </p:cNvPr>
          <p:cNvSpPr/>
          <p:nvPr/>
        </p:nvSpPr>
        <p:spPr>
          <a:xfrm>
            <a:off x="0" y="1"/>
            <a:ext cx="12191999" cy="1049482"/>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s-MX" sz="2800"/>
              <a:t>AHORRO DEL 75% EN USO DE MAQUINARIA Y COSTOS DE PRODUCCIÓN</a:t>
            </a:r>
          </a:p>
        </p:txBody>
      </p:sp>
      <p:pic>
        <p:nvPicPr>
          <p:cNvPr id="9" name="Imagen 8" descr="Un tren de juguete&#10;&#10;Descripción generada automáticamente con confianza media">
            <a:extLst>
              <a:ext uri="{FF2B5EF4-FFF2-40B4-BE49-F238E27FC236}">
                <a16:creationId xmlns:a16="http://schemas.microsoft.com/office/drawing/2014/main" id="{F5C72738-CDE9-524D-F859-9EA784053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71" y="0"/>
            <a:ext cx="7323283" cy="4499264"/>
          </a:xfrm>
          <a:prstGeom prst="rect">
            <a:avLst/>
          </a:prstGeom>
        </p:spPr>
      </p:pic>
    </p:spTree>
    <p:extLst>
      <p:ext uri="{BB962C8B-B14F-4D97-AF65-F5344CB8AC3E}">
        <p14:creationId xmlns:p14="http://schemas.microsoft.com/office/powerpoint/2010/main" val="34047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D2BCDB1-2F3F-A277-47B1-5137237D9DE8}"/>
              </a:ext>
            </a:extLst>
          </p:cNvPr>
          <p:cNvSpPr txBox="1"/>
          <p:nvPr/>
        </p:nvSpPr>
        <p:spPr>
          <a:xfrm>
            <a:off x="94324" y="2246369"/>
            <a:ext cx="6677729" cy="4616648"/>
          </a:xfrm>
          <a:prstGeom prst="rect">
            <a:avLst/>
          </a:prstGeom>
          <a:noFill/>
        </p:spPr>
        <p:txBody>
          <a:bodyPr wrap="square" rtlCol="0">
            <a:spAutoFit/>
          </a:bodyPr>
          <a:lstStyle/>
          <a:p>
            <a:pPr algn="just"/>
            <a:r>
              <a:rPr lang="es-MX" sz="1600" b="1" dirty="0"/>
              <a:t>Es un producto resultado de la Nano Tecnología, compuesto de pequeñas trazas de una billonésima parte de Nano Sulfatos de diferentes elementos minerales, que de forma natural debían encontrarse en el suelo, en concentraciones de 10⁻⁹ y que en las dosis exactas son los encargados de formar las cadenas de comunicación electroquímica para restablecer el sistema de señales en las plantas.</a:t>
            </a:r>
          </a:p>
          <a:p>
            <a:pPr algn="just"/>
            <a:endParaRPr lang="es-MX" sz="1600" b="1" dirty="0"/>
          </a:p>
          <a:p>
            <a:pPr algn="just"/>
            <a:r>
              <a:rPr lang="es-MX" sz="1600" b="1" dirty="0"/>
              <a:t>Nano Gro™ es una capsula muy pequeña de azúcar grado farmacéutico con una mezcla de ingredientes activos que se disuelven en agua para su aplicación en semillas antes de sembrar, o a las plantas en aplicación foliar; también se puede aplicar directamente al suelo para que entre en contacto con la raíz.</a:t>
            </a:r>
          </a:p>
          <a:p>
            <a:pPr algn="just"/>
            <a:endParaRPr lang="es-MX" sz="1600" b="1" dirty="0"/>
          </a:p>
          <a:p>
            <a:pPr algn="just"/>
            <a:r>
              <a:rPr lang="es-MX" sz="1600" b="1" dirty="0"/>
              <a:t>El método utilizado por el Nano Gro™ es revolucionario, actuando como un mensajero activa los canales de comunicación que  han desarrollado las plantas en su evolución durante millones de años para hacer llegar un mensaje hasta  la matriz de la raíz.</a:t>
            </a:r>
          </a:p>
          <a:p>
            <a:endParaRPr lang="es-MX" sz="1400" b="1" dirty="0"/>
          </a:p>
        </p:txBody>
      </p:sp>
      <p:pic>
        <p:nvPicPr>
          <p:cNvPr id="4" name="Imagen 3" descr="Texto&#10;&#10;Descripción generada automáticamente">
            <a:extLst>
              <a:ext uri="{FF2B5EF4-FFF2-40B4-BE49-F238E27FC236}">
                <a16:creationId xmlns:a16="http://schemas.microsoft.com/office/drawing/2014/main" id="{55E1B63F-D6D2-65D2-1517-727BE402577A}"/>
              </a:ext>
            </a:extLst>
          </p:cNvPr>
          <p:cNvPicPr>
            <a:picLocks noChangeAspect="1"/>
          </p:cNvPicPr>
          <p:nvPr/>
        </p:nvPicPr>
        <p:blipFill>
          <a:blip r:embed="rId2">
            <a:extLst>
              <a:ext uri="{28A0092B-C50C-407E-A947-70E740481C1C}">
                <a14:useLocalDpi xmlns:a14="http://schemas.microsoft.com/office/drawing/2010/main" val="0"/>
              </a:ext>
            </a:extLst>
          </a:blip>
          <a:srcRect r="12307"/>
          <a:stretch/>
        </p:blipFill>
        <p:spPr>
          <a:xfrm>
            <a:off x="2828537" y="187040"/>
            <a:ext cx="5997963" cy="1935484"/>
          </a:xfrm>
          <a:prstGeom prst="rect">
            <a:avLst/>
          </a:prstGeom>
        </p:spPr>
      </p:pic>
      <p:sp>
        <p:nvSpPr>
          <p:cNvPr id="5" name="CuadroTexto 4">
            <a:extLst>
              <a:ext uri="{FF2B5EF4-FFF2-40B4-BE49-F238E27FC236}">
                <a16:creationId xmlns:a16="http://schemas.microsoft.com/office/drawing/2014/main" id="{EB503BAD-3C9C-B89B-E0A8-7972596C206F}"/>
              </a:ext>
            </a:extLst>
          </p:cNvPr>
          <p:cNvSpPr txBox="1"/>
          <p:nvPr/>
        </p:nvSpPr>
        <p:spPr>
          <a:xfrm>
            <a:off x="6772053" y="2246369"/>
            <a:ext cx="5325623" cy="2031325"/>
          </a:xfrm>
          <a:prstGeom prst="rect">
            <a:avLst/>
          </a:prstGeom>
          <a:noFill/>
        </p:spPr>
        <p:txBody>
          <a:bodyPr wrap="square" rtlCol="0">
            <a:spAutoFit/>
          </a:bodyPr>
          <a:lstStyle/>
          <a:p>
            <a:pPr algn="ctr"/>
            <a:endParaRPr lang="es-MX" sz="1400" b="1" dirty="0"/>
          </a:p>
          <a:p>
            <a:pPr algn="just"/>
            <a:r>
              <a:rPr lang="es-MX" sz="1600" b="1" dirty="0"/>
              <a:t>El Nano Gro™  profundiza las raíces aumentando la rizosfera </a:t>
            </a:r>
          </a:p>
          <a:p>
            <a:pPr algn="just"/>
            <a:r>
              <a:rPr lang="es-MX" sz="1600" b="1" dirty="0"/>
              <a:t>de la planta, maximizando la absorción radicular.</a:t>
            </a:r>
          </a:p>
          <a:p>
            <a:pPr algn="just"/>
            <a:endParaRPr lang="es-MX" sz="1600" b="1" dirty="0"/>
          </a:p>
          <a:p>
            <a:pPr algn="just"/>
            <a:r>
              <a:rPr lang="es-MX" sz="1600" b="1" dirty="0"/>
              <a:t>El Nano Gro™ se puede utilizar en todo tipo de agricultura, </a:t>
            </a:r>
          </a:p>
          <a:p>
            <a:pPr algn="just"/>
            <a:r>
              <a:rPr lang="es-MX" sz="1600" b="1" dirty="0"/>
              <a:t>es compatible con cualquier insumo de Nutrición y/o Protección. </a:t>
            </a:r>
          </a:p>
          <a:p>
            <a:pPr algn="just"/>
            <a:r>
              <a:rPr lang="es-MX" sz="1600" b="1" dirty="0"/>
              <a:t>No es recomendable aplicar con herbicidas.</a:t>
            </a:r>
          </a:p>
        </p:txBody>
      </p:sp>
      <p:pic>
        <p:nvPicPr>
          <p:cNvPr id="18" name="Imagen 17" descr="Imagen que contiene Forma&#10;&#10;Descripción generada automáticamente">
            <a:extLst>
              <a:ext uri="{FF2B5EF4-FFF2-40B4-BE49-F238E27FC236}">
                <a16:creationId xmlns:a16="http://schemas.microsoft.com/office/drawing/2014/main" id="{A44E39C8-655B-15C6-99EF-A2112165E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6920" y="4373722"/>
            <a:ext cx="2700308" cy="239326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descr="I:\Carpetas todo\NANO GRO\Fotos para protocolos\Guayaba Alex\Nueva carpeta\20160206_085152 - copia.jpg">
            <a:extLst>
              <a:ext uri="{FF2B5EF4-FFF2-40B4-BE49-F238E27FC236}">
                <a16:creationId xmlns:a16="http://schemas.microsoft.com/office/drawing/2014/main" id="{3D824E11-55EF-4D53-8ABD-18D3568604FC}"/>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3209" r="26276" b="-1"/>
          <a:stretch/>
        </p:blipFill>
        <p:spPr bwMode="auto">
          <a:xfrm>
            <a:off x="77741" y="0"/>
            <a:ext cx="3003103" cy="3912881"/>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pic>
        <p:nvPicPr>
          <p:cNvPr id="4" name="13 Imagen" descr="C:\Users\MAG\Desktop\Fotos de protocolo Nano Gro\IMG_20141011_074657.jpg">
            <a:extLst>
              <a:ext uri="{FF2B5EF4-FFF2-40B4-BE49-F238E27FC236}">
                <a16:creationId xmlns:a16="http://schemas.microsoft.com/office/drawing/2014/main" id="{5E9EC66E-99F9-498D-8F5C-82FCE814AE4E}"/>
              </a:ext>
            </a:extLst>
          </p:cNvPr>
          <p:cNvPicPr/>
          <p:nvPr/>
        </p:nvPicPr>
        <p:blipFill rotWithShape="1">
          <a:blip r:embed="rId3" cstate="email">
            <a:extLst>
              <a:ext uri="{28A0092B-C50C-407E-A947-70E740481C1C}">
                <a14:useLocalDpi xmlns:a14="http://schemas.microsoft.com/office/drawing/2010/main" val="0"/>
              </a:ext>
            </a:extLst>
          </a:blip>
          <a:srcRect b="22729"/>
          <a:stretch/>
        </p:blipFill>
        <p:spPr bwMode="auto">
          <a:xfrm>
            <a:off x="7965157" y="3766217"/>
            <a:ext cx="4031948" cy="2979228"/>
          </a:xfrm>
          <a:prstGeom prst="rect">
            <a:avLst/>
          </a:prstGeom>
          <a:noFill/>
          <a:effectLst>
            <a:softEdge rad="101600"/>
          </a:effectLst>
        </p:spPr>
      </p:pic>
      <p:pic>
        <p:nvPicPr>
          <p:cNvPr id="5" name="14 Imagen">
            <a:extLst>
              <a:ext uri="{FF2B5EF4-FFF2-40B4-BE49-F238E27FC236}">
                <a16:creationId xmlns:a16="http://schemas.microsoft.com/office/drawing/2014/main" id="{FEAB3859-1124-4C62-AD19-BDF0D33FB8AD}"/>
              </a:ext>
            </a:extLst>
          </p:cNvPr>
          <p:cNvPicPr/>
          <p:nvPr/>
        </p:nvPicPr>
        <p:blipFill rotWithShape="1">
          <a:blip r:embed="rId4" cstate="email">
            <a:extLst>
              <a:ext uri="{28A0092B-C50C-407E-A947-70E740481C1C}">
                <a14:useLocalDpi xmlns:a14="http://schemas.microsoft.com/office/drawing/2010/main" val="0"/>
              </a:ext>
            </a:extLst>
          </a:blip>
          <a:srcRect r="8800" b="-2"/>
          <a:stretch/>
        </p:blipFill>
        <p:spPr bwMode="auto">
          <a:xfrm>
            <a:off x="104088" y="3912881"/>
            <a:ext cx="3247130" cy="2945109"/>
          </a:xfrm>
          <a:prstGeom prst="rect">
            <a:avLst/>
          </a:prstGeom>
          <a:noFill/>
          <a:effectLst>
            <a:softEdge rad="139700"/>
          </a:effectLst>
        </p:spPr>
      </p:pic>
      <p:pic>
        <p:nvPicPr>
          <p:cNvPr id="3" name="Picture 2" descr="I:\Carpetas todo\NANO GRO\Fotos para protocolos\Fotos y protocolos de nano\Café.jpg">
            <a:extLst>
              <a:ext uri="{FF2B5EF4-FFF2-40B4-BE49-F238E27FC236}">
                <a16:creationId xmlns:a16="http://schemas.microsoft.com/office/drawing/2014/main" id="{4A58B72B-CE2E-41A0-8683-63C8BE88865D}"/>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r="-4" b="12542"/>
          <a:stretch/>
        </p:blipFill>
        <p:spPr bwMode="auto">
          <a:xfrm>
            <a:off x="3570679" y="3759200"/>
            <a:ext cx="4031949" cy="2979229"/>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7B15E384-B81C-E988-FEFB-7BEDF8D49936}"/>
              </a:ext>
            </a:extLst>
          </p:cNvPr>
          <p:cNvPicPr>
            <a:picLocks noChangeAspect="1"/>
          </p:cNvPicPr>
          <p:nvPr/>
        </p:nvPicPr>
        <p:blipFill>
          <a:blip r:embed="rId6"/>
          <a:srcRect b="46667"/>
          <a:stretch/>
        </p:blipFill>
        <p:spPr>
          <a:xfrm>
            <a:off x="3318948" y="538671"/>
            <a:ext cx="8567359" cy="2166430"/>
          </a:xfrm>
          <a:prstGeom prst="rect">
            <a:avLst/>
          </a:prstGeom>
          <a:effectLst>
            <a:softEdge rad="63500"/>
          </a:effectLst>
        </p:spPr>
      </p:pic>
    </p:spTree>
    <p:extLst>
      <p:ext uri="{BB962C8B-B14F-4D97-AF65-F5344CB8AC3E}">
        <p14:creationId xmlns:p14="http://schemas.microsoft.com/office/powerpoint/2010/main" val="488857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02968" y="332508"/>
            <a:ext cx="4306686" cy="1548247"/>
          </a:xfrm>
        </p:spPr>
        <p:txBody>
          <a:bodyPr>
            <a:normAutofit fontScale="90000"/>
          </a:bodyPr>
          <a:lstStyle/>
          <a:p>
            <a:br>
              <a:rPr lang="es-HN" sz="3100" b="1">
                <a:latin typeface="Arial Black" pitchFamily="34" charset="0"/>
              </a:rPr>
            </a:br>
            <a:br>
              <a:rPr lang="es-HN" sz="3100" b="1">
                <a:latin typeface="Arial Black" pitchFamily="34" charset="0"/>
              </a:rPr>
            </a:br>
            <a:br>
              <a:rPr lang="es-HN" sz="3100" b="1">
                <a:latin typeface="Arial Black" pitchFamily="34" charset="0"/>
              </a:rPr>
            </a:br>
            <a:r>
              <a:rPr lang="es-HN" sz="3100" b="1">
                <a:latin typeface="Arial Black" pitchFamily="34" charset="0"/>
              </a:rPr>
              <a:t>La utilización  de la tecnología Nano Gro™ incide en:</a:t>
            </a:r>
            <a:br>
              <a:rPr lang="es-MX"/>
            </a:br>
            <a:endParaRPr lang="es-MX" dirty="0"/>
          </a:p>
        </p:txBody>
      </p:sp>
      <p:sp>
        <p:nvSpPr>
          <p:cNvPr id="5" name="4 Marcador de contenido"/>
          <p:cNvSpPr>
            <a:spLocks noGrp="1"/>
          </p:cNvSpPr>
          <p:nvPr>
            <p:ph idx="1"/>
          </p:nvPr>
        </p:nvSpPr>
        <p:spPr>
          <a:xfrm>
            <a:off x="5181600" y="166254"/>
            <a:ext cx="7010400" cy="6857999"/>
          </a:xfrm>
        </p:spPr>
        <p:txBody>
          <a:bodyPr>
            <a:normAutofit fontScale="25000" lnSpcReduction="20000"/>
          </a:bodyPr>
          <a:lstStyle/>
          <a:p>
            <a:pPr>
              <a:buNone/>
            </a:pPr>
            <a:r>
              <a:rPr lang="es-HN" b="1" dirty="0"/>
              <a:t> </a:t>
            </a:r>
            <a:endParaRPr lang="es-MX" dirty="0"/>
          </a:p>
          <a:p>
            <a:pPr>
              <a:lnSpc>
                <a:spcPct val="120000"/>
              </a:lnSpc>
            </a:pPr>
            <a:r>
              <a:rPr lang="es-HN" sz="6400" b="1" dirty="0">
                <a:latin typeface="Arial" pitchFamily="34" charset="0"/>
                <a:cs typeface="Arial" pitchFamily="34" charset="0"/>
              </a:rPr>
              <a:t>1.Rescate y devolución de la SAR (</a:t>
            </a:r>
            <a:r>
              <a:rPr lang="es-HN" sz="6400" dirty="0">
                <a:latin typeface="Arial" pitchFamily="34" charset="0"/>
                <a:cs typeface="Arial" pitchFamily="34" charset="0"/>
              </a:rPr>
              <a:t>Resistencia Sistémica Adquirida)  de las plantas al hacer recurrencia a su memoria genética   a través de la restauración del sistema de señales de las mismas , lo cual incide en la disminución de las cargas de pesticidas en los cultivos. </a:t>
            </a:r>
          </a:p>
          <a:p>
            <a:pPr>
              <a:lnSpc>
                <a:spcPct val="120000"/>
              </a:lnSpc>
            </a:pPr>
            <a:r>
              <a:rPr lang="es-HN" sz="6400" dirty="0">
                <a:latin typeface="Arial" pitchFamily="34" charset="0"/>
                <a:cs typeface="Arial" pitchFamily="34" charset="0"/>
              </a:rPr>
              <a:t>2. La activación de las señales de las plantas hace que se activen todos los motores de compensación de las plantas ( Producción de fitohormonas , brasinoesteroides, genes de resistencia, etc.) </a:t>
            </a:r>
            <a:endParaRPr lang="es-MX" sz="6400" dirty="0">
              <a:latin typeface="Arial" pitchFamily="34" charset="0"/>
              <a:cs typeface="Arial" pitchFamily="34" charset="0"/>
            </a:endParaRPr>
          </a:p>
          <a:p>
            <a:pPr>
              <a:lnSpc>
                <a:spcPct val="120000"/>
              </a:lnSpc>
              <a:buNone/>
            </a:pPr>
            <a:r>
              <a:rPr lang="es-HN" sz="6400" dirty="0">
                <a:latin typeface="Arial" pitchFamily="34" charset="0"/>
                <a:cs typeface="Arial" pitchFamily="34" charset="0"/>
              </a:rPr>
              <a:t>      3. Al sentir la señal dada por el Nano Gro la planta emite </a:t>
            </a:r>
            <a:r>
              <a:rPr lang="es-HN" sz="6400" b="1" i="1" dirty="0">
                <a:latin typeface="Arial" pitchFamily="34" charset="0"/>
                <a:cs typeface="Arial" pitchFamily="34" charset="0"/>
              </a:rPr>
              <a:t>atrayentes para los microorganismos benéficos y antídotos para los patógenos del suelo, </a:t>
            </a:r>
            <a:r>
              <a:rPr lang="es-HN" sz="6400" dirty="0">
                <a:latin typeface="Arial" pitchFamily="34" charset="0"/>
                <a:cs typeface="Arial" pitchFamily="34" charset="0"/>
              </a:rPr>
              <a:t>los cuales se encargan de las trasformaciones de las condiciones del mismo.  </a:t>
            </a:r>
            <a:endParaRPr lang="es-MX" sz="6400" dirty="0">
              <a:latin typeface="Arial" pitchFamily="34" charset="0"/>
              <a:cs typeface="Arial" pitchFamily="34" charset="0"/>
            </a:endParaRPr>
          </a:p>
          <a:p>
            <a:pPr>
              <a:lnSpc>
                <a:spcPct val="120000"/>
              </a:lnSpc>
              <a:buNone/>
            </a:pPr>
            <a:r>
              <a:rPr lang="es-HN" sz="6400" dirty="0">
                <a:latin typeface="Arial" pitchFamily="34" charset="0"/>
                <a:cs typeface="Arial" pitchFamily="34" charset="0"/>
              </a:rPr>
              <a:t>     4. </a:t>
            </a:r>
            <a:r>
              <a:rPr lang="es-HN" sz="6400" b="1" i="1" dirty="0">
                <a:latin typeface="Arial" pitchFamily="34" charset="0"/>
                <a:cs typeface="Arial" pitchFamily="34" charset="0"/>
              </a:rPr>
              <a:t>Aumento de la resistencia a la sequía  </a:t>
            </a:r>
            <a:r>
              <a:rPr lang="es-HN" sz="6400" dirty="0">
                <a:latin typeface="Arial" pitchFamily="34" charset="0"/>
                <a:cs typeface="Arial" pitchFamily="34" charset="0"/>
              </a:rPr>
              <a:t>y uso más racional del agua. Profundización de raíces y extracción de genes de resistencia. </a:t>
            </a:r>
          </a:p>
          <a:p>
            <a:pPr>
              <a:lnSpc>
                <a:spcPct val="120000"/>
              </a:lnSpc>
              <a:buNone/>
            </a:pPr>
            <a:r>
              <a:rPr lang="es-HN" sz="6400" dirty="0">
                <a:latin typeface="Arial" pitchFamily="34" charset="0"/>
                <a:cs typeface="Arial" pitchFamily="34" charset="0"/>
              </a:rPr>
              <a:t>    5. </a:t>
            </a:r>
            <a:r>
              <a:rPr lang="es-HN" sz="6400" b="1" i="1" dirty="0">
                <a:latin typeface="Arial" pitchFamily="34" charset="0"/>
                <a:cs typeface="Arial" pitchFamily="34" charset="0"/>
              </a:rPr>
              <a:t>Maximización en la asimilación y selección de nutrientes </a:t>
            </a:r>
            <a:r>
              <a:rPr lang="es-HN" sz="6400" dirty="0">
                <a:latin typeface="Arial" pitchFamily="34" charset="0"/>
                <a:cs typeface="Arial" pitchFamily="34" charset="0"/>
              </a:rPr>
              <a:t>de cualquier origen ,lo que repercute en la  disminución de las cargas de fertilizantes químicos con el aumento de la rizosfera de la raíz en ancho y profundidad . </a:t>
            </a:r>
          </a:p>
          <a:p>
            <a:pPr>
              <a:lnSpc>
                <a:spcPct val="120000"/>
              </a:lnSpc>
              <a:buNone/>
            </a:pPr>
            <a:r>
              <a:rPr lang="es-MX" sz="6400" dirty="0">
                <a:latin typeface="Arial" pitchFamily="34" charset="0"/>
                <a:cs typeface="Arial" pitchFamily="34" charset="0"/>
              </a:rPr>
              <a:t>     6. </a:t>
            </a:r>
            <a:r>
              <a:rPr lang="es-ES" sz="6400" dirty="0">
                <a:latin typeface="Arial" pitchFamily="34" charset="0"/>
                <a:cs typeface="Arial" pitchFamily="34" charset="0"/>
              </a:rPr>
              <a:t>Incrementa los niveles de los azúcares y otras sustancias de reserva. (</a:t>
            </a:r>
            <a:r>
              <a:rPr lang="es-ES" sz="6400" b="1" dirty="0">
                <a:latin typeface="Arial" pitchFamily="34" charset="0"/>
                <a:cs typeface="Arial" pitchFamily="34" charset="0"/>
              </a:rPr>
              <a:t>BRIX</a:t>
            </a:r>
            <a:r>
              <a:rPr lang="es-ES" sz="6400" dirty="0">
                <a:latin typeface="Arial" pitchFamily="34" charset="0"/>
                <a:cs typeface="Arial" pitchFamily="34" charset="0"/>
              </a:rPr>
              <a:t>)</a:t>
            </a:r>
          </a:p>
          <a:p>
            <a:pPr>
              <a:lnSpc>
                <a:spcPct val="120000"/>
              </a:lnSpc>
              <a:buNone/>
            </a:pPr>
            <a:r>
              <a:rPr lang="es-ES" sz="6400" dirty="0">
                <a:latin typeface="Arial" pitchFamily="34" charset="0"/>
                <a:cs typeface="Arial" pitchFamily="34" charset="0"/>
              </a:rPr>
              <a:t>    7. Evita el acame en cultivos como el arroz, la caña de azúcar, el plátano, maíz, etc.</a:t>
            </a:r>
          </a:p>
          <a:p>
            <a:pPr>
              <a:lnSpc>
                <a:spcPct val="120000"/>
              </a:lnSpc>
              <a:buNone/>
            </a:pPr>
            <a:r>
              <a:rPr lang="es-ES" sz="6400" dirty="0">
                <a:latin typeface="Arial" pitchFamily="34" charset="0"/>
                <a:cs typeface="Arial" pitchFamily="34" charset="0"/>
              </a:rPr>
              <a:t>    8. Mayor resistencia de los productos agrícolas en anaquel.</a:t>
            </a:r>
            <a:endParaRPr lang="es-MX" sz="6400" dirty="0">
              <a:latin typeface="Arial" pitchFamily="34" charset="0"/>
              <a:cs typeface="Arial" pitchFamily="34" charset="0"/>
            </a:endParaRPr>
          </a:p>
          <a:p>
            <a:pPr>
              <a:lnSpc>
                <a:spcPct val="120000"/>
              </a:lnSpc>
              <a:buNone/>
            </a:pPr>
            <a:endParaRPr lang="es-MX" sz="5500" dirty="0"/>
          </a:p>
          <a:p>
            <a:endParaRPr lang="es-MX" sz="3500" dirty="0"/>
          </a:p>
        </p:txBody>
      </p:sp>
      <p:pic>
        <p:nvPicPr>
          <p:cNvPr id="8" name="image57.png"/>
          <p:cNvPicPr>
            <a:picLocks noGrp="1"/>
          </p:cNvPicPr>
          <p:nvPr>
            <p:ph sz="half" idx="4294967295"/>
          </p:nvPr>
        </p:nvPicPr>
        <p:blipFill>
          <a:blip r:embed="rId2" cstate="print"/>
          <a:stretch>
            <a:fillRect/>
          </a:stretch>
        </p:blipFill>
        <p:spPr>
          <a:xfrm>
            <a:off x="0" y="1880755"/>
            <a:ext cx="5196840" cy="4114800"/>
          </a:xfrm>
          <a:prstGeom prst="rect">
            <a:avLst/>
          </a:prstGeom>
          <a:effectLst>
            <a:softEdge rad="16510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65989" y="3159761"/>
            <a:ext cx="11232574" cy="3698239"/>
          </a:xfrm>
        </p:spPr>
        <p:txBody>
          <a:bodyPr>
            <a:normAutofit/>
          </a:bodyPr>
          <a:lstStyle/>
          <a:p>
            <a:r>
              <a:rPr lang="es-HN" sz="1900" dirty="0">
                <a:latin typeface="Arial" pitchFamily="34" charset="0"/>
                <a:cs typeface="Arial" pitchFamily="34" charset="0"/>
              </a:rPr>
              <a:t>Este producto es fabricado en Canadá por la Compañía NG </a:t>
            </a:r>
            <a:r>
              <a:rPr lang="es-HN" sz="1900" dirty="0" err="1">
                <a:latin typeface="Arial" pitchFamily="34" charset="0"/>
                <a:cs typeface="Arial" pitchFamily="34" charset="0"/>
              </a:rPr>
              <a:t>Caribbean</a:t>
            </a:r>
            <a:r>
              <a:rPr lang="es-HN" sz="1900" dirty="0">
                <a:latin typeface="Arial" pitchFamily="34" charset="0"/>
                <a:cs typeface="Arial" pitchFamily="34" charset="0"/>
              </a:rPr>
              <a:t> y Representado en América Latina por la Empresa </a:t>
            </a:r>
            <a:r>
              <a:rPr lang="es-HN" sz="1900" dirty="0" err="1">
                <a:latin typeface="Arial" pitchFamily="34" charset="0"/>
                <a:cs typeface="Arial" pitchFamily="34" charset="0"/>
              </a:rPr>
              <a:t>Antilles</a:t>
            </a:r>
            <a:r>
              <a:rPr lang="es-HN" sz="1900" dirty="0">
                <a:latin typeface="Arial" pitchFamily="34" charset="0"/>
                <a:cs typeface="Arial" pitchFamily="34" charset="0"/>
              </a:rPr>
              <a:t> </a:t>
            </a:r>
            <a:r>
              <a:rPr lang="es-HN" sz="1900" dirty="0" err="1">
                <a:latin typeface="Arial" pitchFamily="34" charset="0"/>
                <a:cs typeface="Arial" pitchFamily="34" charset="0"/>
              </a:rPr>
              <a:t>Services</a:t>
            </a:r>
            <a:r>
              <a:rPr lang="es-HN" sz="1900" dirty="0">
                <a:latin typeface="Arial" pitchFamily="34" charset="0"/>
                <a:cs typeface="Arial" pitchFamily="34" charset="0"/>
              </a:rPr>
              <a:t> &amp; </a:t>
            </a:r>
            <a:r>
              <a:rPr lang="es-HN" sz="1900" dirty="0" err="1">
                <a:latin typeface="Arial" pitchFamily="34" charset="0"/>
                <a:cs typeface="Arial" pitchFamily="34" charset="0"/>
              </a:rPr>
              <a:t>Promotions</a:t>
            </a:r>
            <a:r>
              <a:rPr lang="es-HN" sz="1900" dirty="0">
                <a:latin typeface="Arial" pitchFamily="34" charset="0"/>
                <a:cs typeface="Arial" pitchFamily="34" charset="0"/>
              </a:rPr>
              <a:t>,  cuenta con las Certificaciones Internacionales que avalan su carácter orgánico, en beneficio de la restauración de la huella ecológica dada sus funciones.   </a:t>
            </a:r>
            <a:endParaRPr lang="es-MX" sz="1900" dirty="0">
              <a:latin typeface="Arial" pitchFamily="34" charset="0"/>
              <a:cs typeface="Arial" pitchFamily="34" charset="0"/>
            </a:endParaRPr>
          </a:p>
          <a:p>
            <a:r>
              <a:rPr lang="es-HN" sz="1900" b="1" dirty="0">
                <a:latin typeface="Arial" pitchFamily="34" charset="0"/>
                <a:cs typeface="Arial" pitchFamily="34" charset="0"/>
              </a:rPr>
              <a:t>Su proceso de manufactura está avalado y Certificado por las siguientes Normas:</a:t>
            </a:r>
            <a:endParaRPr lang="es-MX" sz="1900" b="1" dirty="0">
              <a:latin typeface="Arial" pitchFamily="34" charset="0"/>
              <a:cs typeface="Arial" pitchFamily="34" charset="0"/>
            </a:endParaRPr>
          </a:p>
          <a:p>
            <a:r>
              <a:rPr lang="es-HN" sz="1900" dirty="0">
                <a:latin typeface="Arial" pitchFamily="34" charset="0"/>
                <a:cs typeface="Arial" pitchFamily="34" charset="0"/>
              </a:rPr>
              <a:t>1. OSHA: Ocupacional Safety and </a:t>
            </a:r>
            <a:r>
              <a:rPr lang="es-HN" sz="1900" dirty="0" err="1">
                <a:latin typeface="Arial" pitchFamily="34" charset="0"/>
                <a:cs typeface="Arial" pitchFamily="34" charset="0"/>
              </a:rPr>
              <a:t>Health</a:t>
            </a:r>
            <a:r>
              <a:rPr lang="es-HN" sz="1900" dirty="0">
                <a:latin typeface="Arial" pitchFamily="34" charset="0"/>
                <a:cs typeface="Arial" pitchFamily="34" charset="0"/>
              </a:rPr>
              <a:t> </a:t>
            </a:r>
            <a:r>
              <a:rPr lang="es-HN" sz="1900" dirty="0" err="1">
                <a:latin typeface="Arial" pitchFamily="34" charset="0"/>
                <a:cs typeface="Arial" pitchFamily="34" charset="0"/>
              </a:rPr>
              <a:t>Administration</a:t>
            </a:r>
            <a:r>
              <a:rPr lang="es-HN" sz="1900" dirty="0">
                <a:latin typeface="Arial" pitchFamily="34" charset="0"/>
                <a:cs typeface="Arial" pitchFamily="34" charset="0"/>
              </a:rPr>
              <a:t>. (Seguridad Laboral y alta administración).</a:t>
            </a:r>
            <a:endParaRPr lang="es-MX" sz="1900" dirty="0">
              <a:latin typeface="Arial" pitchFamily="34" charset="0"/>
              <a:cs typeface="Arial" pitchFamily="34" charset="0"/>
            </a:endParaRPr>
          </a:p>
          <a:p>
            <a:r>
              <a:rPr lang="es-HN" sz="1900" dirty="0">
                <a:latin typeface="Arial" pitchFamily="34" charset="0"/>
                <a:cs typeface="Arial" pitchFamily="34" charset="0"/>
              </a:rPr>
              <a:t>2 OACC: </a:t>
            </a:r>
            <a:r>
              <a:rPr lang="es-HN" sz="1900" dirty="0" err="1">
                <a:latin typeface="Arial" pitchFamily="34" charset="0"/>
                <a:cs typeface="Arial" pitchFamily="34" charset="0"/>
              </a:rPr>
              <a:t>Organic</a:t>
            </a:r>
            <a:r>
              <a:rPr lang="es-HN" sz="1900" dirty="0">
                <a:latin typeface="Arial" pitchFamily="34" charset="0"/>
                <a:cs typeface="Arial" pitchFamily="34" charset="0"/>
              </a:rPr>
              <a:t> </a:t>
            </a:r>
            <a:r>
              <a:rPr lang="es-HN" sz="1900" dirty="0" err="1">
                <a:latin typeface="Arial" pitchFamily="34" charset="0"/>
                <a:cs typeface="Arial" pitchFamily="34" charset="0"/>
              </a:rPr>
              <a:t>Agriculture</a:t>
            </a:r>
            <a:r>
              <a:rPr lang="es-HN" sz="1900" dirty="0">
                <a:latin typeface="Arial" pitchFamily="34" charset="0"/>
                <a:cs typeface="Arial" pitchFamily="34" charset="0"/>
              </a:rPr>
              <a:t> Centre of Canadá (Centro de Agricultura Orgánica de Canadá).</a:t>
            </a:r>
            <a:endParaRPr lang="es-MX" sz="1900" dirty="0">
              <a:latin typeface="Arial" pitchFamily="34" charset="0"/>
              <a:cs typeface="Arial" pitchFamily="34" charset="0"/>
            </a:endParaRPr>
          </a:p>
          <a:p>
            <a:r>
              <a:rPr lang="es-HN" sz="1900" dirty="0">
                <a:latin typeface="Arial" pitchFamily="34" charset="0"/>
                <a:cs typeface="Arial" pitchFamily="34" charset="0"/>
              </a:rPr>
              <a:t>3. OMRI: </a:t>
            </a:r>
            <a:r>
              <a:rPr lang="es-HN" sz="1900" dirty="0" err="1">
                <a:latin typeface="Arial" pitchFamily="34" charset="0"/>
                <a:cs typeface="Arial" pitchFamily="34" charset="0"/>
              </a:rPr>
              <a:t>Organic</a:t>
            </a:r>
            <a:r>
              <a:rPr lang="es-HN" sz="1900" dirty="0">
                <a:latin typeface="Arial" pitchFamily="34" charset="0"/>
                <a:cs typeface="Arial" pitchFamily="34" charset="0"/>
              </a:rPr>
              <a:t> </a:t>
            </a:r>
            <a:r>
              <a:rPr lang="es-HN" sz="1900" dirty="0" err="1">
                <a:latin typeface="Arial" pitchFamily="34" charset="0"/>
                <a:cs typeface="Arial" pitchFamily="34" charset="0"/>
              </a:rPr>
              <a:t>Materials</a:t>
            </a:r>
            <a:r>
              <a:rPr lang="es-HN" sz="1900" dirty="0">
                <a:latin typeface="Arial" pitchFamily="34" charset="0"/>
                <a:cs typeface="Arial" pitchFamily="34" charset="0"/>
              </a:rPr>
              <a:t> </a:t>
            </a:r>
            <a:r>
              <a:rPr lang="es-HN" sz="1900" dirty="0" err="1">
                <a:latin typeface="Arial" pitchFamily="34" charset="0"/>
                <a:cs typeface="Arial" pitchFamily="34" charset="0"/>
              </a:rPr>
              <a:t>Review</a:t>
            </a:r>
            <a:r>
              <a:rPr lang="es-HN" sz="1900" dirty="0">
                <a:latin typeface="Arial" pitchFamily="34" charset="0"/>
                <a:cs typeface="Arial" pitchFamily="34" charset="0"/>
              </a:rPr>
              <a:t> </a:t>
            </a:r>
            <a:r>
              <a:rPr lang="es-HN" sz="1900" dirty="0" err="1">
                <a:latin typeface="Arial" pitchFamily="34" charset="0"/>
                <a:cs typeface="Arial" pitchFamily="34" charset="0"/>
              </a:rPr>
              <a:t>Institute</a:t>
            </a:r>
            <a:r>
              <a:rPr lang="es-HN" sz="1900" dirty="0">
                <a:latin typeface="Arial" pitchFamily="34" charset="0"/>
                <a:cs typeface="Arial" pitchFamily="34" charset="0"/>
              </a:rPr>
              <a:t>. Estados Unidos.	</a:t>
            </a:r>
            <a:endParaRPr lang="es-MX" sz="1900" dirty="0">
              <a:latin typeface="Arial" pitchFamily="34" charset="0"/>
              <a:cs typeface="Arial" pitchFamily="34" charset="0"/>
            </a:endParaRPr>
          </a:p>
          <a:p>
            <a:r>
              <a:rPr lang="es-HN" sz="1900" dirty="0">
                <a:latin typeface="Arial" pitchFamily="34" charset="0"/>
                <a:cs typeface="Arial" pitchFamily="34" charset="0"/>
              </a:rPr>
              <a:t>4.ISO 9001:2000. </a:t>
            </a:r>
            <a:endParaRPr lang="es-MX" sz="1900" dirty="0">
              <a:latin typeface="Arial" pitchFamily="34" charset="0"/>
              <a:cs typeface="Arial" pitchFamily="34" charset="0"/>
            </a:endParaRPr>
          </a:p>
          <a:p>
            <a:r>
              <a:rPr lang="es-HN" sz="1900" dirty="0">
                <a:latin typeface="Arial" pitchFamily="34" charset="0"/>
                <a:cs typeface="Arial" pitchFamily="34" charset="0"/>
              </a:rPr>
              <a:t>5. GMP: </a:t>
            </a:r>
            <a:r>
              <a:rPr lang="es-HN" sz="1900" dirty="0" err="1">
                <a:latin typeface="Arial" pitchFamily="34" charset="0"/>
                <a:cs typeface="Arial" pitchFamily="34" charset="0"/>
              </a:rPr>
              <a:t>Good</a:t>
            </a:r>
            <a:r>
              <a:rPr lang="es-HN" sz="1900" dirty="0">
                <a:latin typeface="Arial" pitchFamily="34" charset="0"/>
                <a:cs typeface="Arial" pitchFamily="34" charset="0"/>
              </a:rPr>
              <a:t> </a:t>
            </a:r>
            <a:r>
              <a:rPr lang="es-HN" sz="1900" dirty="0" err="1">
                <a:latin typeface="Arial" pitchFamily="34" charset="0"/>
                <a:cs typeface="Arial" pitchFamily="34" charset="0"/>
              </a:rPr>
              <a:t>Manofacturing</a:t>
            </a:r>
            <a:r>
              <a:rPr lang="es-HN" sz="1900" dirty="0">
                <a:latin typeface="Arial" pitchFamily="34" charset="0"/>
                <a:cs typeface="Arial" pitchFamily="34" charset="0"/>
              </a:rPr>
              <a:t> </a:t>
            </a:r>
            <a:r>
              <a:rPr lang="es-HN" sz="1900" dirty="0" err="1">
                <a:latin typeface="Arial" pitchFamily="34" charset="0"/>
                <a:cs typeface="Arial" pitchFamily="34" charset="0"/>
              </a:rPr>
              <a:t>Practices</a:t>
            </a:r>
            <a:r>
              <a:rPr lang="es-HN" sz="1900" dirty="0">
                <a:latin typeface="Arial" pitchFamily="34" charset="0"/>
                <a:cs typeface="Arial" pitchFamily="34" charset="0"/>
              </a:rPr>
              <a:t>. (Buenas Prácticas de Manufactura.)</a:t>
            </a:r>
            <a:endParaRPr lang="es-MX" sz="1900" dirty="0">
              <a:latin typeface="Arial" pitchFamily="34" charset="0"/>
              <a:cs typeface="Arial" pitchFamily="34" charset="0"/>
            </a:endParaRPr>
          </a:p>
          <a:p>
            <a:endParaRPr lang="es-MX" sz="1600" dirty="0"/>
          </a:p>
          <a:p>
            <a:endParaRPr lang="es-MX" sz="1600" dirty="0"/>
          </a:p>
        </p:txBody>
      </p:sp>
      <p:pic>
        <p:nvPicPr>
          <p:cNvPr id="4" name="Imagen 3">
            <a:extLst>
              <a:ext uri="{FF2B5EF4-FFF2-40B4-BE49-F238E27FC236}">
                <a16:creationId xmlns:a16="http://schemas.microsoft.com/office/drawing/2014/main" id="{33ED9490-BBC6-305A-B753-9BB16BDD041C}"/>
              </a:ext>
            </a:extLst>
          </p:cNvPr>
          <p:cNvPicPr>
            <a:picLocks noChangeAspect="1"/>
          </p:cNvPicPr>
          <p:nvPr/>
        </p:nvPicPr>
        <p:blipFill>
          <a:blip r:embed="rId2"/>
          <a:srcRect t="51831"/>
          <a:stretch/>
        </p:blipFill>
        <p:spPr>
          <a:xfrm>
            <a:off x="365989" y="121705"/>
            <a:ext cx="11849100" cy="270359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2" name="Group 21">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3" name="Freeform: Shape 22">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9" name="Freeform: Shape 28">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aphicFrame>
        <p:nvGraphicFramePr>
          <p:cNvPr id="13" name="CuadroTexto 4">
            <a:extLst>
              <a:ext uri="{FF2B5EF4-FFF2-40B4-BE49-F238E27FC236}">
                <a16:creationId xmlns:a16="http://schemas.microsoft.com/office/drawing/2014/main" id="{70B56814-C61F-166F-69AD-DB5A05FC8F97}"/>
              </a:ext>
            </a:extLst>
          </p:cNvPr>
          <p:cNvGraphicFramePr/>
          <p:nvPr>
            <p:extLst>
              <p:ext uri="{D42A27DB-BD31-4B8C-83A1-F6EECF244321}">
                <p14:modId xmlns:p14="http://schemas.microsoft.com/office/powerpoint/2010/main" val="2250032863"/>
              </p:ext>
            </p:extLst>
          </p:nvPr>
        </p:nvGraphicFramePr>
        <p:xfrm>
          <a:off x="544780" y="1115623"/>
          <a:ext cx="11288486" cy="2665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2 Título">
            <a:extLst>
              <a:ext uri="{FF2B5EF4-FFF2-40B4-BE49-F238E27FC236}">
                <a16:creationId xmlns:a16="http://schemas.microsoft.com/office/drawing/2014/main" id="{C6B0414E-9959-904C-9140-9CE0C4FABF3D}"/>
              </a:ext>
            </a:extLst>
          </p:cNvPr>
          <p:cNvSpPr txBox="1">
            <a:spLocks/>
          </p:cNvSpPr>
          <p:nvPr/>
        </p:nvSpPr>
        <p:spPr>
          <a:xfrm>
            <a:off x="0" y="1"/>
            <a:ext cx="12192000" cy="11734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2800" b="1" dirty="0">
                <a:solidFill>
                  <a:srgbClr val="C00000"/>
                </a:solidFill>
                <a:latin typeface="Arial Black" pitchFamily="34" charset="0"/>
              </a:rPr>
              <a:t>EFECTOS NEGATIVOS EN EL SUELO, POR EL USO INDISCRIMINADO DE PRODUCTOS QUIMICOS</a:t>
            </a:r>
            <a:r>
              <a:rPr lang="es-MX" sz="3200" b="1" dirty="0">
                <a:solidFill>
                  <a:srgbClr val="C00000"/>
                </a:solidFill>
              </a:rPr>
              <a:t>.</a:t>
            </a:r>
          </a:p>
        </p:txBody>
      </p:sp>
      <p:pic>
        <p:nvPicPr>
          <p:cNvPr id="6" name="Slide"/>
          <p:cNvPicPr>
            <a:picLocks noChangeAspect="1"/>
          </p:cNvPicPr>
          <p:nvPr/>
        </p:nvPicPr>
        <p:blipFill>
          <a:blip r:embed="rId7"/>
          <a:srcRect t="78283" r="70500"/>
          <a:stretch>
            <a:fillRect/>
          </a:stretch>
        </p:blipFill>
        <p:spPr bwMode="auto">
          <a:xfrm>
            <a:off x="589004" y="4356146"/>
            <a:ext cx="4149547" cy="1698130"/>
          </a:xfrm>
          <a:prstGeom prst="rect">
            <a:avLst/>
          </a:prstGeom>
          <a:noFill/>
          <a:ln w="38100">
            <a:solidFill>
              <a:srgbClr val="C00000"/>
            </a:solidFill>
            <a:miter lim="800000"/>
            <a:headEnd/>
            <a:tailEnd/>
          </a:ln>
          <a:effectLst>
            <a:softEdge rad="101600"/>
          </a:effectLst>
        </p:spPr>
      </p:pic>
      <p:pic>
        <p:nvPicPr>
          <p:cNvPr id="5" name="Slide"/>
          <p:cNvPicPr>
            <a:picLocks noChangeAspect="1"/>
          </p:cNvPicPr>
          <p:nvPr/>
        </p:nvPicPr>
        <p:blipFill>
          <a:blip r:embed="rId8"/>
          <a:srcRect t="64692" r="49000"/>
          <a:stretch>
            <a:fillRect/>
          </a:stretch>
        </p:blipFill>
        <p:spPr bwMode="auto">
          <a:xfrm>
            <a:off x="5096980" y="4349189"/>
            <a:ext cx="4528349" cy="1698131"/>
          </a:xfrm>
          <a:prstGeom prst="rect">
            <a:avLst/>
          </a:prstGeom>
          <a:noFill/>
          <a:ln w="38100">
            <a:solidFill>
              <a:srgbClr val="C00000"/>
            </a:solidFill>
            <a:miter lim="800000"/>
            <a:headEnd/>
            <a:tailEnd/>
          </a:ln>
          <a:effectLst>
            <a:softEdge rad="127000"/>
          </a:effectLst>
        </p:spPr>
      </p:pic>
      <p:pic>
        <p:nvPicPr>
          <p:cNvPr id="6146" name="Slide"/>
          <p:cNvPicPr>
            <a:picLocks noChangeAspect="1"/>
          </p:cNvPicPr>
          <p:nvPr/>
        </p:nvPicPr>
        <p:blipFill>
          <a:blip r:embed="rId9"/>
          <a:srcRect l="68000" t="16125"/>
          <a:stretch>
            <a:fillRect/>
          </a:stretch>
        </p:blipFill>
        <p:spPr bwMode="auto">
          <a:xfrm>
            <a:off x="9983758" y="3781022"/>
            <a:ext cx="1849508" cy="2848378"/>
          </a:xfrm>
          <a:prstGeom prst="rect">
            <a:avLst/>
          </a:prstGeom>
          <a:noFill/>
          <a:ln w="38100">
            <a:solidFill>
              <a:srgbClr val="C00000"/>
            </a:solidFill>
            <a:miter lim="800000"/>
            <a:headEnd/>
            <a:tailEnd/>
          </a:ln>
          <a:effectLst>
            <a:softEdge rad="152400"/>
          </a:effectLst>
        </p:spPr>
      </p:pic>
    </p:spTree>
    <p:extLst>
      <p:ext uri="{BB962C8B-B14F-4D97-AF65-F5344CB8AC3E}">
        <p14:creationId xmlns:p14="http://schemas.microsoft.com/office/powerpoint/2010/main" val="3833520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
            <a:ext cx="9144000" cy="1410345"/>
          </a:xfrm>
        </p:spPr>
        <p:txBody>
          <a:bodyPr>
            <a:noAutofit/>
          </a:bodyPr>
          <a:lstStyle/>
          <a:p>
            <a:r>
              <a:rPr lang="es-SV" sz="3600" b="1" dirty="0">
                <a:solidFill>
                  <a:srgbClr val="00B050"/>
                </a:solidFill>
              </a:rPr>
              <a:t>DEFICIENCIA DE MACRO Y MICROELEMENTOS EN LOS SUELOS AGRICOLAS</a:t>
            </a:r>
          </a:p>
        </p:txBody>
      </p:sp>
      <p:sp>
        <p:nvSpPr>
          <p:cNvPr id="3" name="Content Placeholder 2"/>
          <p:cNvSpPr>
            <a:spLocks noGrp="1"/>
          </p:cNvSpPr>
          <p:nvPr>
            <p:ph sz="half" idx="1"/>
          </p:nvPr>
        </p:nvSpPr>
        <p:spPr>
          <a:xfrm>
            <a:off x="1524000" y="1268761"/>
            <a:ext cx="4495800" cy="5589239"/>
          </a:xfrm>
        </p:spPr>
        <p:txBody>
          <a:bodyPr>
            <a:normAutofit/>
          </a:bodyPr>
          <a:lstStyle/>
          <a:p>
            <a:pPr lvl="0" algn="just"/>
            <a:r>
              <a:rPr lang="es-ES" sz="1800" b="1" dirty="0"/>
              <a:t>POR LA ACCION DEL pH DEL SUELO</a:t>
            </a:r>
            <a:r>
              <a:rPr lang="es-ES" sz="1800" dirty="0"/>
              <a:t>. A pH ácido Al, Mn y Fe, pueden ser absorbidos en exceso además B, Cu y Zn pueden ser tóxicos; P, Ca, Mg y Mo poco solubles.</a:t>
            </a:r>
            <a:endParaRPr lang="es-SV" sz="1800" dirty="0"/>
          </a:p>
          <a:p>
            <a:pPr lvl="0" algn="just"/>
            <a:r>
              <a:rPr lang="es-SV" sz="1800" b="1" dirty="0"/>
              <a:t>REDUCCION DE DISPONIBILIDAD POR EXCESIVA APLICACIÓN DE CAL. </a:t>
            </a:r>
            <a:r>
              <a:rPr lang="es-SV" sz="1800" dirty="0"/>
              <a:t>Puede ocasionar deficiencia de Cu, B, Mn, Fe, Zn, Ni, P.</a:t>
            </a:r>
            <a:endParaRPr lang="en-US" sz="1800" b="1" dirty="0"/>
          </a:p>
          <a:p>
            <a:pPr lvl="0" algn="just"/>
            <a:r>
              <a:rPr lang="es-ES" sz="1800" b="1" dirty="0"/>
              <a:t>Altos niveles de P del suelo que reduce la disponibilidad de Ni en el suelo o dentro de la misma planta.</a:t>
            </a:r>
            <a:endParaRPr lang="en-US" sz="1800" b="1" dirty="0"/>
          </a:p>
          <a:p>
            <a:pPr lvl="0" algn="just"/>
            <a:r>
              <a:rPr lang="es-ES" sz="1800" b="1" dirty="0"/>
              <a:t>Nemátodos que dañan el sistema radicular y evitan la absorción de nutrientes.</a:t>
            </a:r>
            <a:endParaRPr lang="en-US" sz="1800" b="1" dirty="0"/>
          </a:p>
          <a:p>
            <a:r>
              <a:rPr lang="es-SV" sz="1800" b="1" dirty="0"/>
              <a:t>EROSION. </a:t>
            </a:r>
            <a:r>
              <a:rPr lang="es-SV" sz="1800" dirty="0"/>
              <a:t>Pérdida de Macro y Micro elementos, por perdida de Suelo Fértil.</a:t>
            </a:r>
          </a:p>
          <a:p>
            <a:r>
              <a:rPr lang="es-SV" sz="1800" b="1" dirty="0"/>
              <a:t>USO DE FERTILIZACION QUÍMICA. </a:t>
            </a:r>
            <a:r>
              <a:rPr lang="es-SV" sz="1800" dirty="0"/>
              <a:t>Al incrementarse las producciones se extraen más nutrientes del suelo.</a:t>
            </a:r>
            <a:endParaRPr lang="es-SV" sz="1800" b="1" dirty="0"/>
          </a:p>
        </p:txBody>
      </p:sp>
      <p:pic>
        <p:nvPicPr>
          <p:cNvPr id="9" name="Picture 4" descr="Esta ley del máximo no puede actuar si hay elementos que impiden eldesarrollo del modelo Liebig. La ley del máximo comp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872" y="873907"/>
            <a:ext cx="4643983" cy="558923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Interfaz de usuario gráfica&#10;&#10;Descripción generada automáticamente con confianza media">
            <a:extLst>
              <a:ext uri="{FF2B5EF4-FFF2-40B4-BE49-F238E27FC236}">
                <a16:creationId xmlns:a16="http://schemas.microsoft.com/office/drawing/2014/main" id="{0E8B3311-41AA-E515-6A9F-3F50CD97B8FF}"/>
              </a:ext>
            </a:extLst>
          </p:cNvPr>
          <p:cNvPicPr>
            <a:picLocks noChangeAspect="1"/>
          </p:cNvPicPr>
          <p:nvPr/>
        </p:nvPicPr>
        <p:blipFill>
          <a:blip r:embed="rId3">
            <a:extLst>
              <a:ext uri="{28A0092B-C50C-407E-A947-70E740481C1C}">
                <a14:useLocalDpi xmlns:a14="http://schemas.microsoft.com/office/drawing/2010/main" val="0"/>
              </a:ext>
            </a:extLst>
          </a:blip>
          <a:srcRect l="56279" t="5153" r="3541" b="10370"/>
          <a:stretch/>
        </p:blipFill>
        <p:spPr>
          <a:xfrm>
            <a:off x="7112000" y="3044003"/>
            <a:ext cx="3224947" cy="3813997"/>
          </a:xfrm>
          <a:prstGeom prst="rect">
            <a:avLst/>
          </a:prstGeom>
        </p:spPr>
      </p:pic>
    </p:spTree>
    <p:extLst>
      <p:ext uri="{BB962C8B-B14F-4D97-AF65-F5344CB8AC3E}">
        <p14:creationId xmlns:p14="http://schemas.microsoft.com/office/powerpoint/2010/main" val="2349745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2 Marcador de contenido"/>
          <p:cNvSpPr>
            <a:spLocks noGrp="1"/>
          </p:cNvSpPr>
          <p:nvPr>
            <p:ph idx="1"/>
          </p:nvPr>
        </p:nvSpPr>
        <p:spPr>
          <a:xfrm>
            <a:off x="641268" y="2288591"/>
            <a:ext cx="6044540" cy="3951489"/>
          </a:xfrm>
        </p:spPr>
        <p:txBody>
          <a:bodyPr anchor="ctr">
            <a:normAutofit/>
          </a:bodyPr>
          <a:lstStyle/>
          <a:p>
            <a:r>
              <a:rPr lang="es-ES" sz="2400" b="1" i="1" dirty="0"/>
              <a:t>Es un  acondicionador de suelos de 2ª. generación 100% natural (ABONO INORGÁNICO), que ha sido mejorado para maximizar su acción en los cultivos, proviene  de la desintegración en frío de minerales, </a:t>
            </a:r>
            <a:r>
              <a:rPr lang="es-ES" sz="2400" dirty="0"/>
              <a:t>fuente de Macro y Micronutrientes  necesarios para la buena salud del suelo y planta.</a:t>
            </a:r>
            <a:endParaRPr lang="es-SV" sz="2400" dirty="0"/>
          </a:p>
        </p:txBody>
      </p:sp>
      <p:pic>
        <p:nvPicPr>
          <p:cNvPr id="4" name="Imagen 3" descr="Imagen que contiene interior, botella, tabla, comida&#10;&#10;Descripción generada automáticamente">
            <a:extLst>
              <a:ext uri="{FF2B5EF4-FFF2-40B4-BE49-F238E27FC236}">
                <a16:creationId xmlns:a16="http://schemas.microsoft.com/office/drawing/2014/main" id="{FD776DF1-9658-1304-9EF8-8F197109FD05}"/>
              </a:ext>
            </a:extLst>
          </p:cNvPr>
          <p:cNvPicPr>
            <a:picLocks noChangeAspect="1"/>
          </p:cNvPicPr>
          <p:nvPr/>
        </p:nvPicPr>
        <p:blipFill>
          <a:blip r:embed="rId2">
            <a:extLst>
              <a:ext uri="{28A0092B-C50C-407E-A947-70E740481C1C}">
                <a14:useLocalDpi xmlns:a14="http://schemas.microsoft.com/office/drawing/2010/main" val="0"/>
              </a:ext>
            </a:extLst>
          </a:blip>
          <a:srcRect r="-3" b="5673"/>
          <a:stretch/>
        </p:blipFill>
        <p:spPr>
          <a:xfrm>
            <a:off x="7327074" y="441976"/>
            <a:ext cx="4433809" cy="5709442"/>
          </a:xfrm>
          <a:prstGeom prst="rect">
            <a:avLst/>
          </a:prstGeom>
          <a:effectLst>
            <a:outerShdw blurRad="127000" dist="50800" dir="10800000" sx="99000" sy="99000" algn="r" rotWithShape="0">
              <a:prstClr val="black">
                <a:alpha val="40000"/>
              </a:prstClr>
            </a:outerShdw>
          </a:effectLst>
        </p:spPr>
      </p:pic>
      <p:pic>
        <p:nvPicPr>
          <p:cNvPr id="5" name="Imagen 4">
            <a:extLst>
              <a:ext uri="{FF2B5EF4-FFF2-40B4-BE49-F238E27FC236}">
                <a16:creationId xmlns:a16="http://schemas.microsoft.com/office/drawing/2014/main" id="{6A3F844C-495D-0E13-B198-E1BBDE5FAACC}"/>
              </a:ext>
            </a:extLst>
          </p:cNvPr>
          <p:cNvPicPr>
            <a:picLocks noChangeAspect="1"/>
          </p:cNvPicPr>
          <p:nvPr/>
        </p:nvPicPr>
        <p:blipFill>
          <a:blip r:embed="rId3"/>
          <a:stretch>
            <a:fillRect/>
          </a:stretch>
        </p:blipFill>
        <p:spPr>
          <a:xfrm>
            <a:off x="882655" y="181654"/>
            <a:ext cx="4633483" cy="2106937"/>
          </a:xfrm>
          <a:prstGeom prst="rect">
            <a:avLst/>
          </a:prstGeom>
        </p:spPr>
      </p:pic>
    </p:spTree>
    <p:extLst>
      <p:ext uri="{BB962C8B-B14F-4D97-AF65-F5344CB8AC3E}">
        <p14:creationId xmlns:p14="http://schemas.microsoft.com/office/powerpoint/2010/main" val="5849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1394787" y="95281"/>
            <a:ext cx="9598000" cy="1325563"/>
          </a:xfrm>
        </p:spPr>
        <p:txBody>
          <a:bodyPr>
            <a:noAutofit/>
          </a:bodyPr>
          <a:lstStyle/>
          <a:p>
            <a:pPr algn="ctr"/>
            <a:br>
              <a:rPr lang="es-ES" sz="4600" b="1" dirty="0">
                <a:solidFill>
                  <a:srgbClr val="00B050"/>
                </a:solidFill>
              </a:rPr>
            </a:br>
            <a:br>
              <a:rPr lang="es-ES" sz="4600" b="1" dirty="0">
                <a:solidFill>
                  <a:srgbClr val="00B050"/>
                </a:solidFill>
              </a:rPr>
            </a:br>
            <a:br>
              <a:rPr lang="es-ES" sz="4600" b="1" dirty="0">
                <a:solidFill>
                  <a:srgbClr val="00B050"/>
                </a:solidFill>
              </a:rPr>
            </a:br>
            <a:br>
              <a:rPr lang="es-ES" sz="4600" b="1" dirty="0">
                <a:solidFill>
                  <a:srgbClr val="00B050"/>
                </a:solidFill>
              </a:rPr>
            </a:br>
            <a:br>
              <a:rPr lang="es-ES" sz="4600" b="1" dirty="0">
                <a:solidFill>
                  <a:srgbClr val="00B050"/>
                </a:solidFill>
              </a:rPr>
            </a:br>
            <a:br>
              <a:rPr lang="es-ES" sz="4600" b="1" dirty="0">
                <a:solidFill>
                  <a:srgbClr val="00B050"/>
                </a:solidFill>
              </a:rPr>
            </a:br>
            <a:br>
              <a:rPr lang="es-ES" sz="4600" b="1" dirty="0">
                <a:solidFill>
                  <a:srgbClr val="00B050"/>
                </a:solidFill>
              </a:rPr>
            </a:br>
            <a:br>
              <a:rPr lang="es-ES" sz="4600" b="1" dirty="0">
                <a:solidFill>
                  <a:srgbClr val="00B050"/>
                </a:solidFill>
              </a:rPr>
            </a:br>
            <a:br>
              <a:rPr lang="es-ES" sz="4600" b="1" dirty="0">
                <a:solidFill>
                  <a:srgbClr val="00B050"/>
                </a:solidFill>
              </a:rPr>
            </a:br>
            <a:br>
              <a:rPr lang="es-ES" b="1" dirty="0">
                <a:solidFill>
                  <a:srgbClr val="00B050"/>
                </a:solidFill>
              </a:rPr>
            </a:br>
            <a:br>
              <a:rPr lang="es-ES" b="1" dirty="0">
                <a:solidFill>
                  <a:srgbClr val="00B050"/>
                </a:solidFill>
              </a:rPr>
            </a:br>
            <a:br>
              <a:rPr lang="es-ES" b="1" dirty="0">
                <a:solidFill>
                  <a:srgbClr val="00B050"/>
                </a:solidFill>
              </a:rPr>
            </a:br>
            <a:br>
              <a:rPr lang="es-ES" b="1" dirty="0">
                <a:solidFill>
                  <a:srgbClr val="00B050"/>
                </a:solidFill>
              </a:rPr>
            </a:br>
            <a:r>
              <a:rPr lang="es-ES" sz="4000" b="1" dirty="0">
                <a:solidFill>
                  <a:srgbClr val="00B050"/>
                </a:solidFill>
              </a:rPr>
              <a:t>ELEMENTOS ENCONTRADOS</a:t>
            </a:r>
            <a:br>
              <a:rPr lang="es-ES" sz="4000" b="1" dirty="0">
                <a:solidFill>
                  <a:srgbClr val="00B050"/>
                </a:solidFill>
              </a:rPr>
            </a:br>
            <a:r>
              <a:rPr lang="es-ES" sz="4000" b="1" dirty="0">
                <a:solidFill>
                  <a:srgbClr val="00B050"/>
                </a:solidFill>
              </a:rPr>
              <a:t> EN  MINERALES </a:t>
            </a:r>
            <a:r>
              <a:rPr lang="es-ES" sz="4000" b="1" dirty="0">
                <a:solidFill>
                  <a:srgbClr val="D2E707"/>
                </a:solidFill>
              </a:rPr>
              <a:t>TIERRA FERTIL “PLUS”</a:t>
            </a:r>
            <a:br>
              <a:rPr lang="es-ES" sz="4000" b="1" dirty="0">
                <a:solidFill>
                  <a:srgbClr val="D2E707"/>
                </a:solidFill>
              </a:rPr>
            </a:br>
            <a:br>
              <a:rPr lang="es-ES" sz="4000" b="1" dirty="0">
                <a:solidFill>
                  <a:srgbClr val="D2E707"/>
                </a:solidFill>
              </a:rPr>
            </a:br>
            <a:br>
              <a:rPr lang="es-ES" sz="4000" b="1" dirty="0">
                <a:solidFill>
                  <a:srgbClr val="00B050"/>
                </a:solidFill>
              </a:rPr>
            </a:br>
            <a:br>
              <a:rPr lang="es-ES" b="1" dirty="0">
                <a:solidFill>
                  <a:srgbClr val="00B050"/>
                </a:solidFill>
              </a:rPr>
            </a:br>
            <a:r>
              <a:rPr lang="es-ES" sz="2400" b="1" dirty="0">
                <a:solidFill>
                  <a:srgbClr val="00B050"/>
                </a:solidFill>
              </a:rPr>
              <a:t>Se han encontrado mas de 55 elementos en Nano partículas o elementos trazas  en los Minerales Tierra Fértil Plus necesarios e importantes para una nutrición completa en los cultivos.</a:t>
            </a:r>
            <a:br>
              <a:rPr lang="es-ES" sz="7200" b="1" dirty="0">
                <a:solidFill>
                  <a:srgbClr val="00B050"/>
                </a:solidFill>
              </a:rPr>
            </a:br>
            <a:r>
              <a:rPr lang="es-ES" sz="4000" b="1" dirty="0">
                <a:solidFill>
                  <a:srgbClr val="00B050"/>
                </a:solidFill>
              </a:rPr>
              <a:t>As, Bi, Cr, Li, </a:t>
            </a:r>
            <a:r>
              <a:rPr lang="es-ES" sz="4000" b="1" dirty="0">
                <a:solidFill>
                  <a:srgbClr val="FF0000"/>
                </a:solidFill>
              </a:rPr>
              <a:t>Co</a:t>
            </a:r>
            <a:r>
              <a:rPr lang="es-ES" sz="4000" b="1" dirty="0">
                <a:solidFill>
                  <a:srgbClr val="00B050"/>
                </a:solidFill>
              </a:rPr>
              <a:t>, </a:t>
            </a:r>
            <a:r>
              <a:rPr lang="es-ES" sz="4000" b="1" dirty="0">
                <a:solidFill>
                  <a:srgbClr val="FF0000"/>
                </a:solidFill>
              </a:rPr>
              <a:t>Mo</a:t>
            </a:r>
            <a:r>
              <a:rPr lang="es-ES" sz="4000" b="1" dirty="0">
                <a:solidFill>
                  <a:srgbClr val="00B050"/>
                </a:solidFill>
              </a:rPr>
              <a:t>, Pb, Sr, V, Al, Zr, Ba, Si, Ti, Th, Tl, W, Au, Pt, Ir, Rh, Ru, C, Be, Sc, </a:t>
            </a:r>
            <a:r>
              <a:rPr lang="es-ES" sz="4000" b="1" dirty="0">
                <a:solidFill>
                  <a:srgbClr val="FF0000"/>
                </a:solidFill>
              </a:rPr>
              <a:t>Ni</a:t>
            </a:r>
            <a:r>
              <a:rPr lang="es-ES" sz="4000" b="1" dirty="0">
                <a:solidFill>
                  <a:srgbClr val="00B050"/>
                </a:solidFill>
              </a:rPr>
              <a:t>, Ga, Ge, Rb, Y, Nb, Ag, La, Cd, In, Sn, Cs, Hf, Ta, </a:t>
            </a:r>
            <a:r>
              <a:rPr lang="es-ES" sz="4000" b="1" dirty="0">
                <a:solidFill>
                  <a:srgbClr val="FF0000"/>
                </a:solidFill>
              </a:rPr>
              <a:t>Se</a:t>
            </a:r>
            <a:r>
              <a:rPr lang="es-ES" sz="4000" b="1" dirty="0">
                <a:solidFill>
                  <a:srgbClr val="00B050"/>
                </a:solidFill>
              </a:rPr>
              <a:t>, Te, Sb, Hg, Ce, Pr, Nd, Sm, Eu, Tb, Dy, Ho, Er, Tm, Yb, Lu.</a:t>
            </a:r>
            <a:br>
              <a:rPr lang="es-ES" sz="4000" b="1" dirty="0">
                <a:solidFill>
                  <a:srgbClr val="00B050"/>
                </a:solidFill>
              </a:rPr>
            </a:br>
            <a:br>
              <a:rPr lang="es-ES" b="1" dirty="0">
                <a:solidFill>
                  <a:srgbClr val="00B050"/>
                </a:solidFill>
              </a:rPr>
            </a:br>
            <a:br>
              <a:rPr lang="es-ES" b="1" dirty="0">
                <a:solidFill>
                  <a:srgbClr val="00B050"/>
                </a:solidFill>
              </a:rPr>
            </a:br>
            <a:br>
              <a:rPr lang="es-ES" b="1" dirty="0">
                <a:solidFill>
                  <a:srgbClr val="00B050"/>
                </a:solidFill>
              </a:rPr>
            </a:br>
            <a:br>
              <a:rPr lang="es-ES" b="1" dirty="0">
                <a:solidFill>
                  <a:srgbClr val="00B050"/>
                </a:solidFill>
              </a:rPr>
            </a:br>
            <a:endParaRPr lang="es-SV" b="1" dirty="0">
              <a:solidFill>
                <a:srgbClr val="00B050"/>
              </a:solidFill>
            </a:endParaRPr>
          </a:p>
        </p:txBody>
      </p:sp>
      <p:graphicFrame>
        <p:nvGraphicFramePr>
          <p:cNvPr id="4" name="3 Marcador de contenido"/>
          <p:cNvGraphicFramePr>
            <a:graphicFrameLocks noGrp="1"/>
          </p:cNvGraphicFramePr>
          <p:nvPr>
            <p:ph idx="4294967295"/>
          </p:nvPr>
        </p:nvGraphicFramePr>
        <p:xfrm>
          <a:off x="1640027" y="1536907"/>
          <a:ext cx="9107520" cy="1158240"/>
        </p:xfrm>
        <a:graphic>
          <a:graphicData uri="http://schemas.openxmlformats.org/drawingml/2006/table">
            <a:tbl>
              <a:tblPr firstRow="1" bandRow="1">
                <a:tableStyleId>{5C22544A-7EE6-4342-B048-85BDC9FD1C3A}</a:tableStyleId>
              </a:tblPr>
              <a:tblGrid>
                <a:gridCol w="640375">
                  <a:extLst>
                    <a:ext uri="{9D8B030D-6E8A-4147-A177-3AD203B41FA5}">
                      <a16:colId xmlns:a16="http://schemas.microsoft.com/office/drawing/2014/main" val="20000"/>
                    </a:ext>
                  </a:extLst>
                </a:gridCol>
                <a:gridCol w="569222">
                  <a:extLst>
                    <a:ext uri="{9D8B030D-6E8A-4147-A177-3AD203B41FA5}">
                      <a16:colId xmlns:a16="http://schemas.microsoft.com/office/drawing/2014/main" val="20001"/>
                    </a:ext>
                  </a:extLst>
                </a:gridCol>
                <a:gridCol w="569222">
                  <a:extLst>
                    <a:ext uri="{9D8B030D-6E8A-4147-A177-3AD203B41FA5}">
                      <a16:colId xmlns:a16="http://schemas.microsoft.com/office/drawing/2014/main" val="20002"/>
                    </a:ext>
                  </a:extLst>
                </a:gridCol>
                <a:gridCol w="569222">
                  <a:extLst>
                    <a:ext uri="{9D8B030D-6E8A-4147-A177-3AD203B41FA5}">
                      <a16:colId xmlns:a16="http://schemas.microsoft.com/office/drawing/2014/main" val="20003"/>
                    </a:ext>
                  </a:extLst>
                </a:gridCol>
                <a:gridCol w="569222">
                  <a:extLst>
                    <a:ext uri="{9D8B030D-6E8A-4147-A177-3AD203B41FA5}">
                      <a16:colId xmlns:a16="http://schemas.microsoft.com/office/drawing/2014/main" val="20004"/>
                    </a:ext>
                  </a:extLst>
                </a:gridCol>
                <a:gridCol w="640375">
                  <a:extLst>
                    <a:ext uri="{9D8B030D-6E8A-4147-A177-3AD203B41FA5}">
                      <a16:colId xmlns:a16="http://schemas.microsoft.com/office/drawing/2014/main" val="20005"/>
                    </a:ext>
                  </a:extLst>
                </a:gridCol>
                <a:gridCol w="853833">
                  <a:extLst>
                    <a:ext uri="{9D8B030D-6E8A-4147-A177-3AD203B41FA5}">
                      <a16:colId xmlns:a16="http://schemas.microsoft.com/office/drawing/2014/main" val="20006"/>
                    </a:ext>
                  </a:extLst>
                </a:gridCol>
                <a:gridCol w="782680">
                  <a:extLst>
                    <a:ext uri="{9D8B030D-6E8A-4147-A177-3AD203B41FA5}">
                      <a16:colId xmlns:a16="http://schemas.microsoft.com/office/drawing/2014/main" val="20007"/>
                    </a:ext>
                  </a:extLst>
                </a:gridCol>
                <a:gridCol w="782680">
                  <a:extLst>
                    <a:ext uri="{9D8B030D-6E8A-4147-A177-3AD203B41FA5}">
                      <a16:colId xmlns:a16="http://schemas.microsoft.com/office/drawing/2014/main" val="20008"/>
                    </a:ext>
                  </a:extLst>
                </a:gridCol>
                <a:gridCol w="782680">
                  <a:extLst>
                    <a:ext uri="{9D8B030D-6E8A-4147-A177-3AD203B41FA5}">
                      <a16:colId xmlns:a16="http://schemas.microsoft.com/office/drawing/2014/main" val="20009"/>
                    </a:ext>
                  </a:extLst>
                </a:gridCol>
                <a:gridCol w="782680">
                  <a:extLst>
                    <a:ext uri="{9D8B030D-6E8A-4147-A177-3AD203B41FA5}">
                      <a16:colId xmlns:a16="http://schemas.microsoft.com/office/drawing/2014/main" val="20010"/>
                    </a:ext>
                  </a:extLst>
                </a:gridCol>
                <a:gridCol w="640375">
                  <a:extLst>
                    <a:ext uri="{9D8B030D-6E8A-4147-A177-3AD203B41FA5}">
                      <a16:colId xmlns:a16="http://schemas.microsoft.com/office/drawing/2014/main" val="20011"/>
                    </a:ext>
                  </a:extLst>
                </a:gridCol>
                <a:gridCol w="924954">
                  <a:extLst>
                    <a:ext uri="{9D8B030D-6E8A-4147-A177-3AD203B41FA5}">
                      <a16:colId xmlns:a16="http://schemas.microsoft.com/office/drawing/2014/main" val="20012"/>
                    </a:ext>
                  </a:extLst>
                </a:gridCol>
              </a:tblGrid>
              <a:tr h="758141">
                <a:tc>
                  <a:txBody>
                    <a:bodyPr/>
                    <a:lstStyle/>
                    <a:p>
                      <a:pPr algn="ctr"/>
                      <a:r>
                        <a:rPr lang="es-ES" sz="1400" dirty="0"/>
                        <a:t>mg/kg</a:t>
                      </a:r>
                    </a:p>
                    <a:p>
                      <a:pPr algn="ctr"/>
                      <a:r>
                        <a:rPr lang="es-ES" dirty="0"/>
                        <a:t>N</a:t>
                      </a:r>
                      <a:endParaRPr lang="es-SV" dirty="0"/>
                    </a:p>
                  </a:txBody>
                  <a:tcPr/>
                </a:tc>
                <a:tc>
                  <a:txBody>
                    <a:bodyPr/>
                    <a:lstStyle/>
                    <a:p>
                      <a:pPr algn="ctr"/>
                      <a:r>
                        <a:rPr lang="es-ES" sz="1400" dirty="0"/>
                        <a:t>mg/kg</a:t>
                      </a:r>
                    </a:p>
                    <a:p>
                      <a:pPr algn="ctr"/>
                      <a:r>
                        <a:rPr lang="es-ES" dirty="0"/>
                        <a:t>P</a:t>
                      </a:r>
                      <a:endParaRPr lang="es-SV" dirty="0"/>
                    </a:p>
                  </a:txBody>
                  <a:tcPr/>
                </a:tc>
                <a:tc>
                  <a:txBody>
                    <a:bodyPr/>
                    <a:lstStyle/>
                    <a:p>
                      <a:pPr algn="ctr"/>
                      <a:r>
                        <a:rPr lang="es-ES" sz="1400" dirty="0"/>
                        <a:t>mg/kg</a:t>
                      </a:r>
                    </a:p>
                    <a:p>
                      <a:pPr algn="ctr"/>
                      <a:r>
                        <a:rPr lang="es-ES" dirty="0"/>
                        <a:t>K</a:t>
                      </a:r>
                      <a:endParaRPr lang="es-SV" dirty="0"/>
                    </a:p>
                  </a:txBody>
                  <a:tcPr/>
                </a:tc>
                <a:tc>
                  <a:txBody>
                    <a:bodyPr/>
                    <a:lstStyle/>
                    <a:p>
                      <a:pPr algn="ctr"/>
                      <a:r>
                        <a:rPr lang="es-ES" sz="1400" dirty="0"/>
                        <a:t>%</a:t>
                      </a:r>
                    </a:p>
                    <a:p>
                      <a:pPr algn="ctr"/>
                      <a:r>
                        <a:rPr lang="es-ES" dirty="0"/>
                        <a:t>Ca</a:t>
                      </a:r>
                      <a:endParaRPr lang="es-SV" dirty="0"/>
                    </a:p>
                  </a:txBody>
                  <a:tcPr/>
                </a:tc>
                <a:tc>
                  <a:txBody>
                    <a:bodyPr/>
                    <a:lstStyle/>
                    <a:p>
                      <a:pPr algn="ctr"/>
                      <a:r>
                        <a:rPr lang="es-ES" sz="1400" dirty="0"/>
                        <a:t>mg/kg</a:t>
                      </a:r>
                    </a:p>
                    <a:p>
                      <a:pPr algn="ctr"/>
                      <a:r>
                        <a:rPr lang="es-ES" dirty="0"/>
                        <a:t>Mg</a:t>
                      </a:r>
                      <a:endParaRPr lang="es-SV" dirty="0"/>
                    </a:p>
                  </a:txBody>
                  <a:tcPr/>
                </a:tc>
                <a:tc>
                  <a:txBody>
                    <a:bodyPr/>
                    <a:lstStyle/>
                    <a:p>
                      <a:pPr algn="ctr"/>
                      <a:r>
                        <a:rPr lang="es-ES" sz="1400" dirty="0"/>
                        <a:t>%</a:t>
                      </a:r>
                    </a:p>
                    <a:p>
                      <a:pPr algn="ctr"/>
                      <a:r>
                        <a:rPr lang="es-ES" dirty="0"/>
                        <a:t>Fe</a:t>
                      </a:r>
                    </a:p>
                  </a:txBody>
                  <a:tcPr/>
                </a:tc>
                <a:tc>
                  <a:txBody>
                    <a:bodyPr/>
                    <a:lstStyle/>
                    <a:p>
                      <a:pPr algn="ctr"/>
                      <a:r>
                        <a:rPr lang="es-ES" sz="1600" dirty="0"/>
                        <a:t>mg/kg</a:t>
                      </a:r>
                    </a:p>
                    <a:p>
                      <a:pPr algn="ctr"/>
                      <a:r>
                        <a:rPr lang="es-ES" sz="1800" dirty="0"/>
                        <a:t>Cu</a:t>
                      </a:r>
                    </a:p>
                  </a:txBody>
                  <a:tcPr/>
                </a:tc>
                <a:tc>
                  <a:txBody>
                    <a:bodyPr/>
                    <a:lstStyle/>
                    <a:p>
                      <a:pPr algn="ctr"/>
                      <a:r>
                        <a:rPr lang="es-ES" sz="1400" dirty="0"/>
                        <a:t>mg/kg</a:t>
                      </a:r>
                    </a:p>
                    <a:p>
                      <a:pPr algn="ctr"/>
                      <a:r>
                        <a:rPr lang="es-ES" sz="1800" dirty="0"/>
                        <a:t>Mn</a:t>
                      </a:r>
                      <a:endParaRPr lang="es-SV" sz="1800" dirty="0"/>
                    </a:p>
                  </a:txBody>
                  <a:tcPr/>
                </a:tc>
                <a:tc>
                  <a:txBody>
                    <a:bodyPr/>
                    <a:lstStyle/>
                    <a:p>
                      <a:pPr algn="ctr"/>
                      <a:r>
                        <a:rPr lang="es-ES" sz="1400" dirty="0"/>
                        <a:t>mg/kg</a:t>
                      </a:r>
                    </a:p>
                    <a:p>
                      <a:pPr algn="ctr"/>
                      <a:r>
                        <a:rPr lang="es-ES" sz="1800" dirty="0"/>
                        <a:t>Zn</a:t>
                      </a:r>
                    </a:p>
                  </a:txBody>
                  <a:tcPr/>
                </a:tc>
                <a:tc>
                  <a:txBody>
                    <a:bodyPr/>
                    <a:lstStyle/>
                    <a:p>
                      <a:pPr algn="ctr"/>
                      <a:r>
                        <a:rPr lang="es-ES" sz="1400" dirty="0"/>
                        <a:t>mg/kg</a:t>
                      </a:r>
                    </a:p>
                    <a:p>
                      <a:pPr algn="ctr"/>
                      <a:r>
                        <a:rPr lang="es-ES" sz="1800" b="0" dirty="0"/>
                        <a:t>S</a:t>
                      </a:r>
                      <a:endParaRPr lang="es-SV" sz="1800" b="0" dirty="0"/>
                    </a:p>
                  </a:txBody>
                  <a:tcPr/>
                </a:tc>
                <a:tc>
                  <a:txBody>
                    <a:bodyPr/>
                    <a:lstStyle/>
                    <a:p>
                      <a:pPr algn="ctr"/>
                      <a:r>
                        <a:rPr lang="es-ES" sz="1400" dirty="0"/>
                        <a:t>%</a:t>
                      </a:r>
                    </a:p>
                    <a:p>
                      <a:pPr algn="ctr"/>
                      <a:r>
                        <a:rPr lang="es-ES" sz="1800" dirty="0"/>
                        <a:t>SiO2</a:t>
                      </a:r>
                      <a:endParaRPr lang="es-SV" sz="1800" dirty="0"/>
                    </a:p>
                  </a:txBody>
                  <a:tcPr/>
                </a:tc>
                <a:tc>
                  <a:txBody>
                    <a:bodyPr/>
                    <a:lstStyle/>
                    <a:p>
                      <a:pPr algn="ctr"/>
                      <a:r>
                        <a:rPr lang="es-ES" dirty="0"/>
                        <a:t>%</a:t>
                      </a:r>
                    </a:p>
                    <a:p>
                      <a:pPr algn="ctr"/>
                      <a:r>
                        <a:rPr lang="es-ES" dirty="0" err="1"/>
                        <a:t>Na</a:t>
                      </a:r>
                      <a:endParaRPr lang="es-SV" dirty="0"/>
                    </a:p>
                  </a:txBody>
                  <a:tcPr/>
                </a:tc>
                <a:tc>
                  <a:txBody>
                    <a:bodyPr/>
                    <a:lstStyle/>
                    <a:p>
                      <a:pPr algn="ctr"/>
                      <a:r>
                        <a:rPr lang="es-ES" dirty="0"/>
                        <a:t>%</a:t>
                      </a:r>
                    </a:p>
                    <a:p>
                      <a:pPr algn="ctr"/>
                      <a:r>
                        <a:rPr lang="es-ES" dirty="0"/>
                        <a:t>pH</a:t>
                      </a:r>
                      <a:endParaRPr lang="es-SV" dirty="0"/>
                    </a:p>
                  </a:txBody>
                  <a:tcPr/>
                </a:tc>
                <a:extLst>
                  <a:ext uri="{0D108BD9-81ED-4DB2-BD59-A6C34878D82A}">
                    <a16:rowId xmlns:a16="http://schemas.microsoft.com/office/drawing/2014/main" val="10000"/>
                  </a:ext>
                </a:extLst>
              </a:tr>
              <a:tr h="354771">
                <a:tc>
                  <a:txBody>
                    <a:bodyPr/>
                    <a:lstStyle/>
                    <a:p>
                      <a:pPr algn="ctr"/>
                      <a:r>
                        <a:rPr lang="es-ES" b="1" dirty="0">
                          <a:solidFill>
                            <a:schemeClr val="accent6">
                              <a:lumMod val="75000"/>
                            </a:schemeClr>
                          </a:solidFill>
                          <a:latin typeface="Arial Narrow" pitchFamily="34" charset="0"/>
                          <a:cs typeface="Arial" pitchFamily="34" charset="0"/>
                        </a:rPr>
                        <a:t>489</a:t>
                      </a:r>
                      <a:endParaRPr lang="es-SV" b="1" dirty="0">
                        <a:solidFill>
                          <a:schemeClr val="accent6">
                            <a:lumMod val="75000"/>
                          </a:schemeClr>
                        </a:solidFill>
                        <a:latin typeface="Arial Narrow" pitchFamily="34" charset="0"/>
                        <a:cs typeface="Arial" pitchFamily="34" charset="0"/>
                      </a:endParaRPr>
                    </a:p>
                  </a:txBody>
                  <a:tcPr/>
                </a:tc>
                <a:tc>
                  <a:txBody>
                    <a:bodyPr/>
                    <a:lstStyle/>
                    <a:p>
                      <a:pPr algn="ctr"/>
                      <a:r>
                        <a:rPr lang="es-ES" b="1" dirty="0">
                          <a:solidFill>
                            <a:schemeClr val="accent6">
                              <a:lumMod val="75000"/>
                            </a:schemeClr>
                          </a:solidFill>
                          <a:latin typeface="Arial Narrow" pitchFamily="34" charset="0"/>
                          <a:cs typeface="Arial" pitchFamily="34" charset="0"/>
                        </a:rPr>
                        <a:t>900</a:t>
                      </a:r>
                      <a:endParaRPr lang="es-SV" b="1" dirty="0">
                        <a:solidFill>
                          <a:schemeClr val="accent6">
                            <a:lumMod val="75000"/>
                          </a:schemeClr>
                        </a:solidFill>
                        <a:latin typeface="Arial Narrow" pitchFamily="34" charset="0"/>
                        <a:cs typeface="Arial" pitchFamily="34" charset="0"/>
                      </a:endParaRPr>
                    </a:p>
                  </a:txBody>
                  <a:tcPr/>
                </a:tc>
                <a:tc>
                  <a:txBody>
                    <a:bodyPr/>
                    <a:lstStyle/>
                    <a:p>
                      <a:pPr algn="ctr"/>
                      <a:r>
                        <a:rPr lang="es-ES" b="1" dirty="0">
                          <a:solidFill>
                            <a:schemeClr val="accent6">
                              <a:lumMod val="75000"/>
                            </a:schemeClr>
                          </a:solidFill>
                          <a:latin typeface="Arial Narrow" pitchFamily="34" charset="0"/>
                          <a:cs typeface="Arial" pitchFamily="34" charset="0"/>
                        </a:rPr>
                        <a:t>335</a:t>
                      </a:r>
                      <a:endParaRPr lang="es-SV" b="1" dirty="0">
                        <a:solidFill>
                          <a:schemeClr val="accent6">
                            <a:lumMod val="75000"/>
                          </a:schemeClr>
                        </a:solidFill>
                        <a:latin typeface="Arial Narrow" pitchFamily="34" charset="0"/>
                        <a:cs typeface="Arial" pitchFamily="34" charset="0"/>
                      </a:endParaRPr>
                    </a:p>
                  </a:txBody>
                  <a:tcPr/>
                </a:tc>
                <a:tc>
                  <a:txBody>
                    <a:bodyPr/>
                    <a:lstStyle/>
                    <a:p>
                      <a:pPr algn="ctr"/>
                      <a:r>
                        <a:rPr lang="es-ES" b="1" dirty="0">
                          <a:solidFill>
                            <a:schemeClr val="accent6">
                              <a:lumMod val="75000"/>
                            </a:schemeClr>
                          </a:solidFill>
                          <a:latin typeface="Arial Narrow" pitchFamily="34" charset="0"/>
                          <a:cs typeface="Arial" pitchFamily="34" charset="0"/>
                        </a:rPr>
                        <a:t>0.48</a:t>
                      </a:r>
                      <a:endParaRPr lang="es-SV" b="1" dirty="0">
                        <a:solidFill>
                          <a:schemeClr val="accent6">
                            <a:lumMod val="75000"/>
                          </a:schemeClr>
                        </a:solidFill>
                        <a:latin typeface="Arial Narrow" pitchFamily="34" charset="0"/>
                        <a:cs typeface="Arial" pitchFamily="34" charset="0"/>
                      </a:endParaRPr>
                    </a:p>
                  </a:txBody>
                  <a:tcPr/>
                </a:tc>
                <a:tc>
                  <a:txBody>
                    <a:bodyPr/>
                    <a:lstStyle/>
                    <a:p>
                      <a:pPr algn="ctr"/>
                      <a:r>
                        <a:rPr lang="es-ES" b="1" dirty="0">
                          <a:solidFill>
                            <a:schemeClr val="accent6">
                              <a:lumMod val="75000"/>
                            </a:schemeClr>
                          </a:solidFill>
                          <a:latin typeface="Arial Narrow" pitchFamily="34" charset="0"/>
                          <a:cs typeface="Arial" pitchFamily="34" charset="0"/>
                        </a:rPr>
                        <a:t>755</a:t>
                      </a:r>
                      <a:endParaRPr lang="es-SV" b="1" dirty="0">
                        <a:solidFill>
                          <a:schemeClr val="accent6">
                            <a:lumMod val="75000"/>
                          </a:schemeClr>
                        </a:solidFill>
                        <a:latin typeface="Arial Narrow" pitchFamily="34" charset="0"/>
                        <a:cs typeface="Arial" pitchFamily="34" charset="0"/>
                      </a:endParaRPr>
                    </a:p>
                  </a:txBody>
                  <a:tcPr/>
                </a:tc>
                <a:tc>
                  <a:txBody>
                    <a:bodyPr/>
                    <a:lstStyle/>
                    <a:p>
                      <a:pPr algn="ctr"/>
                      <a:r>
                        <a:rPr lang="es-ES" b="1" dirty="0">
                          <a:solidFill>
                            <a:schemeClr val="accent6">
                              <a:lumMod val="75000"/>
                            </a:schemeClr>
                          </a:solidFill>
                          <a:latin typeface="Arial Narrow" pitchFamily="34" charset="0"/>
                          <a:cs typeface="Arial" pitchFamily="34" charset="0"/>
                        </a:rPr>
                        <a:t>1.70</a:t>
                      </a:r>
                      <a:endParaRPr lang="es-SV" b="1" dirty="0">
                        <a:solidFill>
                          <a:schemeClr val="accent6">
                            <a:lumMod val="75000"/>
                          </a:schemeClr>
                        </a:solidFill>
                        <a:latin typeface="Arial Narrow" pitchFamily="34" charset="0"/>
                        <a:cs typeface="Arial" pitchFamily="34" charset="0"/>
                      </a:endParaRPr>
                    </a:p>
                  </a:txBody>
                  <a:tcPr/>
                </a:tc>
                <a:tc>
                  <a:txBody>
                    <a:bodyPr/>
                    <a:lstStyle/>
                    <a:p>
                      <a:pPr algn="ctr"/>
                      <a:r>
                        <a:rPr lang="es-ES" b="1" dirty="0">
                          <a:solidFill>
                            <a:schemeClr val="accent6">
                              <a:lumMod val="75000"/>
                            </a:schemeClr>
                          </a:solidFill>
                          <a:latin typeface="Arial Narrow" pitchFamily="34" charset="0"/>
                          <a:cs typeface="Arial" pitchFamily="34" charset="0"/>
                        </a:rPr>
                        <a:t>26</a:t>
                      </a:r>
                      <a:endParaRPr lang="es-SV" b="1" dirty="0">
                        <a:solidFill>
                          <a:schemeClr val="accent6">
                            <a:lumMod val="75000"/>
                          </a:schemeClr>
                        </a:solidFill>
                        <a:latin typeface="Arial Narrow" pitchFamily="34" charset="0"/>
                        <a:cs typeface="Arial" pitchFamily="34" charset="0"/>
                      </a:endParaRPr>
                    </a:p>
                  </a:txBody>
                  <a:tcPr/>
                </a:tc>
                <a:tc>
                  <a:txBody>
                    <a:bodyPr/>
                    <a:lstStyle/>
                    <a:p>
                      <a:pPr algn="ctr"/>
                      <a:r>
                        <a:rPr lang="es-ES" b="1" dirty="0">
                          <a:solidFill>
                            <a:schemeClr val="accent6">
                              <a:lumMod val="75000"/>
                            </a:schemeClr>
                          </a:solidFill>
                          <a:latin typeface="Arial Narrow" pitchFamily="34" charset="0"/>
                          <a:cs typeface="Arial" pitchFamily="34" charset="0"/>
                        </a:rPr>
                        <a:t>221</a:t>
                      </a:r>
                      <a:endParaRPr lang="es-SV" b="1" dirty="0">
                        <a:solidFill>
                          <a:schemeClr val="accent6">
                            <a:lumMod val="75000"/>
                          </a:schemeClr>
                        </a:solidFill>
                        <a:latin typeface="Arial Narrow" pitchFamily="34" charset="0"/>
                        <a:cs typeface="Arial" pitchFamily="34" charset="0"/>
                      </a:endParaRPr>
                    </a:p>
                  </a:txBody>
                  <a:tcPr/>
                </a:tc>
                <a:tc>
                  <a:txBody>
                    <a:bodyPr/>
                    <a:lstStyle/>
                    <a:p>
                      <a:pPr algn="ctr"/>
                      <a:r>
                        <a:rPr lang="es-ES" b="1" dirty="0">
                          <a:solidFill>
                            <a:schemeClr val="accent6">
                              <a:lumMod val="75000"/>
                            </a:schemeClr>
                          </a:solidFill>
                          <a:latin typeface="Arial Narrow" pitchFamily="34" charset="0"/>
                          <a:cs typeface="Arial" pitchFamily="34" charset="0"/>
                        </a:rPr>
                        <a:t>62</a:t>
                      </a:r>
                      <a:endParaRPr lang="es-SV" b="1" dirty="0">
                        <a:solidFill>
                          <a:schemeClr val="accent6">
                            <a:lumMod val="75000"/>
                          </a:schemeClr>
                        </a:solidFill>
                        <a:latin typeface="Arial Narrow" pitchFamily="34" charset="0"/>
                        <a:cs typeface="Arial" pitchFamily="34" charset="0"/>
                      </a:endParaRPr>
                    </a:p>
                  </a:txBody>
                  <a:tcPr/>
                </a:tc>
                <a:tc>
                  <a:txBody>
                    <a:bodyPr/>
                    <a:lstStyle/>
                    <a:p>
                      <a:pPr algn="ctr"/>
                      <a:r>
                        <a:rPr lang="es-ES" b="1" dirty="0">
                          <a:solidFill>
                            <a:schemeClr val="accent6">
                              <a:lumMod val="75000"/>
                            </a:schemeClr>
                          </a:solidFill>
                          <a:latin typeface="Arial Narrow" pitchFamily="34" charset="0"/>
                          <a:cs typeface="Arial" pitchFamily="34" charset="0"/>
                        </a:rPr>
                        <a:t>66</a:t>
                      </a:r>
                      <a:endParaRPr lang="es-SV" b="1" dirty="0">
                        <a:solidFill>
                          <a:schemeClr val="accent6">
                            <a:lumMod val="75000"/>
                          </a:schemeClr>
                        </a:solidFill>
                        <a:latin typeface="Arial Narrow" pitchFamily="34" charset="0"/>
                        <a:cs typeface="Arial" pitchFamily="34" charset="0"/>
                      </a:endParaRPr>
                    </a:p>
                  </a:txBody>
                  <a:tcPr/>
                </a:tc>
                <a:tc>
                  <a:txBody>
                    <a:bodyPr/>
                    <a:lstStyle/>
                    <a:p>
                      <a:pPr algn="ctr"/>
                      <a:r>
                        <a:rPr lang="es-SV" b="1" dirty="0">
                          <a:solidFill>
                            <a:schemeClr val="accent6">
                              <a:lumMod val="75000"/>
                            </a:schemeClr>
                          </a:solidFill>
                          <a:latin typeface="Arial Narrow" pitchFamily="34" charset="0"/>
                          <a:cs typeface="Arial" pitchFamily="34" charset="0"/>
                        </a:rPr>
                        <a:t>50.84</a:t>
                      </a:r>
                    </a:p>
                  </a:txBody>
                  <a:tcPr/>
                </a:tc>
                <a:tc>
                  <a:txBody>
                    <a:bodyPr/>
                    <a:lstStyle/>
                    <a:p>
                      <a:pPr algn="ctr"/>
                      <a:r>
                        <a:rPr lang="es-ES" b="1" dirty="0">
                          <a:solidFill>
                            <a:schemeClr val="accent6">
                              <a:lumMod val="75000"/>
                            </a:schemeClr>
                          </a:solidFill>
                          <a:latin typeface="Arial Narrow" pitchFamily="34" charset="0"/>
                          <a:cs typeface="Arial" pitchFamily="34" charset="0"/>
                        </a:rPr>
                        <a:t>0.10</a:t>
                      </a:r>
                      <a:endParaRPr lang="es-SV" b="1" dirty="0">
                        <a:solidFill>
                          <a:schemeClr val="accent6">
                            <a:lumMod val="75000"/>
                          </a:schemeClr>
                        </a:solidFill>
                        <a:latin typeface="Arial Narrow" pitchFamily="34" charset="0"/>
                        <a:cs typeface="Arial" pitchFamily="34" charset="0"/>
                      </a:endParaRPr>
                    </a:p>
                  </a:txBody>
                  <a:tcPr/>
                </a:tc>
                <a:tc>
                  <a:txBody>
                    <a:bodyPr/>
                    <a:lstStyle/>
                    <a:p>
                      <a:pPr algn="ctr"/>
                      <a:r>
                        <a:rPr lang="es-ES" b="1" dirty="0">
                          <a:solidFill>
                            <a:schemeClr val="accent6">
                              <a:lumMod val="75000"/>
                            </a:schemeClr>
                          </a:solidFill>
                          <a:latin typeface="Arial Narrow" pitchFamily="34" charset="0"/>
                          <a:cs typeface="Arial" pitchFamily="34" charset="0"/>
                        </a:rPr>
                        <a:t>8.08</a:t>
                      </a:r>
                      <a:endParaRPr lang="es-SV" b="1" dirty="0">
                        <a:solidFill>
                          <a:schemeClr val="accent6">
                            <a:lumMod val="75000"/>
                          </a:schemeClr>
                        </a:solidFill>
                        <a:latin typeface="Arial Narrow" pitchFamily="34" charset="0"/>
                        <a:cs typeface="Arial" pitchFamily="34" charset="0"/>
                      </a:endParaRPr>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88357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55" name="Rectangle 184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 name="CuadroTexto 2">
            <a:extLst>
              <a:ext uri="{FF2B5EF4-FFF2-40B4-BE49-F238E27FC236}">
                <a16:creationId xmlns:a16="http://schemas.microsoft.com/office/drawing/2014/main" id="{81082CFC-9093-848F-FD86-79DE71DE90F6}"/>
              </a:ext>
            </a:extLst>
          </p:cNvPr>
          <p:cNvSpPr txBox="1"/>
          <p:nvPr/>
        </p:nvSpPr>
        <p:spPr>
          <a:xfrm>
            <a:off x="1524000" y="2"/>
            <a:ext cx="9144000" cy="1155603"/>
          </a:xfrm>
          <a:prstGeom prst="rect">
            <a:avLst/>
          </a:prstGeom>
        </p:spPr>
        <p:txBody>
          <a:bodyPr vert="horz" lIns="68580" tIns="34290" rIns="68580" bIns="34290" rtlCol="0" anchor="b">
            <a:normAutofit/>
          </a:bodyPr>
          <a:lstStyle/>
          <a:p>
            <a:pPr defTabSz="685800">
              <a:lnSpc>
                <a:spcPct val="90000"/>
              </a:lnSpc>
              <a:spcBef>
                <a:spcPct val="0"/>
              </a:spcBef>
              <a:spcAft>
                <a:spcPts val="450"/>
              </a:spcAft>
            </a:pPr>
            <a:r>
              <a:rPr lang="en-US" sz="3150" b="1" dirty="0" err="1">
                <a:solidFill>
                  <a:prstClr val="black"/>
                </a:solidFill>
                <a:latin typeface="Calibri Light" panose="020F0302020204030204"/>
              </a:rPr>
              <a:t>Relación</a:t>
            </a:r>
            <a:r>
              <a:rPr lang="en-US" sz="3150" b="1" dirty="0">
                <a:solidFill>
                  <a:prstClr val="black"/>
                </a:solidFill>
                <a:latin typeface="Calibri Light" panose="020F0302020204030204"/>
              </a:rPr>
              <a:t> de </a:t>
            </a:r>
            <a:r>
              <a:rPr lang="en-US" sz="3150" b="1" dirty="0" err="1">
                <a:solidFill>
                  <a:prstClr val="black"/>
                </a:solidFill>
                <a:latin typeface="Calibri Light" panose="020F0302020204030204"/>
              </a:rPr>
              <a:t>los</a:t>
            </a:r>
            <a:r>
              <a:rPr lang="en-US" sz="3150" b="1" dirty="0">
                <a:solidFill>
                  <a:prstClr val="black"/>
                </a:solidFill>
                <a:latin typeface="Calibri Light" panose="020F0302020204030204"/>
              </a:rPr>
              <a:t> </a:t>
            </a:r>
            <a:r>
              <a:rPr lang="en-US" sz="3150" b="1" dirty="0" err="1">
                <a:solidFill>
                  <a:prstClr val="black"/>
                </a:solidFill>
                <a:latin typeface="Calibri Light" panose="020F0302020204030204"/>
              </a:rPr>
              <a:t>minerales</a:t>
            </a:r>
            <a:r>
              <a:rPr lang="en-US" sz="3150" b="1" dirty="0">
                <a:solidFill>
                  <a:prstClr val="black"/>
                </a:solidFill>
                <a:latin typeface="Calibri Light" panose="020F0302020204030204"/>
              </a:rPr>
              <a:t> con la </a:t>
            </a:r>
            <a:r>
              <a:rPr lang="en-US" sz="3150" b="1" dirty="0" err="1">
                <a:solidFill>
                  <a:prstClr val="black"/>
                </a:solidFill>
                <a:latin typeface="Calibri Light" panose="020F0302020204030204"/>
              </a:rPr>
              <a:t>fertilidad</a:t>
            </a:r>
            <a:r>
              <a:rPr lang="en-US" sz="3150" b="1" dirty="0">
                <a:solidFill>
                  <a:prstClr val="black"/>
                </a:solidFill>
                <a:latin typeface="Calibri Light" panose="020F0302020204030204"/>
              </a:rPr>
              <a:t> del </a:t>
            </a:r>
            <a:r>
              <a:rPr lang="en-US" sz="3150" b="1" dirty="0" err="1">
                <a:solidFill>
                  <a:prstClr val="black"/>
                </a:solidFill>
                <a:latin typeface="Calibri Light" panose="020F0302020204030204"/>
              </a:rPr>
              <a:t>suelo</a:t>
            </a:r>
            <a:r>
              <a:rPr lang="en-US" sz="3150" b="1" dirty="0">
                <a:solidFill>
                  <a:prstClr val="black"/>
                </a:solidFill>
                <a:latin typeface="Calibri Light" panose="020F0302020204030204"/>
              </a:rPr>
              <a:t>:</a:t>
            </a:r>
          </a:p>
        </p:txBody>
      </p:sp>
      <p:sp>
        <p:nvSpPr>
          <p:cNvPr id="184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060" y="2797496"/>
            <a:ext cx="2606040" cy="13716"/>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CuadroTexto 7">
            <a:extLst>
              <a:ext uri="{FF2B5EF4-FFF2-40B4-BE49-F238E27FC236}">
                <a16:creationId xmlns:a16="http://schemas.microsoft.com/office/drawing/2014/main" id="{3C6A6E5A-6827-FB64-4E60-7D3DE26C64E5}"/>
              </a:ext>
            </a:extLst>
          </p:cNvPr>
          <p:cNvSpPr txBox="1"/>
          <p:nvPr/>
        </p:nvSpPr>
        <p:spPr>
          <a:xfrm>
            <a:off x="1524000" y="3254125"/>
            <a:ext cx="4283968" cy="3576443"/>
          </a:xfrm>
          <a:prstGeom prst="rect">
            <a:avLst/>
          </a:prstGeom>
        </p:spPr>
        <p:txBody>
          <a:bodyPr vert="horz" lIns="68580" tIns="34290" rIns="68580" bIns="34290" rtlCol="0">
            <a:normAutofit lnSpcReduction="10000"/>
          </a:bodyPr>
          <a:lstStyle/>
          <a:p>
            <a:pPr indent="-171450" defTabSz="685800">
              <a:lnSpc>
                <a:spcPct val="90000"/>
              </a:lnSpc>
              <a:spcAft>
                <a:spcPts val="450"/>
              </a:spcAft>
              <a:buFont typeface="Arial" panose="020B0604020202020204" pitchFamily="34" charset="0"/>
              <a:buChar char="•"/>
            </a:pPr>
            <a:r>
              <a:rPr lang="en-US" sz="2000" b="1" dirty="0">
                <a:solidFill>
                  <a:prstClr val="black"/>
                </a:solidFill>
                <a:latin typeface="Calibri" panose="020F0502020204030204"/>
              </a:rPr>
              <a:t>Al </a:t>
            </a:r>
            <a:r>
              <a:rPr lang="en-US" sz="2000" b="1" dirty="0" err="1">
                <a:solidFill>
                  <a:prstClr val="black"/>
                </a:solidFill>
                <a:latin typeface="Calibri" panose="020F0502020204030204"/>
              </a:rPr>
              <a:t>remineralizar</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los</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suelos</a:t>
            </a:r>
            <a:r>
              <a:rPr lang="en-US" sz="2000" b="1" dirty="0">
                <a:solidFill>
                  <a:prstClr val="black"/>
                </a:solidFill>
                <a:latin typeface="Calibri" panose="020F0502020204030204"/>
              </a:rPr>
              <a:t> con </a:t>
            </a:r>
            <a:r>
              <a:rPr lang="en-US" sz="2000" b="1" dirty="0" err="1">
                <a:solidFill>
                  <a:prstClr val="black"/>
                </a:solidFill>
                <a:latin typeface="Calibri" panose="020F0502020204030204"/>
              </a:rPr>
              <a:t>los</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minerales</a:t>
            </a:r>
            <a:r>
              <a:rPr lang="en-US" sz="2000" b="1" dirty="0">
                <a:solidFill>
                  <a:prstClr val="black"/>
                </a:solidFill>
                <a:latin typeface="Calibri" panose="020F0502020204030204"/>
              </a:rPr>
              <a:t> naturales se </a:t>
            </a:r>
            <a:r>
              <a:rPr lang="en-US" sz="2000" b="1" dirty="0" err="1">
                <a:solidFill>
                  <a:prstClr val="black"/>
                </a:solidFill>
                <a:latin typeface="Calibri" panose="020F0502020204030204"/>
              </a:rPr>
              <a:t>aportan</a:t>
            </a:r>
            <a:r>
              <a:rPr lang="en-US" sz="2000" b="1" dirty="0">
                <a:solidFill>
                  <a:prstClr val="black"/>
                </a:solidFill>
                <a:latin typeface="Calibri" panose="020F0502020204030204"/>
              </a:rPr>
              <a:t> al </a:t>
            </a:r>
            <a:r>
              <a:rPr lang="en-US" sz="2000" b="1" dirty="0" err="1">
                <a:solidFill>
                  <a:prstClr val="black"/>
                </a:solidFill>
                <a:latin typeface="Calibri" panose="020F0502020204030204"/>
              </a:rPr>
              <a:t>suelo</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más</a:t>
            </a:r>
            <a:r>
              <a:rPr lang="en-US" sz="2000" b="1" dirty="0">
                <a:solidFill>
                  <a:prstClr val="black"/>
                </a:solidFill>
                <a:latin typeface="Calibri" panose="020F0502020204030204"/>
              </a:rPr>
              <a:t> de 45 </a:t>
            </a:r>
            <a:r>
              <a:rPr lang="en-US" sz="2000" b="1" dirty="0" err="1">
                <a:solidFill>
                  <a:prstClr val="black"/>
                </a:solidFill>
                <a:latin typeface="Calibri" panose="020F0502020204030204"/>
              </a:rPr>
              <a:t>elementos</a:t>
            </a:r>
            <a:r>
              <a:rPr lang="en-US" sz="2000" b="1" dirty="0">
                <a:solidFill>
                  <a:prstClr val="black"/>
                </a:solidFill>
                <a:latin typeface="Calibri" panose="020F0502020204030204"/>
              </a:rPr>
              <a:t> naturales, </a:t>
            </a:r>
            <a:r>
              <a:rPr lang="en-US" sz="2000" b="1" dirty="0" err="1">
                <a:solidFill>
                  <a:prstClr val="black"/>
                </a:solidFill>
                <a:latin typeface="Calibri" panose="020F0502020204030204"/>
              </a:rPr>
              <a:t>dentro</a:t>
            </a:r>
            <a:r>
              <a:rPr lang="en-US" sz="2000" b="1" dirty="0">
                <a:solidFill>
                  <a:prstClr val="black"/>
                </a:solidFill>
                <a:latin typeface="Calibri" panose="020F0502020204030204"/>
              </a:rPr>
              <a:t> de </a:t>
            </a:r>
            <a:r>
              <a:rPr lang="en-US" sz="2000" b="1" dirty="0" err="1">
                <a:solidFill>
                  <a:prstClr val="black"/>
                </a:solidFill>
                <a:latin typeface="Calibri" panose="020F0502020204030204"/>
              </a:rPr>
              <a:t>los</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cuales</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predomina</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el</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Silicio</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absorbibles</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por</a:t>
            </a:r>
            <a:r>
              <a:rPr lang="en-US" sz="2000" b="1" dirty="0">
                <a:solidFill>
                  <a:prstClr val="black"/>
                </a:solidFill>
                <a:latin typeface="Calibri" panose="020F0502020204030204"/>
              </a:rPr>
              <a:t> las </a:t>
            </a:r>
            <a:r>
              <a:rPr lang="en-US" sz="2000" b="1" dirty="0" err="1">
                <a:solidFill>
                  <a:prstClr val="black"/>
                </a:solidFill>
                <a:latin typeface="Calibri" panose="020F0502020204030204"/>
              </a:rPr>
              <a:t>plantas</a:t>
            </a:r>
            <a:r>
              <a:rPr lang="en-US" sz="2000" b="1" dirty="0">
                <a:solidFill>
                  <a:prstClr val="black"/>
                </a:solidFill>
                <a:latin typeface="Calibri" panose="020F0502020204030204"/>
              </a:rPr>
              <a:t>.</a:t>
            </a:r>
          </a:p>
          <a:p>
            <a:pPr indent="-171450" defTabSz="685800">
              <a:lnSpc>
                <a:spcPct val="90000"/>
              </a:lnSpc>
              <a:spcAft>
                <a:spcPts val="450"/>
              </a:spcAft>
              <a:buFont typeface="Arial" panose="020B0604020202020204" pitchFamily="34" charset="0"/>
              <a:buChar char="•"/>
            </a:pPr>
            <a:endParaRPr lang="en-US" sz="2000" b="1" dirty="0">
              <a:solidFill>
                <a:prstClr val="black"/>
              </a:solidFill>
              <a:latin typeface="Calibri" panose="020F0502020204030204"/>
            </a:endParaRPr>
          </a:p>
          <a:p>
            <a:pPr indent="-171450" defTabSz="685800">
              <a:lnSpc>
                <a:spcPct val="90000"/>
              </a:lnSpc>
              <a:spcAft>
                <a:spcPts val="450"/>
              </a:spcAft>
              <a:buFont typeface="Arial" panose="020B0604020202020204" pitchFamily="34" charset="0"/>
              <a:buChar char="•"/>
            </a:pPr>
            <a:r>
              <a:rPr lang="en-US" sz="2000" b="1" dirty="0">
                <a:solidFill>
                  <a:prstClr val="black"/>
                </a:solidFill>
                <a:latin typeface="Calibri" panose="020F0502020204030204"/>
              </a:rPr>
              <a:t>Los </a:t>
            </a:r>
            <a:r>
              <a:rPr lang="en-US" sz="2000" b="1" dirty="0" err="1">
                <a:solidFill>
                  <a:prstClr val="black"/>
                </a:solidFill>
                <a:latin typeface="Calibri" panose="020F0502020204030204"/>
              </a:rPr>
              <a:t>minerales</a:t>
            </a:r>
            <a:r>
              <a:rPr lang="en-US" sz="2000" b="1" dirty="0">
                <a:solidFill>
                  <a:prstClr val="black"/>
                </a:solidFill>
                <a:latin typeface="Calibri" panose="020F0502020204030204"/>
              </a:rPr>
              <a:t> son </a:t>
            </a:r>
            <a:r>
              <a:rPr lang="en-US" sz="2000" b="1" dirty="0" err="1">
                <a:solidFill>
                  <a:prstClr val="black"/>
                </a:solidFill>
                <a:latin typeface="Calibri" panose="020F0502020204030204"/>
              </a:rPr>
              <a:t>fuente</a:t>
            </a:r>
            <a:r>
              <a:rPr lang="en-US" sz="2000" b="1" dirty="0">
                <a:solidFill>
                  <a:prstClr val="black"/>
                </a:solidFill>
                <a:latin typeface="Calibri" panose="020F0502020204030204"/>
              </a:rPr>
              <a:t> de </a:t>
            </a:r>
            <a:r>
              <a:rPr lang="en-US" sz="2000" b="1" dirty="0" err="1">
                <a:solidFill>
                  <a:prstClr val="black"/>
                </a:solidFill>
                <a:latin typeface="Calibri" panose="020F0502020204030204"/>
              </a:rPr>
              <a:t>nutrientes</a:t>
            </a:r>
            <a:r>
              <a:rPr lang="en-US" sz="2000" b="1" dirty="0">
                <a:solidFill>
                  <a:prstClr val="black"/>
                </a:solidFill>
                <a:latin typeface="Calibri" panose="020F0502020204030204"/>
              </a:rPr>
              <a:t> y </a:t>
            </a:r>
            <a:r>
              <a:rPr lang="en-US" sz="2000" b="1" dirty="0" err="1">
                <a:solidFill>
                  <a:prstClr val="black"/>
                </a:solidFill>
                <a:latin typeface="Calibri" panose="020F0502020204030204"/>
              </a:rPr>
              <a:t>energía</a:t>
            </a:r>
            <a:r>
              <a:rPr lang="en-US" sz="2000" b="1" dirty="0">
                <a:solidFill>
                  <a:prstClr val="black"/>
                </a:solidFill>
                <a:latin typeface="Calibri" panose="020F0502020204030204"/>
              </a:rPr>
              <a:t> para </a:t>
            </a:r>
            <a:r>
              <a:rPr lang="en-US" sz="2000" b="1" dirty="0" err="1">
                <a:solidFill>
                  <a:prstClr val="black"/>
                </a:solidFill>
                <a:latin typeface="Calibri" panose="020F0502020204030204"/>
              </a:rPr>
              <a:t>los</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microorganismos</a:t>
            </a:r>
            <a:r>
              <a:rPr lang="en-US" sz="2000" b="1" dirty="0">
                <a:solidFill>
                  <a:prstClr val="black"/>
                </a:solidFill>
                <a:latin typeface="Calibri" panose="020F0502020204030204"/>
              </a:rPr>
              <a:t> del </a:t>
            </a:r>
            <a:r>
              <a:rPr lang="en-US" sz="2000" b="1" dirty="0" err="1">
                <a:solidFill>
                  <a:prstClr val="black"/>
                </a:solidFill>
                <a:latin typeface="Calibri" panose="020F0502020204030204"/>
              </a:rPr>
              <a:t>suelo</a:t>
            </a:r>
            <a:r>
              <a:rPr lang="en-US" sz="2000" b="1" dirty="0">
                <a:solidFill>
                  <a:prstClr val="black"/>
                </a:solidFill>
                <a:latin typeface="Calibri" panose="020F0502020204030204"/>
              </a:rPr>
              <a:t>.</a:t>
            </a:r>
          </a:p>
          <a:p>
            <a:pPr indent="-171450" defTabSz="685800">
              <a:lnSpc>
                <a:spcPct val="90000"/>
              </a:lnSpc>
              <a:spcAft>
                <a:spcPts val="450"/>
              </a:spcAft>
              <a:buFont typeface="Arial" panose="020B0604020202020204" pitchFamily="34" charset="0"/>
              <a:buChar char="•"/>
            </a:pPr>
            <a:endParaRPr lang="en-US" sz="2000" b="1" dirty="0">
              <a:solidFill>
                <a:prstClr val="black"/>
              </a:solidFill>
              <a:latin typeface="Calibri" panose="020F0502020204030204"/>
            </a:endParaRPr>
          </a:p>
          <a:p>
            <a:pPr indent="-171450" defTabSz="685800">
              <a:lnSpc>
                <a:spcPct val="90000"/>
              </a:lnSpc>
              <a:spcAft>
                <a:spcPts val="450"/>
              </a:spcAft>
              <a:buFont typeface="Arial" panose="020B0604020202020204" pitchFamily="34" charset="0"/>
              <a:buChar char="•"/>
            </a:pPr>
            <a:r>
              <a:rPr lang="en-US" sz="2000" b="1" dirty="0" err="1">
                <a:solidFill>
                  <a:prstClr val="black"/>
                </a:solidFill>
                <a:latin typeface="Calibri" panose="020F0502020204030204"/>
              </a:rPr>
              <a:t>Aportan</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nutrientes</a:t>
            </a:r>
            <a:r>
              <a:rPr lang="en-US" sz="2000" b="1" dirty="0">
                <a:solidFill>
                  <a:prstClr val="black"/>
                </a:solidFill>
                <a:latin typeface="Calibri" panose="020F0502020204030204"/>
              </a:rPr>
              <a:t> indispensables para </a:t>
            </a:r>
            <a:r>
              <a:rPr lang="en-US" sz="2000" b="1" dirty="0" err="1">
                <a:solidFill>
                  <a:prstClr val="black"/>
                </a:solidFill>
                <a:latin typeface="Calibri" panose="020F0502020204030204"/>
              </a:rPr>
              <a:t>el</a:t>
            </a:r>
            <a:r>
              <a:rPr lang="en-US" sz="2000" b="1" dirty="0">
                <a:solidFill>
                  <a:prstClr val="black"/>
                </a:solidFill>
                <a:latin typeface="Calibri" panose="020F0502020204030204"/>
              </a:rPr>
              <a:t> </a:t>
            </a:r>
            <a:r>
              <a:rPr lang="en-US" sz="2000" b="1" dirty="0" err="1">
                <a:solidFill>
                  <a:prstClr val="black"/>
                </a:solidFill>
                <a:latin typeface="Calibri" panose="020F0502020204030204"/>
              </a:rPr>
              <a:t>desarrollo</a:t>
            </a:r>
            <a:r>
              <a:rPr lang="en-US" sz="2000" b="1" dirty="0">
                <a:solidFill>
                  <a:prstClr val="black"/>
                </a:solidFill>
                <a:latin typeface="Calibri" panose="020F0502020204030204"/>
              </a:rPr>
              <a:t> armónico y </a:t>
            </a:r>
            <a:r>
              <a:rPr lang="en-US" sz="2000" b="1" dirty="0" err="1">
                <a:solidFill>
                  <a:prstClr val="black"/>
                </a:solidFill>
                <a:latin typeface="Calibri" panose="020F0502020204030204"/>
              </a:rPr>
              <a:t>equilibrado</a:t>
            </a:r>
            <a:r>
              <a:rPr lang="en-US" sz="2000" b="1" dirty="0">
                <a:solidFill>
                  <a:prstClr val="black"/>
                </a:solidFill>
                <a:latin typeface="Calibri" panose="020F0502020204030204"/>
              </a:rPr>
              <a:t> de las </a:t>
            </a:r>
            <a:r>
              <a:rPr lang="en-US" sz="2000" b="1" dirty="0" err="1">
                <a:solidFill>
                  <a:prstClr val="black"/>
                </a:solidFill>
                <a:latin typeface="Calibri" panose="020F0502020204030204"/>
              </a:rPr>
              <a:t>plantas</a:t>
            </a:r>
            <a:r>
              <a:rPr lang="en-US" sz="2000" b="1" dirty="0">
                <a:solidFill>
                  <a:prstClr val="black"/>
                </a:solidFill>
                <a:latin typeface="Calibri" panose="020F0502020204030204"/>
              </a:rPr>
              <a:t>.</a:t>
            </a:r>
          </a:p>
        </p:txBody>
      </p:sp>
      <p:pic>
        <p:nvPicPr>
          <p:cNvPr id="2050" name="Picture 2" descr="Complejo mineral de nutrición saludable ilustración de iconos minerales el concepto de medicina">
            <a:extLst>
              <a:ext uri="{FF2B5EF4-FFF2-40B4-BE49-F238E27FC236}">
                <a16:creationId xmlns:a16="http://schemas.microsoft.com/office/drawing/2014/main" id="{24A598FF-E449-F4D5-1BF0-4B18B1660E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3"/>
          <a:stretch/>
        </p:blipFill>
        <p:spPr bwMode="auto">
          <a:xfrm>
            <a:off x="5806252" y="1913406"/>
            <a:ext cx="4858890" cy="494459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4" name="Imagen 3" descr="Imagen que contiene Logotipo&#10;&#10;Descripción generada automáticamente">
            <a:extLst>
              <a:ext uri="{FF2B5EF4-FFF2-40B4-BE49-F238E27FC236}">
                <a16:creationId xmlns:a16="http://schemas.microsoft.com/office/drawing/2014/main" id="{B865B8BE-A7D0-848F-B7AE-9AFC63B16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7031" y="3273023"/>
            <a:ext cx="2219048" cy="2247619"/>
          </a:xfrm>
          <a:prstGeom prst="rect">
            <a:avLst/>
          </a:prstGeom>
        </p:spPr>
      </p:pic>
      <p:sp>
        <p:nvSpPr>
          <p:cNvPr id="5" name="Rectángulo 4">
            <a:extLst>
              <a:ext uri="{FF2B5EF4-FFF2-40B4-BE49-F238E27FC236}">
                <a16:creationId xmlns:a16="http://schemas.microsoft.com/office/drawing/2014/main" id="{B5C9EDEC-B036-5813-EEE3-64D0E88D8647}"/>
              </a:ext>
            </a:extLst>
          </p:cNvPr>
          <p:cNvSpPr/>
          <p:nvPr/>
        </p:nvSpPr>
        <p:spPr>
          <a:xfrm>
            <a:off x="9540352" y="4792808"/>
            <a:ext cx="857250" cy="992579"/>
          </a:xfrm>
          <a:prstGeom prst="rect">
            <a:avLst/>
          </a:prstGeom>
          <a:noFill/>
        </p:spPr>
        <p:txBody>
          <a:bodyPr wrap="square" lIns="68580" tIns="34290" rIns="68580" bIns="34290">
            <a:spAutoFit/>
          </a:bodyPr>
          <a:lstStyle/>
          <a:p>
            <a:pPr algn="ctr" defTabSz="685800"/>
            <a:r>
              <a:rPr lang="es-ES" sz="6000" b="1"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Calibri" panose="020F0502020204030204"/>
              </a:rPr>
              <a:t>+</a:t>
            </a:r>
          </a:p>
        </p:txBody>
      </p:sp>
    </p:spTree>
    <p:extLst>
      <p:ext uri="{BB962C8B-B14F-4D97-AF65-F5344CB8AC3E}">
        <p14:creationId xmlns:p14="http://schemas.microsoft.com/office/powerpoint/2010/main" val="2796066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acumulacion"/>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43999" cy="6858000"/>
          </a:xfrm>
          <a:prstGeom prst="rect">
            <a:avLst/>
          </a:prstGeom>
          <a:noFill/>
          <a:ln>
            <a:noFill/>
          </a:ln>
        </p:spPr>
      </p:pic>
    </p:spTree>
    <p:extLst>
      <p:ext uri="{BB962C8B-B14F-4D97-AF65-F5344CB8AC3E}">
        <p14:creationId xmlns:p14="http://schemas.microsoft.com/office/powerpoint/2010/main" val="2125559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barrera mecanica"/>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p:spPr>
      </p:pic>
    </p:spTree>
    <p:extLst>
      <p:ext uri="{BB962C8B-B14F-4D97-AF65-F5344CB8AC3E}">
        <p14:creationId xmlns:p14="http://schemas.microsoft.com/office/powerpoint/2010/main" val="1893584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1166843"/>
            <a:ext cx="9144000" cy="553998"/>
          </a:xfrm>
          <a:prstGeom prst="rect">
            <a:avLst/>
          </a:prstGeom>
        </p:spPr>
        <p:txBody>
          <a:bodyPr wrap="square">
            <a:spAutoFit/>
          </a:bodyPr>
          <a:lstStyle/>
          <a:p>
            <a:endParaRPr lang="es-SV" sz="3000" dirty="0">
              <a:solidFill>
                <a:prstClr val="black"/>
              </a:solidFill>
              <a:latin typeface="Calibri" panose="020F0502020204030204" pitchFamily="34" charset="0"/>
            </a:endParaRPr>
          </a:p>
        </p:txBody>
      </p:sp>
      <p:sp>
        <p:nvSpPr>
          <p:cNvPr id="3" name="Title 2"/>
          <p:cNvSpPr>
            <a:spLocks noGrp="1"/>
          </p:cNvSpPr>
          <p:nvPr>
            <p:ph type="title"/>
          </p:nvPr>
        </p:nvSpPr>
        <p:spPr>
          <a:xfrm>
            <a:off x="1524000" y="0"/>
            <a:ext cx="9144000" cy="1417638"/>
          </a:xfrm>
        </p:spPr>
        <p:txBody>
          <a:bodyPr>
            <a:normAutofit fontScale="90000"/>
          </a:bodyPr>
          <a:lstStyle/>
          <a:p>
            <a:r>
              <a:rPr lang="es-ES" b="1" dirty="0">
                <a:solidFill>
                  <a:srgbClr val="00B050"/>
                </a:solidFill>
              </a:rPr>
              <a:t>DEFICIENCIA DE SILICIO EN LOS SUELOS AGRICOLAS</a:t>
            </a:r>
            <a:endParaRPr lang="es-SV" dirty="0"/>
          </a:p>
        </p:txBody>
      </p:sp>
      <p:sp>
        <p:nvSpPr>
          <p:cNvPr id="4" name="Content Placeholder 3"/>
          <p:cNvSpPr>
            <a:spLocks noGrp="1"/>
          </p:cNvSpPr>
          <p:nvPr>
            <p:ph sz="half" idx="1"/>
          </p:nvPr>
        </p:nvSpPr>
        <p:spPr>
          <a:xfrm>
            <a:off x="1524000" y="1417638"/>
            <a:ext cx="4648200" cy="5440362"/>
          </a:xfrm>
        </p:spPr>
        <p:txBody>
          <a:bodyPr>
            <a:normAutofit fontScale="85000" lnSpcReduction="10000"/>
          </a:bodyPr>
          <a:lstStyle/>
          <a:p>
            <a:r>
              <a:rPr lang="es-SV" b="1" dirty="0"/>
              <a:t>BAJA CANTIDAD DE MATERIA ORGANICA</a:t>
            </a:r>
            <a:r>
              <a:rPr lang="es-SV" dirty="0"/>
              <a:t>.</a:t>
            </a:r>
            <a:r>
              <a:rPr lang="es-ES" dirty="0"/>
              <a:t> Menor cantidad de microorganismos. </a:t>
            </a:r>
          </a:p>
          <a:p>
            <a:r>
              <a:rPr lang="es-ES" b="1" dirty="0"/>
              <a:t>USO DE FERTILIZANTES QUIMICOS. </a:t>
            </a:r>
            <a:r>
              <a:rPr lang="es-ES" dirty="0"/>
              <a:t>Se aumenta la extracción de Silicio del Suelo. </a:t>
            </a:r>
          </a:p>
          <a:p>
            <a:r>
              <a:rPr lang="es-SV" b="1" dirty="0"/>
              <a:t>LIXIVIACION DEL Si POR PRECIPITACIONES EXCESIVAS.</a:t>
            </a:r>
          </a:p>
          <a:p>
            <a:endParaRPr lang="es-SV" b="1" dirty="0"/>
          </a:p>
        </p:txBody>
      </p:sp>
      <p:pic>
        <p:nvPicPr>
          <p:cNvPr id="2050" name="Picture 2" descr="http://3.bp.blogspot.com/-QbZ8XEsIm0Y/U7rhMS_uxyI/AAAAAAAABYE/29_tPw_P0B8/s1600/ramillete+de+tomate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687" y="4308265"/>
            <a:ext cx="4853136" cy="254973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2"/>
          </p:nvPr>
        </p:nvSpPr>
        <p:spPr>
          <a:xfrm>
            <a:off x="6366014" y="1417638"/>
            <a:ext cx="4295091" cy="2731442"/>
          </a:xfrm>
        </p:spPr>
        <p:txBody>
          <a:bodyPr>
            <a:normAutofit fontScale="85000" lnSpcReduction="10000"/>
          </a:bodyPr>
          <a:lstStyle/>
          <a:p>
            <a:r>
              <a:rPr lang="es-ES" b="1" dirty="0">
                <a:solidFill>
                  <a:srgbClr val="C00000"/>
                </a:solidFill>
              </a:rPr>
              <a:t>El silicio sólo puede ser absorbido por la raíz de la planta cuando forma ácido silícico (H4SiO4)</a:t>
            </a:r>
            <a:r>
              <a:rPr lang="es-ES" dirty="0">
                <a:solidFill>
                  <a:srgbClr val="C00000"/>
                </a:solidFill>
              </a:rPr>
              <a:t>. Depende de la acción de enzimas y ácidos producidos por la actividad microbiológica que ocurre en la materia orgánica.</a:t>
            </a:r>
            <a:endParaRPr lang="es-SV" dirty="0">
              <a:solidFill>
                <a:srgbClr val="C00000"/>
              </a:solidFill>
            </a:endParaRPr>
          </a:p>
        </p:txBody>
      </p:sp>
      <p:sp>
        <p:nvSpPr>
          <p:cNvPr id="9" name="Content Placeholder 3"/>
          <p:cNvSpPr txBox="1">
            <a:spLocks/>
          </p:cNvSpPr>
          <p:nvPr/>
        </p:nvSpPr>
        <p:spPr>
          <a:xfrm>
            <a:off x="1330187" y="6793013"/>
            <a:ext cx="4648200" cy="54403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endParaRPr lang="es-SV" b="1" dirty="0">
              <a:solidFill>
                <a:prstClr val="black"/>
              </a:solidFill>
              <a:latin typeface="Calibri"/>
            </a:endParaRPr>
          </a:p>
        </p:txBody>
      </p:sp>
      <p:pic>
        <p:nvPicPr>
          <p:cNvPr id="10" name="Picture 4" descr="http://loquequero.com/portal/images/stories/articulos/01/img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308267"/>
            <a:ext cx="4648200" cy="2549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133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CAB6D7AF-734C-43E5-AE74-E8EC5D462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ítulo 1">
            <a:extLst>
              <a:ext uri="{FF2B5EF4-FFF2-40B4-BE49-F238E27FC236}">
                <a16:creationId xmlns:a16="http://schemas.microsoft.com/office/drawing/2014/main" id="{660A70A0-33FE-BD62-DDDD-A23ACF65BBC5}"/>
              </a:ext>
            </a:extLst>
          </p:cNvPr>
          <p:cNvSpPr>
            <a:spLocks noGrp="1"/>
          </p:cNvSpPr>
          <p:nvPr>
            <p:ph type="title"/>
          </p:nvPr>
        </p:nvSpPr>
        <p:spPr>
          <a:xfrm>
            <a:off x="838198" y="439883"/>
            <a:ext cx="5333999" cy="1475116"/>
          </a:xfrm>
        </p:spPr>
        <p:txBody>
          <a:bodyPr vert="horz" lIns="91440" tIns="45720" rIns="91440" bIns="45720" rtlCol="0" anchor="t">
            <a:normAutofit/>
          </a:bodyPr>
          <a:lstStyle/>
          <a:p>
            <a:pPr algn="ctr"/>
            <a:r>
              <a:rPr lang="en-US" sz="3100" b="1" dirty="0">
                <a:solidFill>
                  <a:srgbClr val="009900"/>
                </a:solidFill>
              </a:rPr>
              <a:t>E-MICROZYME: FERTILIZANTE MICROBIANO Y CONTROL BIOLÓGICO DE PLAGAS.</a:t>
            </a:r>
          </a:p>
        </p:txBody>
      </p:sp>
      <p:sp useBgFill="1">
        <p:nvSpPr>
          <p:cNvPr id="16" name="Rectangle 15">
            <a:extLst>
              <a:ext uri="{FF2B5EF4-FFF2-40B4-BE49-F238E27FC236}">
                <a16:creationId xmlns:a16="http://schemas.microsoft.com/office/drawing/2014/main" id="{36830A5B-65B2-40C0-80F8-67EFC8A6B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1" y="0"/>
            <a:ext cx="5410196" cy="6862190"/>
          </a:xfrm>
          <a:prstGeom prst="rect">
            <a:avLst/>
          </a:prstGeom>
          <a:ln>
            <a:noFill/>
          </a:ln>
          <a:effectLst>
            <a:outerShdw blurRad="317500" dist="254000" dir="858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n 4" descr="Nombre de la empresa&#10;&#10;Descripción generada automáticamente">
            <a:extLst>
              <a:ext uri="{FF2B5EF4-FFF2-40B4-BE49-F238E27FC236}">
                <a16:creationId xmlns:a16="http://schemas.microsoft.com/office/drawing/2014/main" id="{0A902F42-2E68-4B95-4E30-4C530136F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918" y="2191082"/>
            <a:ext cx="4478482" cy="4478482"/>
          </a:xfrm>
          <a:prstGeom prst="rect">
            <a:avLst/>
          </a:prstGeom>
        </p:spPr>
      </p:pic>
      <p:pic>
        <p:nvPicPr>
          <p:cNvPr id="4" name="Imagen 3" descr="Imagen de la pantalla de un celular de un mensaje con una botella&#10;&#10;Descripción generada automáticamente con confianza baja">
            <a:extLst>
              <a:ext uri="{FF2B5EF4-FFF2-40B4-BE49-F238E27FC236}">
                <a16:creationId xmlns:a16="http://schemas.microsoft.com/office/drawing/2014/main" id="{BD3AB583-0566-A39B-362A-FD779AC86712}"/>
              </a:ext>
            </a:extLst>
          </p:cNvPr>
          <p:cNvPicPr>
            <a:picLocks noChangeAspect="1"/>
          </p:cNvPicPr>
          <p:nvPr/>
        </p:nvPicPr>
        <p:blipFill>
          <a:blip r:embed="rId3"/>
          <a:stretch>
            <a:fillRect/>
          </a:stretch>
        </p:blipFill>
        <p:spPr>
          <a:xfrm>
            <a:off x="6858002" y="124691"/>
            <a:ext cx="5309870" cy="6608618"/>
          </a:xfrm>
          <a:prstGeom prst="rect">
            <a:avLst/>
          </a:prstGeom>
        </p:spPr>
      </p:pic>
    </p:spTree>
    <p:extLst>
      <p:ext uri="{BB962C8B-B14F-4D97-AF65-F5344CB8AC3E}">
        <p14:creationId xmlns:p14="http://schemas.microsoft.com/office/powerpoint/2010/main" val="608002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
            <a:ext cx="12192000" cy="1325879"/>
          </a:xfrm>
        </p:spPr>
        <p:txBody>
          <a:bodyPr>
            <a:normAutofit/>
          </a:bodyPr>
          <a:lstStyle/>
          <a:p>
            <a:pPr algn="ctr"/>
            <a:r>
              <a:rPr lang="es-MX" sz="2000" b="1" dirty="0">
                <a:latin typeface="Arial Black" pitchFamily="34" charset="0"/>
              </a:rPr>
              <a:t>Efectos en la Agricultura con la aplicación de las tecnologías propuestas. </a:t>
            </a:r>
            <a:endParaRPr lang="es-MX" sz="2000" dirty="0">
              <a:latin typeface="Arial Black" pitchFamily="34" charset="0"/>
            </a:endParaRPr>
          </a:p>
        </p:txBody>
      </p:sp>
      <p:graphicFrame>
        <p:nvGraphicFramePr>
          <p:cNvPr id="14" name="2 Marcador de contenido">
            <a:extLst>
              <a:ext uri="{FF2B5EF4-FFF2-40B4-BE49-F238E27FC236}">
                <a16:creationId xmlns:a16="http://schemas.microsoft.com/office/drawing/2014/main" id="{CAA7E3EE-7A44-FC27-67DD-3F1932D7D964}"/>
              </a:ext>
            </a:extLst>
          </p:cNvPr>
          <p:cNvGraphicFramePr>
            <a:graphicFrameLocks noGrp="1"/>
          </p:cNvGraphicFramePr>
          <p:nvPr>
            <p:ph sz="half" idx="1"/>
            <p:extLst>
              <p:ext uri="{D42A27DB-BD31-4B8C-83A1-F6EECF244321}">
                <p14:modId xmlns:p14="http://schemas.microsoft.com/office/powerpoint/2010/main" val="1279623537"/>
              </p:ext>
            </p:extLst>
          </p:nvPr>
        </p:nvGraphicFramePr>
        <p:xfrm>
          <a:off x="260790" y="1203860"/>
          <a:ext cx="9193206" cy="5654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2">
            <a:extLst>
              <a:ext uri="{FF2B5EF4-FFF2-40B4-BE49-F238E27FC236}">
                <a16:creationId xmlns:a16="http://schemas.microsoft.com/office/drawing/2014/main" id="{5BA6CDD2-880F-4C62-B1AA-CBB500101B45}"/>
              </a:ext>
            </a:extLst>
          </p:cNvPr>
          <p:cNvPicPr>
            <a:picLocks noGrp="1" noChangeAspect="1"/>
          </p:cNvPicPr>
          <p:nvPr>
            <p:ph sz="half" idx="2"/>
          </p:nvPr>
        </p:nvPicPr>
        <p:blipFill>
          <a:blip r:embed="rId7"/>
          <a:stretch>
            <a:fillRect/>
          </a:stretch>
        </p:blipFill>
        <p:spPr>
          <a:xfrm>
            <a:off x="9578530" y="898460"/>
            <a:ext cx="2524046" cy="974046"/>
          </a:xfrm>
          <a:prstGeom prst="rect">
            <a:avLst/>
          </a:prstGeom>
        </p:spPr>
      </p:pic>
      <p:pic>
        <p:nvPicPr>
          <p:cNvPr id="11" name="Imagen 10">
            <a:extLst>
              <a:ext uri="{FF2B5EF4-FFF2-40B4-BE49-F238E27FC236}">
                <a16:creationId xmlns:a16="http://schemas.microsoft.com/office/drawing/2014/main" id="{BC4B78E8-D1AA-9FBC-7B09-F0A3EBC1B4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3834" y="3678382"/>
            <a:ext cx="1794955" cy="1209929"/>
          </a:xfrm>
          <a:prstGeom prst="rect">
            <a:avLst/>
          </a:prstGeom>
        </p:spPr>
      </p:pic>
      <p:pic>
        <p:nvPicPr>
          <p:cNvPr id="12" name="Imagen 11">
            <a:extLst>
              <a:ext uri="{FF2B5EF4-FFF2-40B4-BE49-F238E27FC236}">
                <a16:creationId xmlns:a16="http://schemas.microsoft.com/office/drawing/2014/main" id="{5E6C5C1F-2318-9D9C-D232-9B39B24F0F97}"/>
              </a:ext>
            </a:extLst>
          </p:cNvPr>
          <p:cNvPicPr>
            <a:picLocks noChangeAspect="1"/>
          </p:cNvPicPr>
          <p:nvPr/>
        </p:nvPicPr>
        <p:blipFill>
          <a:blip r:embed="rId9"/>
          <a:stretch>
            <a:fillRect/>
          </a:stretch>
        </p:blipFill>
        <p:spPr>
          <a:xfrm>
            <a:off x="9578530" y="2162060"/>
            <a:ext cx="2311467" cy="1135380"/>
          </a:xfrm>
          <a:prstGeom prst="rect">
            <a:avLst/>
          </a:prstGeom>
        </p:spPr>
      </p:pic>
      <p:pic>
        <p:nvPicPr>
          <p:cNvPr id="4" name="Imagen 3">
            <a:extLst>
              <a:ext uri="{FF2B5EF4-FFF2-40B4-BE49-F238E27FC236}">
                <a16:creationId xmlns:a16="http://schemas.microsoft.com/office/drawing/2014/main" id="{038D3DD3-DAE7-C010-268C-B04EC57BDFA1}"/>
              </a:ext>
            </a:extLst>
          </p:cNvPr>
          <p:cNvPicPr>
            <a:picLocks noChangeAspect="1"/>
          </p:cNvPicPr>
          <p:nvPr/>
        </p:nvPicPr>
        <p:blipFill>
          <a:blip r:embed="rId10"/>
          <a:stretch>
            <a:fillRect/>
          </a:stretch>
        </p:blipFill>
        <p:spPr>
          <a:xfrm>
            <a:off x="9453996" y="5434937"/>
            <a:ext cx="2566638" cy="987638"/>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7" name="Picture 1" descr="C:\Users\pphay\Downloads\WhatsApp Image 2021-02-24 at 10.21.10.jpeg"/>
          <p:cNvPicPr>
            <a:picLocks noChangeAspect="1" noChangeArrowheads="1"/>
          </p:cNvPicPr>
          <p:nvPr/>
        </p:nvPicPr>
        <p:blipFill>
          <a:blip r:embed="rId2"/>
          <a:srcRect/>
          <a:stretch>
            <a:fillRect/>
          </a:stretch>
        </p:blipFill>
        <p:spPr bwMode="auto">
          <a:xfrm>
            <a:off x="0" y="0"/>
            <a:ext cx="12192000" cy="6858000"/>
          </a:xfrm>
          <a:prstGeom prst="rect">
            <a:avLst/>
          </a:prstGeom>
          <a:noFill/>
        </p:spPr>
      </p:pic>
      <p:pic>
        <p:nvPicPr>
          <p:cNvPr id="6" name="Picture 2">
            <a:extLst>
              <a:ext uri="{FF2B5EF4-FFF2-40B4-BE49-F238E27FC236}">
                <a16:creationId xmlns:a16="http://schemas.microsoft.com/office/drawing/2014/main" id="{38818101-5066-4A46-8EAE-96C7105382D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 y="0"/>
            <a:ext cx="2179042"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extLst>
              <a:ext uri="{FF2B5EF4-FFF2-40B4-BE49-F238E27FC236}">
                <a16:creationId xmlns:a16="http://schemas.microsoft.com/office/drawing/2014/main" id="{965C74D1-45C7-4F7A-B764-1919432E51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8531" y="14012"/>
            <a:ext cx="2721760" cy="107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n 2">
            <a:extLst>
              <a:ext uri="{FF2B5EF4-FFF2-40B4-BE49-F238E27FC236}">
                <a16:creationId xmlns:a16="http://schemas.microsoft.com/office/drawing/2014/main" id="{5BA6CDD2-880F-4C62-B1AA-CBB500101B45}"/>
              </a:ext>
            </a:extLst>
          </p:cNvPr>
          <p:cNvPicPr>
            <a:picLocks noChangeAspect="1"/>
          </p:cNvPicPr>
          <p:nvPr/>
        </p:nvPicPr>
        <p:blipFill>
          <a:blip r:embed="rId5"/>
          <a:stretch>
            <a:fillRect/>
          </a:stretch>
        </p:blipFill>
        <p:spPr>
          <a:xfrm>
            <a:off x="5943340" y="-12845"/>
            <a:ext cx="2389839" cy="1066800"/>
          </a:xfrm>
          <a:prstGeom prst="rect">
            <a:avLst/>
          </a:prstGeom>
        </p:spPr>
      </p:pic>
      <p:pic>
        <p:nvPicPr>
          <p:cNvPr id="7" name="Imagen 6">
            <a:extLst>
              <a:ext uri="{FF2B5EF4-FFF2-40B4-BE49-F238E27FC236}">
                <a16:creationId xmlns:a16="http://schemas.microsoft.com/office/drawing/2014/main" id="{FB31789C-7687-468C-880D-AC9D358DF2D4}"/>
              </a:ext>
            </a:extLst>
          </p:cNvPr>
          <p:cNvPicPr>
            <a:picLocks noChangeAspect="1"/>
          </p:cNvPicPr>
          <p:nvPr/>
        </p:nvPicPr>
        <p:blipFill>
          <a:blip r:embed="rId6"/>
          <a:stretch>
            <a:fillRect/>
          </a:stretch>
        </p:blipFill>
        <p:spPr>
          <a:xfrm>
            <a:off x="6275600" y="1066800"/>
            <a:ext cx="1725318" cy="603556"/>
          </a:xfrm>
          <a:prstGeom prst="rect">
            <a:avLst/>
          </a:prstGeom>
        </p:spPr>
      </p:pic>
      <p:sp>
        <p:nvSpPr>
          <p:cNvPr id="10" name="9 Rectángulo"/>
          <p:cNvSpPr/>
          <p:nvPr/>
        </p:nvSpPr>
        <p:spPr>
          <a:xfrm>
            <a:off x="914400" y="2499360"/>
            <a:ext cx="9555479"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6600" b="1" i="0" u="none" strike="noStrike" kern="1200" cap="none" spc="50" normalizeH="0" baseline="0" noProof="0" dirty="0">
              <a:ln w="13500">
                <a:solidFill>
                  <a:srgbClr val="4472C4">
                    <a:shade val="2500"/>
                    <a:alpha val="6500"/>
                  </a:srgbClr>
                </a:solidFill>
                <a:prstDash val="solid"/>
              </a:ln>
              <a:solidFill>
                <a:srgbClr val="4472C4">
                  <a:tint val="3000"/>
                  <a:alpha val="95000"/>
                </a:srgbClr>
              </a:solidFill>
              <a:effectLst>
                <a:innerShdw blurRad="50900" dist="38500" dir="13500000">
                  <a:srgbClr val="000000">
                    <a:alpha val="60000"/>
                  </a:srgbClr>
                </a:innerShdw>
              </a:effectLst>
              <a:uLnTx/>
              <a:uFillTx/>
              <a:latin typeface="Calibri"/>
              <a:ea typeface="+mn-ea"/>
              <a:cs typeface="+mn-cs"/>
            </a:endParaRPr>
          </a:p>
        </p:txBody>
      </p:sp>
      <p:sp>
        <p:nvSpPr>
          <p:cNvPr id="14" name="13 Título"/>
          <p:cNvSpPr>
            <a:spLocks noGrp="1"/>
          </p:cNvSpPr>
          <p:nvPr>
            <p:ph type="title"/>
          </p:nvPr>
        </p:nvSpPr>
        <p:spPr>
          <a:xfrm>
            <a:off x="0" y="2338467"/>
            <a:ext cx="12192000" cy="4519534"/>
          </a:xfrm>
        </p:spPr>
        <p:txBody>
          <a:bodyPr>
            <a:normAutofit/>
          </a:bodyPr>
          <a:lstStyle/>
          <a:p>
            <a:pPr algn="ctr"/>
            <a:r>
              <a:rPr lang="es-MX"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t>  </a:t>
            </a:r>
            <a:br>
              <a:rPr lang="es-MX" b="1" i="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rPr>
            </a:br>
            <a:r>
              <a:rPr lang="es-MX" sz="7200" b="1" u="sng" spc="50" dirty="0">
                <a:ln w="13500">
                  <a:solidFill>
                    <a:schemeClr val="accent1">
                      <a:shade val="2500"/>
                      <a:alpha val="6500"/>
                    </a:schemeClr>
                  </a:solidFill>
                  <a:prstDash val="solid"/>
                </a:ln>
                <a:solidFill>
                  <a:srgbClr val="FF0000"/>
                </a:solidFill>
                <a:effectLst>
                  <a:outerShdw blurRad="38100" dist="38100" dir="2700000" algn="tl">
                    <a:srgbClr val="000000">
                      <a:alpha val="43137"/>
                    </a:srgbClr>
                  </a:outerShdw>
                </a:effectLst>
              </a:rPr>
              <a:t>MUCHAS GRACIAS</a:t>
            </a:r>
            <a:br>
              <a:rPr lang="es-MX" sz="4000" b="1" i="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highlight>
                  <a:srgbClr val="FFFF00"/>
                </a:highlight>
              </a:rPr>
            </a:br>
            <a:r>
              <a:rPr lang="es-MX" sz="4000" b="1" i="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highlight>
                  <a:srgbClr val="FFFF00"/>
                </a:highlight>
              </a:rPr>
              <a:t> </a:t>
            </a:r>
            <a:endParaRPr lang="es-MX" b="1" spc="50" dirty="0">
              <a:ln w="13500">
                <a:solidFill>
                  <a:schemeClr val="accent1">
                    <a:shade val="2500"/>
                    <a:alpha val="6500"/>
                  </a:schemeClr>
                </a:solidFill>
                <a:prstDash val="solid"/>
              </a:ln>
              <a:solidFill>
                <a:srgbClr val="FF0000"/>
              </a:solidFill>
              <a:effectLst>
                <a:innerShdw blurRad="50900" dist="38500" dir="13500000">
                  <a:srgbClr val="000000">
                    <a:alpha val="60000"/>
                  </a:srgbClr>
                </a:innerShdw>
              </a:effectLst>
              <a:highlight>
                <a:srgbClr val="FFFF00"/>
              </a:highlight>
            </a:endParaRPr>
          </a:p>
        </p:txBody>
      </p:sp>
      <p:pic>
        <p:nvPicPr>
          <p:cNvPr id="2" name="Imagen 1">
            <a:extLst>
              <a:ext uri="{FF2B5EF4-FFF2-40B4-BE49-F238E27FC236}">
                <a16:creationId xmlns:a16="http://schemas.microsoft.com/office/drawing/2014/main" id="{9A83A370-4798-443F-5D59-053C16460AE3}"/>
              </a:ext>
            </a:extLst>
          </p:cNvPr>
          <p:cNvPicPr>
            <a:picLocks noChangeAspect="1"/>
          </p:cNvPicPr>
          <p:nvPr/>
        </p:nvPicPr>
        <p:blipFill>
          <a:blip r:embed="rId7"/>
          <a:stretch>
            <a:fillRect/>
          </a:stretch>
        </p:blipFill>
        <p:spPr>
          <a:xfrm>
            <a:off x="2179043" y="0"/>
            <a:ext cx="2295316" cy="1107996"/>
          </a:xfrm>
          <a:prstGeom prst="rect">
            <a:avLst/>
          </a:prstGeom>
        </p:spPr>
      </p:pic>
    </p:spTree>
    <p:extLst>
      <p:ext uri="{BB962C8B-B14F-4D97-AF65-F5344CB8AC3E}">
        <p14:creationId xmlns:p14="http://schemas.microsoft.com/office/powerpoint/2010/main" val="111223348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Imagen 5" descr="Icono&#10;&#10;Descripción generada automáticamente">
            <a:extLst>
              <a:ext uri="{FF2B5EF4-FFF2-40B4-BE49-F238E27FC236}">
                <a16:creationId xmlns:a16="http://schemas.microsoft.com/office/drawing/2014/main" id="{154DEDFD-E065-A257-3E04-B4777643A9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2590" y="2137481"/>
            <a:ext cx="1023240" cy="997659"/>
          </a:xfrm>
          <a:prstGeom prst="rect">
            <a:avLst/>
          </a:prstGeom>
        </p:spPr>
      </p:pic>
      <p:pic>
        <p:nvPicPr>
          <p:cNvPr id="4" name="Marcador de contenido 3">
            <a:extLst>
              <a:ext uri="{FF2B5EF4-FFF2-40B4-BE49-F238E27FC236}">
                <a16:creationId xmlns:a16="http://schemas.microsoft.com/office/drawing/2014/main" id="{3CB298B8-F745-8AC8-61B7-CC08D2DF3A75}"/>
              </a:ext>
            </a:extLst>
          </p:cNvPr>
          <p:cNvPicPr>
            <a:picLocks noChangeAspect="1"/>
          </p:cNvPicPr>
          <p:nvPr/>
        </p:nvPicPr>
        <p:blipFill>
          <a:blip r:embed="rId3"/>
          <a:stretch>
            <a:fillRect/>
          </a:stretch>
        </p:blipFill>
        <p:spPr>
          <a:xfrm>
            <a:off x="333487" y="3192118"/>
            <a:ext cx="11494446" cy="3384308"/>
          </a:xfrm>
          <a:prstGeom prst="rect">
            <a:avLst/>
          </a:prstGeom>
          <a:effectLst>
            <a:softEdge rad="0"/>
          </a:effectLst>
        </p:spPr>
      </p:pic>
      <p:sp>
        <p:nvSpPr>
          <p:cNvPr id="7" name="Diagrama de flujo: proceso predefinido 6">
            <a:extLst>
              <a:ext uri="{FF2B5EF4-FFF2-40B4-BE49-F238E27FC236}">
                <a16:creationId xmlns:a16="http://schemas.microsoft.com/office/drawing/2014/main" id="{474F29B3-CE16-43EC-3BB9-C2ECA2BEF73F}"/>
              </a:ext>
            </a:extLst>
          </p:cNvPr>
          <p:cNvSpPr/>
          <p:nvPr/>
        </p:nvSpPr>
        <p:spPr>
          <a:xfrm>
            <a:off x="333487" y="153756"/>
            <a:ext cx="11621446" cy="1926747"/>
          </a:xfrm>
          <a:prstGeom prst="flowChartPredefinedProcess">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rPr>
              <a:t>Actualmente, la agricultura está estrechamente ligada a los efectos negativos de la </a:t>
            </a:r>
            <a:r>
              <a:rPr kumimoji="0" lang="es-MX" sz="18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es-MX" sz="2800" b="1" i="0" u="none" strike="noStrike" kern="1200" cap="none" spc="0" normalizeH="0" baseline="0" noProof="0" dirty="0">
                <a:ln>
                  <a:noFill/>
                </a:ln>
                <a:solidFill>
                  <a:srgbClr val="FF0000"/>
                </a:solidFill>
                <a:effectLst/>
                <a:uLnTx/>
                <a:uFillTx/>
                <a:latin typeface="Calibri" panose="020F0502020204030204"/>
                <a:ea typeface="+mn-ea"/>
                <a:cs typeface="+mn-cs"/>
              </a:rPr>
              <a:t>Revolución Verde”</a:t>
            </a:r>
            <a:r>
              <a:rPr kumimoji="0" lang="es-MX" sz="1800" b="1" i="0" u="none" strike="noStrike" kern="1200" cap="none" spc="0" normalizeH="0" baseline="0" noProof="0" dirty="0">
                <a:ln>
                  <a:noFill/>
                </a:ln>
                <a:solidFill>
                  <a:prstClr val="black"/>
                </a:solidFill>
                <a:effectLst/>
                <a:uLnTx/>
                <a:uFillTx/>
                <a:latin typeface="Calibri" panose="020F0502020204030204"/>
                <a:ea typeface="+mn-ea"/>
                <a:cs typeface="+mn-cs"/>
              </a:rPr>
              <a:t>, donde la Región Latinoamericana ha sido una de las que más ha vertido plaguicidas y agroquímicos, los cuales han sido utilizados en grandes volúmenes e indiscriminadamente, además de prácticas intensivas de labranza, que siguen afectando los suelos cultivables, alcanzando altísimos niveles de degradación y </a:t>
            </a:r>
            <a:r>
              <a:rPr kumimoji="0" lang="es-MX" sz="2800" b="1" i="0" u="none" strike="noStrike" kern="1200" cap="none" spc="0" normalizeH="0" baseline="0" noProof="0" dirty="0">
                <a:ln>
                  <a:noFill/>
                </a:ln>
                <a:solidFill>
                  <a:srgbClr val="FF0000"/>
                </a:solidFill>
                <a:effectLst/>
                <a:uLnTx/>
                <a:uFillTx/>
                <a:latin typeface="Calibri" panose="020F0502020204030204"/>
                <a:ea typeface="+mn-ea"/>
                <a:cs typeface="+mn-cs"/>
              </a:rPr>
              <a:t>contaminación.</a:t>
            </a:r>
            <a:endParaRPr kumimoji="0" lang="es-MX"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478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9" name="Rectangle 1024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Slide"/>
          <p:cNvPicPr>
            <a:picLocks noChangeAspect="1"/>
          </p:cNvPicPr>
          <p:nvPr/>
        </p:nvPicPr>
        <p:blipFill>
          <a:blip r:embed="rId2"/>
          <a:stretch>
            <a:fillRect/>
          </a:stretch>
        </p:blipFill>
        <p:spPr bwMode="auto">
          <a:xfrm>
            <a:off x="631127" y="564706"/>
            <a:ext cx="5294716" cy="3971037"/>
          </a:xfrm>
          <a:prstGeom prst="rect">
            <a:avLst/>
          </a:prstGeom>
          <a:noFill/>
          <a:effectLst>
            <a:softEdge rad="101600"/>
          </a:effectLst>
        </p:spPr>
      </p:pic>
      <p:cxnSp>
        <p:nvCxnSpPr>
          <p:cNvPr id="10251" name="Straight Connector 1025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10242" name="Slide"/>
          <p:cNvPicPr>
            <a:picLocks noChangeAspect="1"/>
          </p:cNvPicPr>
          <p:nvPr/>
        </p:nvPicPr>
        <p:blipFill>
          <a:blip r:embed="rId3"/>
          <a:stretch>
            <a:fillRect/>
          </a:stretch>
        </p:blipFill>
        <p:spPr bwMode="auto">
          <a:xfrm>
            <a:off x="6318464" y="564707"/>
            <a:ext cx="5294715" cy="3971036"/>
          </a:xfrm>
          <a:prstGeom prst="rect">
            <a:avLst/>
          </a:prstGeom>
          <a:noFill/>
          <a:effectLst>
            <a:softEdge rad="139700"/>
          </a:effectLst>
        </p:spPr>
      </p:pic>
      <p:pic>
        <p:nvPicPr>
          <p:cNvPr id="2" name="Picture 2">
            <a:extLst>
              <a:ext uri="{FF2B5EF4-FFF2-40B4-BE49-F238E27FC236}">
                <a16:creationId xmlns:a16="http://schemas.microsoft.com/office/drawing/2014/main" id="{38756162-58A0-D805-F42F-D2FEBA4BFF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22" y="4535743"/>
            <a:ext cx="5061527" cy="1823603"/>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pic>
        <p:nvPicPr>
          <p:cNvPr id="3" name="Imagen 2" descr="Un campo de pasto seco&#10;&#10;Descripción generada automáticamente con confianza media">
            <a:extLst>
              <a:ext uri="{FF2B5EF4-FFF2-40B4-BE49-F238E27FC236}">
                <a16:creationId xmlns:a16="http://schemas.microsoft.com/office/drawing/2014/main" id="{923DF95F-B39B-9F0A-4877-5C5E727C3F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0025" y="4535743"/>
            <a:ext cx="4984253" cy="1737454"/>
          </a:xfrm>
          <a:prstGeom prst="rect">
            <a:avLst/>
          </a:prstGeom>
          <a:effectLst>
            <a:softEdge rad="1651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7DB4E2C4-572B-B330-4E01-9E281032795A}"/>
              </a:ext>
            </a:extLst>
          </p:cNvPr>
          <p:cNvSpPr>
            <a:spLocks noGrp="1"/>
          </p:cNvSpPr>
          <p:nvPr>
            <p:ph type="title"/>
          </p:nvPr>
        </p:nvSpPr>
        <p:spPr>
          <a:xfrm>
            <a:off x="4168238" y="4713340"/>
            <a:ext cx="7386686" cy="399706"/>
          </a:xfrm>
          <a:solidFill>
            <a:schemeClr val="accent4">
              <a:alpha val="23000"/>
            </a:schemeClr>
          </a:solidFill>
          <a:ln>
            <a:solidFill>
              <a:srgbClr val="FF0000"/>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fontScale="90000"/>
          </a:bodyPr>
          <a:lstStyle/>
          <a:p>
            <a:pPr algn="ctr"/>
            <a:r>
              <a:rPr lang="es-MX" sz="2400" b="1" i="0" dirty="0">
                <a:solidFill>
                  <a:srgbClr val="FF0000"/>
                </a:solidFill>
                <a:effectLst/>
                <a:latin typeface="Rubik"/>
              </a:rPr>
              <a:t>Efectos negativos con la utilización de la tecnología tradicional</a:t>
            </a:r>
            <a:endParaRPr lang="en-US" sz="2400" b="1" dirty="0">
              <a:solidFill>
                <a:srgbClr val="00B050"/>
              </a:solidFill>
            </a:endParaRPr>
          </a:p>
        </p:txBody>
      </p:sp>
      <p:pic>
        <p:nvPicPr>
          <p:cNvPr id="1026" name="Picture 2">
            <a:extLst>
              <a:ext uri="{FF2B5EF4-FFF2-40B4-BE49-F238E27FC236}">
                <a16:creationId xmlns:a16="http://schemas.microsoft.com/office/drawing/2014/main" id="{92DBF480-2C6B-4C7C-6BE1-5DF038E80B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088" r="54726" b="42"/>
          <a:stretch/>
        </p:blipFill>
        <p:spPr bwMode="auto">
          <a:xfrm>
            <a:off x="325730" y="942037"/>
            <a:ext cx="3532242" cy="2060626"/>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034" name="Freeform: Shape 1033">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5" name="Freeform: Shape 1034">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6" name="Freeform: Shape 1035">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7" name="Freeform: Shape 1036">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ítulo 1">
            <a:extLst>
              <a:ext uri="{FF2B5EF4-FFF2-40B4-BE49-F238E27FC236}">
                <a16:creationId xmlns:a16="http://schemas.microsoft.com/office/drawing/2014/main" id="{418CF990-AE64-5797-F1C5-847FF8BF13CE}"/>
              </a:ext>
            </a:extLst>
          </p:cNvPr>
          <p:cNvSpPr txBox="1">
            <a:spLocks/>
          </p:cNvSpPr>
          <p:nvPr/>
        </p:nvSpPr>
        <p:spPr>
          <a:xfrm>
            <a:off x="179662" y="3687194"/>
            <a:ext cx="3652562" cy="1026146"/>
          </a:xfrm>
          <a:custGeom>
            <a:avLst/>
            <a:gdLst>
              <a:gd name="connsiteX0" fmla="*/ 0 w 3652562"/>
              <a:gd name="connsiteY0" fmla="*/ 0 h 1026146"/>
              <a:gd name="connsiteX1" fmla="*/ 594846 w 3652562"/>
              <a:gd name="connsiteY1" fmla="*/ 0 h 1026146"/>
              <a:gd name="connsiteX2" fmla="*/ 1043589 w 3652562"/>
              <a:gd name="connsiteY2" fmla="*/ 0 h 1026146"/>
              <a:gd name="connsiteX3" fmla="*/ 1528858 w 3652562"/>
              <a:gd name="connsiteY3" fmla="*/ 0 h 1026146"/>
              <a:gd name="connsiteX4" fmla="*/ 2014127 w 3652562"/>
              <a:gd name="connsiteY4" fmla="*/ 0 h 1026146"/>
              <a:gd name="connsiteX5" fmla="*/ 2426345 w 3652562"/>
              <a:gd name="connsiteY5" fmla="*/ 0 h 1026146"/>
              <a:gd name="connsiteX6" fmla="*/ 2948139 w 3652562"/>
              <a:gd name="connsiteY6" fmla="*/ 0 h 1026146"/>
              <a:gd name="connsiteX7" fmla="*/ 3652562 w 3652562"/>
              <a:gd name="connsiteY7" fmla="*/ 0 h 1026146"/>
              <a:gd name="connsiteX8" fmla="*/ 3652562 w 3652562"/>
              <a:gd name="connsiteY8" fmla="*/ 502812 h 1026146"/>
              <a:gd name="connsiteX9" fmla="*/ 3652562 w 3652562"/>
              <a:gd name="connsiteY9" fmla="*/ 1026146 h 1026146"/>
              <a:gd name="connsiteX10" fmla="*/ 3203819 w 3652562"/>
              <a:gd name="connsiteY10" fmla="*/ 1026146 h 1026146"/>
              <a:gd name="connsiteX11" fmla="*/ 2791601 w 3652562"/>
              <a:gd name="connsiteY11" fmla="*/ 1026146 h 1026146"/>
              <a:gd name="connsiteX12" fmla="*/ 2196755 w 3652562"/>
              <a:gd name="connsiteY12" fmla="*/ 1026146 h 1026146"/>
              <a:gd name="connsiteX13" fmla="*/ 1674961 w 3652562"/>
              <a:gd name="connsiteY13" fmla="*/ 1026146 h 1026146"/>
              <a:gd name="connsiteX14" fmla="*/ 1226217 w 3652562"/>
              <a:gd name="connsiteY14" fmla="*/ 1026146 h 1026146"/>
              <a:gd name="connsiteX15" fmla="*/ 704423 w 3652562"/>
              <a:gd name="connsiteY15" fmla="*/ 1026146 h 1026146"/>
              <a:gd name="connsiteX16" fmla="*/ 0 w 3652562"/>
              <a:gd name="connsiteY16" fmla="*/ 1026146 h 1026146"/>
              <a:gd name="connsiteX17" fmla="*/ 0 w 3652562"/>
              <a:gd name="connsiteY17" fmla="*/ 543857 h 1026146"/>
              <a:gd name="connsiteX18" fmla="*/ 0 w 3652562"/>
              <a:gd name="connsiteY18" fmla="*/ 0 h 1026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52562" h="1026146" fill="none" extrusionOk="0">
                <a:moveTo>
                  <a:pt x="0" y="0"/>
                </a:moveTo>
                <a:cubicBezTo>
                  <a:pt x="241629" y="-41687"/>
                  <a:pt x="367740" y="26976"/>
                  <a:pt x="594846" y="0"/>
                </a:cubicBezTo>
                <a:cubicBezTo>
                  <a:pt x="821952" y="-26976"/>
                  <a:pt x="915505" y="18526"/>
                  <a:pt x="1043589" y="0"/>
                </a:cubicBezTo>
                <a:cubicBezTo>
                  <a:pt x="1171673" y="-18526"/>
                  <a:pt x="1397479" y="25825"/>
                  <a:pt x="1528858" y="0"/>
                </a:cubicBezTo>
                <a:cubicBezTo>
                  <a:pt x="1660237" y="-25825"/>
                  <a:pt x="1777340" y="52973"/>
                  <a:pt x="2014127" y="0"/>
                </a:cubicBezTo>
                <a:cubicBezTo>
                  <a:pt x="2250914" y="-52973"/>
                  <a:pt x="2252435" y="19122"/>
                  <a:pt x="2426345" y="0"/>
                </a:cubicBezTo>
                <a:cubicBezTo>
                  <a:pt x="2600255" y="-19122"/>
                  <a:pt x="2709375" y="56459"/>
                  <a:pt x="2948139" y="0"/>
                </a:cubicBezTo>
                <a:cubicBezTo>
                  <a:pt x="3186903" y="-56459"/>
                  <a:pt x="3367051" y="64292"/>
                  <a:pt x="3652562" y="0"/>
                </a:cubicBezTo>
                <a:cubicBezTo>
                  <a:pt x="3700457" y="227934"/>
                  <a:pt x="3631925" y="286362"/>
                  <a:pt x="3652562" y="502812"/>
                </a:cubicBezTo>
                <a:cubicBezTo>
                  <a:pt x="3673199" y="719262"/>
                  <a:pt x="3624519" y="916135"/>
                  <a:pt x="3652562" y="1026146"/>
                </a:cubicBezTo>
                <a:cubicBezTo>
                  <a:pt x="3483007" y="1045598"/>
                  <a:pt x="3371167" y="1010470"/>
                  <a:pt x="3203819" y="1026146"/>
                </a:cubicBezTo>
                <a:cubicBezTo>
                  <a:pt x="3036471" y="1041822"/>
                  <a:pt x="2961000" y="1011758"/>
                  <a:pt x="2791601" y="1026146"/>
                </a:cubicBezTo>
                <a:cubicBezTo>
                  <a:pt x="2622202" y="1040534"/>
                  <a:pt x="2354358" y="966258"/>
                  <a:pt x="2196755" y="1026146"/>
                </a:cubicBezTo>
                <a:cubicBezTo>
                  <a:pt x="2039152" y="1086034"/>
                  <a:pt x="1890960" y="971606"/>
                  <a:pt x="1674961" y="1026146"/>
                </a:cubicBezTo>
                <a:cubicBezTo>
                  <a:pt x="1458962" y="1080686"/>
                  <a:pt x="1348353" y="982063"/>
                  <a:pt x="1226217" y="1026146"/>
                </a:cubicBezTo>
                <a:cubicBezTo>
                  <a:pt x="1104081" y="1070229"/>
                  <a:pt x="942622" y="981322"/>
                  <a:pt x="704423" y="1026146"/>
                </a:cubicBezTo>
                <a:cubicBezTo>
                  <a:pt x="466224" y="1070970"/>
                  <a:pt x="333920" y="959786"/>
                  <a:pt x="0" y="1026146"/>
                </a:cubicBezTo>
                <a:cubicBezTo>
                  <a:pt x="-21415" y="817509"/>
                  <a:pt x="32168" y="753498"/>
                  <a:pt x="0" y="543857"/>
                </a:cubicBezTo>
                <a:cubicBezTo>
                  <a:pt x="-32168" y="334216"/>
                  <a:pt x="17427" y="153155"/>
                  <a:pt x="0" y="0"/>
                </a:cubicBezTo>
                <a:close/>
              </a:path>
              <a:path w="3652562" h="1026146" stroke="0" extrusionOk="0">
                <a:moveTo>
                  <a:pt x="0" y="0"/>
                </a:moveTo>
                <a:cubicBezTo>
                  <a:pt x="208832" y="-57155"/>
                  <a:pt x="334084" y="15879"/>
                  <a:pt x="485269" y="0"/>
                </a:cubicBezTo>
                <a:cubicBezTo>
                  <a:pt x="636454" y="-15879"/>
                  <a:pt x="814939" y="3940"/>
                  <a:pt x="970538" y="0"/>
                </a:cubicBezTo>
                <a:cubicBezTo>
                  <a:pt x="1126137" y="-3940"/>
                  <a:pt x="1407958" y="24632"/>
                  <a:pt x="1565384" y="0"/>
                </a:cubicBezTo>
                <a:cubicBezTo>
                  <a:pt x="1722810" y="-24632"/>
                  <a:pt x="1911162" y="17857"/>
                  <a:pt x="2087178" y="0"/>
                </a:cubicBezTo>
                <a:cubicBezTo>
                  <a:pt x="2263194" y="-17857"/>
                  <a:pt x="2464078" y="65125"/>
                  <a:pt x="2682024" y="0"/>
                </a:cubicBezTo>
                <a:cubicBezTo>
                  <a:pt x="2899970" y="-65125"/>
                  <a:pt x="3288590" y="98154"/>
                  <a:pt x="3652562" y="0"/>
                </a:cubicBezTo>
                <a:cubicBezTo>
                  <a:pt x="3699325" y="108191"/>
                  <a:pt x="3650409" y="314815"/>
                  <a:pt x="3652562" y="513073"/>
                </a:cubicBezTo>
                <a:cubicBezTo>
                  <a:pt x="3654715" y="711331"/>
                  <a:pt x="3606232" y="820019"/>
                  <a:pt x="3652562" y="1026146"/>
                </a:cubicBezTo>
                <a:cubicBezTo>
                  <a:pt x="3483012" y="1091512"/>
                  <a:pt x="3294598" y="1018362"/>
                  <a:pt x="3094242" y="1026146"/>
                </a:cubicBezTo>
                <a:cubicBezTo>
                  <a:pt x="2893886" y="1033930"/>
                  <a:pt x="2817261" y="1025974"/>
                  <a:pt x="2682024" y="1026146"/>
                </a:cubicBezTo>
                <a:cubicBezTo>
                  <a:pt x="2546787" y="1026318"/>
                  <a:pt x="2256501" y="1009559"/>
                  <a:pt x="2087178" y="1026146"/>
                </a:cubicBezTo>
                <a:cubicBezTo>
                  <a:pt x="1917855" y="1042733"/>
                  <a:pt x="1708709" y="983440"/>
                  <a:pt x="1565384" y="1026146"/>
                </a:cubicBezTo>
                <a:cubicBezTo>
                  <a:pt x="1422059" y="1068852"/>
                  <a:pt x="1231566" y="989049"/>
                  <a:pt x="1007064" y="1026146"/>
                </a:cubicBezTo>
                <a:cubicBezTo>
                  <a:pt x="782562" y="1063243"/>
                  <a:pt x="669150" y="995915"/>
                  <a:pt x="485269" y="1026146"/>
                </a:cubicBezTo>
                <a:cubicBezTo>
                  <a:pt x="301388" y="1056377"/>
                  <a:pt x="155571" y="995646"/>
                  <a:pt x="0" y="1026146"/>
                </a:cubicBezTo>
                <a:cubicBezTo>
                  <a:pt x="-42727" y="806385"/>
                  <a:pt x="36824" y="689149"/>
                  <a:pt x="0" y="533596"/>
                </a:cubicBezTo>
                <a:cubicBezTo>
                  <a:pt x="-36824" y="378043"/>
                  <a:pt x="25506" y="223276"/>
                  <a:pt x="0" y="0"/>
                </a:cubicBezTo>
                <a:close/>
              </a:path>
            </a:pathLst>
          </a:custGeom>
          <a:solidFill>
            <a:schemeClr val="accent4">
              <a:lumMod val="20000"/>
              <a:lumOff val="80000"/>
            </a:schemeClr>
          </a:solidFill>
          <a:ln>
            <a:solidFill>
              <a:srgbClr val="FF0000"/>
            </a:solidFill>
            <a:extLst>
              <a:ext uri="{C807C97D-BFC1-408E-A445-0C87EB9F89A2}">
                <ask:lineSketchStyleProps xmlns:ask="http://schemas.microsoft.com/office/drawing/2018/sketchyshapes" sd="205592539">
                  <a:prstGeom prst="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2000" b="1" i="0" u="none" strike="noStrike" kern="1200" cap="none" spc="0" normalizeH="0" baseline="0" noProof="0" dirty="0">
                <a:ln>
                  <a:noFill/>
                </a:ln>
                <a:solidFill>
                  <a:srgbClr val="C00000"/>
                </a:solidFill>
                <a:effectLst/>
                <a:uLnTx/>
                <a:uFillTx/>
                <a:latin typeface="Rubik"/>
                <a:ea typeface="+mn-ea"/>
                <a:cs typeface="+mn-cs"/>
              </a:rPr>
              <a:t>LA RASTRA DE DISCOS DONDE CORTA MULTIPLICA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2000" b="1" i="0" u="none" strike="noStrike" kern="1200" cap="none" spc="0" normalizeH="0" baseline="0" noProof="0" dirty="0">
                <a:ln>
                  <a:noFill/>
                </a:ln>
                <a:solidFill>
                  <a:srgbClr val="C00000"/>
                </a:solidFill>
                <a:effectLst/>
                <a:uLnTx/>
                <a:uFillTx/>
                <a:latin typeface="Rubik"/>
                <a:ea typeface="+mn-ea"/>
                <a:cs typeface="+mn-cs"/>
              </a:rPr>
              <a:t>LAS MALEZAS Y LAS VUELVE A SEMBRAR MULTIPLICADAS.</a:t>
            </a:r>
            <a:endParaRPr kumimoji="0" lang="en-US"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0315FB96-028D-411C-2B51-9938036A207F}"/>
              </a:ext>
            </a:extLst>
          </p:cNvPr>
          <p:cNvSpPr txBox="1"/>
          <p:nvPr/>
        </p:nvSpPr>
        <p:spPr>
          <a:xfrm>
            <a:off x="296256" y="376049"/>
            <a:ext cx="3419373"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FF0000"/>
                </a:solidFill>
                <a:effectLst/>
                <a:uLnTx/>
                <a:uFillTx/>
                <a:latin typeface="Calibri" panose="020F0502020204030204"/>
                <a:ea typeface="+mn-ea"/>
                <a:cs typeface="+mn-cs"/>
              </a:rPr>
              <a:t>TECNOLOGÍA DE CORTE VERTICAL</a:t>
            </a:r>
            <a:endParaRPr kumimoji="0" lang="es-MX" sz="18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4" name="Marcador de contenido 5" descr="Una captura de pantalla de un celular con texto e imágenes&#10;&#10;Descripción generada automáticamente con confianza media">
            <a:extLst>
              <a:ext uri="{FF2B5EF4-FFF2-40B4-BE49-F238E27FC236}">
                <a16:creationId xmlns:a16="http://schemas.microsoft.com/office/drawing/2014/main" id="{CBCCF24A-7095-E8F4-808B-E751D60BE5C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534211" y="-89569"/>
            <a:ext cx="8654740" cy="5022984"/>
          </a:xfrm>
          <a:effectLst>
            <a:softEdge rad="127000"/>
          </a:effectLst>
        </p:spPr>
      </p:pic>
      <p:cxnSp>
        <p:nvCxnSpPr>
          <p:cNvPr id="10" name="Conector recto de flecha 9">
            <a:extLst>
              <a:ext uri="{FF2B5EF4-FFF2-40B4-BE49-F238E27FC236}">
                <a16:creationId xmlns:a16="http://schemas.microsoft.com/office/drawing/2014/main" id="{C2FF7D93-4560-118E-D226-F25609344513}"/>
              </a:ext>
            </a:extLst>
          </p:cNvPr>
          <p:cNvCxnSpPr>
            <a:cxnSpLocks/>
          </p:cNvCxnSpPr>
          <p:nvPr/>
        </p:nvCxnSpPr>
        <p:spPr>
          <a:xfrm flipV="1">
            <a:off x="6695421" y="1508995"/>
            <a:ext cx="1456772" cy="657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Imagen 15" descr="Dibujo en blanco y negro&#10;&#10;Descripción generada automáticamente con confianza baja">
            <a:extLst>
              <a:ext uri="{FF2B5EF4-FFF2-40B4-BE49-F238E27FC236}">
                <a16:creationId xmlns:a16="http://schemas.microsoft.com/office/drawing/2014/main" id="{CC65A6F9-458C-95E8-7848-D362120250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37" y="5275849"/>
            <a:ext cx="3205779" cy="1530903"/>
          </a:xfrm>
          <a:prstGeom prst="rect">
            <a:avLst/>
          </a:prstGeom>
          <a:ln w="19050">
            <a:solidFill>
              <a:srgbClr val="FF0000"/>
            </a:solidFill>
          </a:ln>
        </p:spPr>
      </p:pic>
      <p:pic>
        <p:nvPicPr>
          <p:cNvPr id="17" name="Imagen 16" descr="Imagen en blanco y negro de una moto&#10;&#10;Descripción generada automáticamente con confianza media">
            <a:extLst>
              <a:ext uri="{FF2B5EF4-FFF2-40B4-BE49-F238E27FC236}">
                <a16:creationId xmlns:a16="http://schemas.microsoft.com/office/drawing/2014/main" id="{44778D91-912D-5BC7-C12C-3D939DE291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5253" y="5275848"/>
            <a:ext cx="3205779" cy="1530903"/>
          </a:xfrm>
          <a:prstGeom prst="rect">
            <a:avLst/>
          </a:prstGeom>
          <a:ln w="19050">
            <a:solidFill>
              <a:srgbClr val="FF0000"/>
            </a:solidFill>
          </a:ln>
        </p:spPr>
      </p:pic>
      <p:pic>
        <p:nvPicPr>
          <p:cNvPr id="18" name="Imagen 17" descr="Imagen que contiene máquina, objeto, pasto, exterior&#10;&#10;Descripción generada automáticamente">
            <a:extLst>
              <a:ext uri="{FF2B5EF4-FFF2-40B4-BE49-F238E27FC236}">
                <a16:creationId xmlns:a16="http://schemas.microsoft.com/office/drawing/2014/main" id="{F2A7E77B-EAD7-2E53-F174-47ED783BD8A2}"/>
              </a:ext>
            </a:extLst>
          </p:cNvPr>
          <p:cNvPicPr>
            <a:picLocks noChangeAspect="1"/>
          </p:cNvPicPr>
          <p:nvPr/>
        </p:nvPicPr>
        <p:blipFill rotWithShape="1">
          <a:blip r:embed="rId7">
            <a:extLst>
              <a:ext uri="{28A0092B-C50C-407E-A947-70E740481C1C}">
                <a14:useLocalDpi xmlns:a14="http://schemas.microsoft.com/office/drawing/2010/main" val="0"/>
              </a:ext>
            </a:extLst>
          </a:blip>
          <a:srcRect b="12613"/>
          <a:stretch/>
        </p:blipFill>
        <p:spPr>
          <a:xfrm>
            <a:off x="6551378" y="5275848"/>
            <a:ext cx="5559971" cy="1530904"/>
          </a:xfrm>
          <a:prstGeom prst="rect">
            <a:avLst/>
          </a:prstGeom>
          <a:ln>
            <a:solidFill>
              <a:srgbClr val="FF0000"/>
            </a:solidFill>
          </a:ln>
        </p:spPr>
      </p:pic>
      <p:pic>
        <p:nvPicPr>
          <p:cNvPr id="19" name="Imagen 18" descr="Imagen que contiene pasto, firmar, señal&#10;&#10;Descripción generada automáticamente">
            <a:extLst>
              <a:ext uri="{FF2B5EF4-FFF2-40B4-BE49-F238E27FC236}">
                <a16:creationId xmlns:a16="http://schemas.microsoft.com/office/drawing/2014/main" id="{959D99AF-B96E-9337-67E9-27762D0F9F73}"/>
              </a:ext>
            </a:extLst>
          </p:cNvPr>
          <p:cNvPicPr>
            <a:picLocks noChangeAspect="1"/>
          </p:cNvPicPr>
          <p:nvPr/>
        </p:nvPicPr>
        <p:blipFill rotWithShape="1">
          <a:blip r:embed="rId8">
            <a:extLst>
              <a:ext uri="{28A0092B-C50C-407E-A947-70E740481C1C}">
                <a14:useLocalDpi xmlns:a14="http://schemas.microsoft.com/office/drawing/2010/main" val="0"/>
              </a:ext>
            </a:extLst>
          </a:blip>
          <a:srcRect l="3366" t="19320" r="10658" b="6594"/>
          <a:stretch/>
        </p:blipFill>
        <p:spPr>
          <a:xfrm>
            <a:off x="4177664" y="2502960"/>
            <a:ext cx="4156366" cy="1969150"/>
          </a:xfrm>
          <a:prstGeom prst="rect">
            <a:avLst/>
          </a:prstGeom>
        </p:spPr>
      </p:pic>
      <p:cxnSp>
        <p:nvCxnSpPr>
          <p:cNvPr id="5" name="Conector recto de flecha 4">
            <a:extLst>
              <a:ext uri="{FF2B5EF4-FFF2-40B4-BE49-F238E27FC236}">
                <a16:creationId xmlns:a16="http://schemas.microsoft.com/office/drawing/2014/main" id="{00CB28A5-242F-1856-7AB7-5B44E2377237}"/>
              </a:ext>
            </a:extLst>
          </p:cNvPr>
          <p:cNvCxnSpPr>
            <a:cxnSpLocks/>
          </p:cNvCxnSpPr>
          <p:nvPr/>
        </p:nvCxnSpPr>
        <p:spPr>
          <a:xfrm flipV="1">
            <a:off x="3715629" y="1997724"/>
            <a:ext cx="1657882" cy="18576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535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36C340C-FEBC-C917-064D-F956271F2D58}"/>
              </a:ext>
            </a:extLst>
          </p:cNvPr>
          <p:cNvSpPr txBox="1"/>
          <p:nvPr/>
        </p:nvSpPr>
        <p:spPr>
          <a:xfrm>
            <a:off x="0" y="1"/>
            <a:ext cx="12192000" cy="1200329"/>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mn-cs"/>
              </a:rPr>
              <a:t>El suelo puede ser la solución con mayor esperanza en la lucha contra el Cambio Climático, sobre todo en el punto de inflexión donde nos encontramos, en que no basta detener el impacto medioambiental, hace falta regenerar. </a:t>
            </a:r>
            <a:endParaRPr kumimoji="0" lang="es-MX" sz="2400" b="1" i="0" u="none" strike="noStrike" kern="1200" cap="none" spc="0" normalizeH="0" baseline="0" noProof="0" dirty="0">
              <a:ln>
                <a:noFill/>
              </a:ln>
              <a:solidFill>
                <a:srgbClr val="00B050"/>
              </a:solidFill>
              <a:effectLst/>
              <a:uLnTx/>
              <a:uFillTx/>
              <a:latin typeface="Calibri"/>
              <a:ea typeface="+mn-ea"/>
              <a:cs typeface="+mn-cs"/>
            </a:endParaRPr>
          </a:p>
        </p:txBody>
      </p:sp>
      <p:sp>
        <p:nvSpPr>
          <p:cNvPr id="5" name="Marcador de contenido 4">
            <a:extLst>
              <a:ext uri="{FF2B5EF4-FFF2-40B4-BE49-F238E27FC236}">
                <a16:creationId xmlns:a16="http://schemas.microsoft.com/office/drawing/2014/main" id="{CAEF33E5-7A55-429D-20D0-20AC00291646}"/>
              </a:ext>
            </a:extLst>
          </p:cNvPr>
          <p:cNvSpPr>
            <a:spLocks noGrp="1"/>
          </p:cNvSpPr>
          <p:nvPr>
            <p:ph sz="half" idx="1"/>
          </p:nvPr>
        </p:nvSpPr>
        <p:spPr>
          <a:xfrm>
            <a:off x="0" y="1200330"/>
            <a:ext cx="6019800" cy="5107705"/>
          </a:xfrm>
        </p:spPr>
        <p:txBody>
          <a:bodyPr>
            <a:normAutofit fontScale="92500" lnSpcReduction="20000"/>
          </a:bodyPr>
          <a:lstStyle/>
          <a:p>
            <a:pPr>
              <a:lnSpc>
                <a:spcPct val="107000"/>
              </a:lnSpc>
              <a:spcAft>
                <a:spcPts val="800"/>
              </a:spcAft>
            </a:pPr>
            <a:r>
              <a:rPr lang="es-MX" sz="2400" b="1" kern="0" dirty="0">
                <a:effectLst/>
                <a:latin typeface="Times New Roman" panose="02020603050405020304" pitchFamily="18" charset="0"/>
                <a:ea typeface="Times New Roman" panose="02020603050405020304" pitchFamily="18" charset="0"/>
                <a:cs typeface="Times New Roman" panose="02020603050405020304" pitchFamily="18" charset="0"/>
              </a:rPr>
              <a:t>Calentamiento Global.</a:t>
            </a:r>
            <a:endParaRPr lang="es-MX"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2400" kern="0" dirty="0">
                <a:effectLst/>
                <a:latin typeface="Times New Roman" panose="02020603050405020304" pitchFamily="18" charset="0"/>
                <a:ea typeface="Times New Roman" panose="02020603050405020304" pitchFamily="18" charset="0"/>
                <a:cs typeface="Times New Roman" panose="02020603050405020304" pitchFamily="18" charset="0"/>
              </a:rPr>
              <a:t>1.- Es fundamental entender como la tierra puede absorber el carbono y convertirlo en oxígeno.</a:t>
            </a:r>
            <a:endParaRPr lang="es-MX" sz="20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s-MX" sz="2400" kern="0" dirty="0">
                <a:effectLst/>
                <a:latin typeface="Times New Roman" panose="02020603050405020304" pitchFamily="18" charset="0"/>
                <a:ea typeface="Times New Roman" panose="02020603050405020304" pitchFamily="18" charset="0"/>
              </a:rPr>
              <a:t>“Los humanos exhalamos carbono, las plantas lo absorben y lo convierten en el oxígeno que respiramos, este carbono también permite que las plantas crezcan. Es un ciclo perfecto”</a:t>
            </a:r>
          </a:p>
          <a:p>
            <a:pPr marL="228600" marR="0" lvl="0" indent="-228600"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s-MX"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El impacto de la agricultura industrial y los agro químicos matan los microorganismos que habitan en la tierra, por ello debemos evitarla y transformar el modelo.</a:t>
            </a:r>
            <a:endParaRPr kumimoji="0" lang="es-MX"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r>
              <a:rPr kumimoji="0" lang="es-MX"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“Alrededor del 40% del carbono va a las raíces, ahí se intercambia por otros nutrientes a través de microorganismos vivos”.</a:t>
            </a:r>
            <a:endParaRPr kumimoji="0" lang="es-MX" sz="20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endParaRPr lang="es-MX" sz="1400" dirty="0"/>
          </a:p>
        </p:txBody>
      </p:sp>
      <p:pic>
        <p:nvPicPr>
          <p:cNvPr id="7" name="Marcador de contenido 6">
            <a:extLst>
              <a:ext uri="{FF2B5EF4-FFF2-40B4-BE49-F238E27FC236}">
                <a16:creationId xmlns:a16="http://schemas.microsoft.com/office/drawing/2014/main" id="{177C9D9D-5697-C49A-B4A6-E288861451A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6000" y="1200330"/>
            <a:ext cx="6096000" cy="5107705"/>
          </a:xfrm>
          <a:effectLst>
            <a:softEdge rad="279400"/>
          </a:effectLst>
        </p:spPr>
      </p:pic>
    </p:spTree>
    <p:extLst>
      <p:ext uri="{BB962C8B-B14F-4D97-AF65-F5344CB8AC3E}">
        <p14:creationId xmlns:p14="http://schemas.microsoft.com/office/powerpoint/2010/main" val="1608492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0A8420E6-C9A4-4F5E-8338-A1D2699B7995}"/>
              </a:ext>
            </a:extLst>
          </p:cNvPr>
          <p:cNvSpPr>
            <a:spLocks noGrp="1"/>
          </p:cNvSpPr>
          <p:nvPr>
            <p:ph type="title"/>
          </p:nvPr>
        </p:nvSpPr>
        <p:spPr/>
        <p:txBody>
          <a:bodyPr>
            <a:normAutofit/>
          </a:bodyPr>
          <a:lstStyle/>
          <a:p>
            <a:pPr marL="228600" marR="0" lvl="0" indent="-228600" defTabSz="914400" rtl="0" eaLnBrk="1" fontAlgn="auto" latinLnBrk="0" hangingPunct="1">
              <a:lnSpc>
                <a:spcPct val="107000"/>
              </a:lnSpc>
              <a:spcBef>
                <a:spcPts val="1000"/>
              </a:spcBef>
              <a:spcAft>
                <a:spcPts val="800"/>
              </a:spcAft>
              <a:tabLst/>
              <a:defRPr/>
            </a:pPr>
            <a:br>
              <a:rPr kumimoji="0" lang="es-MX" sz="13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s-MX" sz="13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br>
              <a:rPr kumimoji="0" lang="es-MX" sz="13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lang="es-MX" dirty="0"/>
          </a:p>
        </p:txBody>
      </p:sp>
      <p:sp>
        <p:nvSpPr>
          <p:cNvPr id="11" name="Marcador de texto 10">
            <a:extLst>
              <a:ext uri="{FF2B5EF4-FFF2-40B4-BE49-F238E27FC236}">
                <a16:creationId xmlns:a16="http://schemas.microsoft.com/office/drawing/2014/main" id="{A1506C73-0E05-B1E6-1CBA-4DD59803A257}"/>
              </a:ext>
            </a:extLst>
          </p:cNvPr>
          <p:cNvSpPr>
            <a:spLocks noGrp="1"/>
          </p:cNvSpPr>
          <p:nvPr>
            <p:ph type="body" idx="1"/>
          </p:nvPr>
        </p:nvSpPr>
        <p:spPr>
          <a:xfrm>
            <a:off x="839788" y="365125"/>
            <a:ext cx="10358299" cy="910927"/>
          </a:xfrm>
        </p:spPr>
        <p:txBody>
          <a:bodyPr>
            <a:normAutofit/>
          </a:bodyPr>
          <a:lstStyle/>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MX"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107000"/>
              </a:lnSpc>
              <a:spcBef>
                <a:spcPts val="1000"/>
              </a:spcBef>
              <a:spcAft>
                <a:spcPts val="800"/>
              </a:spcAft>
              <a:buClrTx/>
              <a:buSzTx/>
              <a:buFont typeface="Arial" panose="020B0604020202020204" pitchFamily="34" charset="0"/>
              <a:buChar char="•"/>
              <a:tabLst/>
              <a:defRPr/>
            </a:pPr>
            <a:endParaRPr kumimoji="0" lang="es-MX"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endParaRPr lang="es-MX" sz="3600" dirty="0"/>
          </a:p>
        </p:txBody>
      </p:sp>
      <p:sp>
        <p:nvSpPr>
          <p:cNvPr id="5" name="Marcador de contenido 4">
            <a:extLst>
              <a:ext uri="{FF2B5EF4-FFF2-40B4-BE49-F238E27FC236}">
                <a16:creationId xmlns:a16="http://schemas.microsoft.com/office/drawing/2014/main" id="{A4C95211-26CC-D44D-53EE-3BCF3C36B553}"/>
              </a:ext>
            </a:extLst>
          </p:cNvPr>
          <p:cNvSpPr>
            <a:spLocks noGrp="1"/>
          </p:cNvSpPr>
          <p:nvPr>
            <p:ph sz="half" idx="2"/>
          </p:nvPr>
        </p:nvSpPr>
        <p:spPr>
          <a:xfrm>
            <a:off x="98425" y="863552"/>
            <a:ext cx="5997575" cy="2595265"/>
          </a:xfrm>
        </p:spPr>
        <p:txBody>
          <a:bodyPr>
            <a:normAutofit fontScale="70000" lnSpcReduction="20000"/>
          </a:bodyPr>
          <a:lstStyle/>
          <a:p>
            <a:pPr>
              <a:lnSpc>
                <a:spcPct val="107000"/>
              </a:lnSpc>
              <a:spcAft>
                <a:spcPts val="800"/>
              </a:spcAft>
            </a:pPr>
            <a:r>
              <a:rPr lang="es-MX" sz="2800" kern="0" dirty="0">
                <a:effectLst/>
                <a:latin typeface="Times New Roman" panose="02020603050405020304" pitchFamily="18" charset="0"/>
                <a:ea typeface="Times New Roman" panose="02020603050405020304" pitchFamily="18" charset="0"/>
                <a:cs typeface="Times New Roman" panose="02020603050405020304" pitchFamily="18" charset="0"/>
              </a:rPr>
              <a:t>3.- El carbono no es nuestro enemigo, ni el malo de la historia. Para que el ciclo de vida se lleve a cabo es necesario evitar la erosión masiva.</a:t>
            </a:r>
            <a:endParaRPr lang="es-MX"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2800" kern="0" dirty="0">
                <a:effectLst/>
                <a:latin typeface="Times New Roman" panose="02020603050405020304" pitchFamily="18" charset="0"/>
                <a:ea typeface="Times New Roman" panose="02020603050405020304" pitchFamily="18" charset="0"/>
                <a:cs typeface="Times New Roman" panose="02020603050405020304" pitchFamily="18" charset="0"/>
              </a:rPr>
              <a:t>“El suelo tiene la </a:t>
            </a:r>
            <a:r>
              <a:rPr lang="es-MX" sz="2800" b="1" kern="0" dirty="0">
                <a:effectLst/>
                <a:latin typeface="Times New Roman" panose="02020603050405020304" pitchFamily="18" charset="0"/>
                <a:ea typeface="Times New Roman" panose="02020603050405020304" pitchFamily="18" charset="0"/>
                <a:cs typeface="Times New Roman" panose="02020603050405020304" pitchFamily="18" charset="0"/>
              </a:rPr>
              <a:t>capacidad natural de almacenar carbono y dar vida</a:t>
            </a:r>
            <a:r>
              <a:rPr lang="es-MX" sz="2800" kern="0" dirty="0">
                <a:effectLst/>
                <a:latin typeface="Times New Roman" panose="02020603050405020304" pitchFamily="18" charset="0"/>
                <a:ea typeface="Times New Roman" panose="02020603050405020304" pitchFamily="18" charset="0"/>
                <a:cs typeface="Times New Roman" panose="02020603050405020304" pitchFamily="18" charset="0"/>
              </a:rPr>
              <a:t>, así lo explican agrónomos expertos que tienen iniciativas para corregir el rumbo de la agricultura y salvar al planeta”.</a:t>
            </a:r>
            <a:endParaRPr lang="es-MX" sz="2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s-MX" dirty="0"/>
          </a:p>
        </p:txBody>
      </p:sp>
      <p:sp>
        <p:nvSpPr>
          <p:cNvPr id="6" name="Marcador de contenido 5">
            <a:extLst>
              <a:ext uri="{FF2B5EF4-FFF2-40B4-BE49-F238E27FC236}">
                <a16:creationId xmlns:a16="http://schemas.microsoft.com/office/drawing/2014/main" id="{4339AC22-1BF3-E2E4-B17F-EC791E0CAD4B}"/>
              </a:ext>
            </a:extLst>
          </p:cNvPr>
          <p:cNvSpPr>
            <a:spLocks noGrp="1"/>
          </p:cNvSpPr>
          <p:nvPr>
            <p:ph sz="quarter" idx="4"/>
          </p:nvPr>
        </p:nvSpPr>
        <p:spPr>
          <a:xfrm>
            <a:off x="6172199" y="715617"/>
            <a:ext cx="5997575" cy="2849217"/>
          </a:xfrm>
        </p:spPr>
        <p:txBody>
          <a:bodyPr>
            <a:normAutofit fontScale="70000" lnSpcReduction="20000"/>
          </a:bodyPr>
          <a:lstStyle/>
          <a:p>
            <a:pPr>
              <a:lnSpc>
                <a:spcPct val="107000"/>
              </a:lnSpc>
              <a:spcAft>
                <a:spcPts val="800"/>
              </a:spcAft>
            </a:pPr>
            <a:r>
              <a:rPr lang="es-MX" sz="2800" kern="0" dirty="0">
                <a:effectLst/>
                <a:latin typeface="Times New Roman" panose="02020603050405020304" pitchFamily="18" charset="0"/>
                <a:ea typeface="Times New Roman" panose="02020603050405020304" pitchFamily="18" charset="0"/>
                <a:cs typeface="Times New Roman" panose="02020603050405020304" pitchFamily="18" charset="0"/>
              </a:rPr>
              <a:t>4.- Los pesticidas que se utilizan en los grandes cultivos son ingeridos a través de los alimentos y dañan nuestro sistema.</a:t>
            </a:r>
            <a:endParaRPr lang="es-MX"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MX" sz="2800" kern="0" dirty="0">
                <a:effectLst/>
                <a:latin typeface="Times New Roman" panose="02020603050405020304" pitchFamily="18" charset="0"/>
                <a:ea typeface="Times New Roman" panose="02020603050405020304" pitchFamily="18" charset="0"/>
                <a:cs typeface="Times New Roman" panose="02020603050405020304" pitchFamily="18" charset="0"/>
              </a:rPr>
              <a:t>“Esta exigencia tuvo como punto de quiebre la Segunda Guerra Mundial, con la aparición de insecticidas y herbicidas industriales y, finalmente, con la ingeniería genética al servicio de las grandes corporaciones agrícolas, dando lugar a las plantas transgénicas resistentes a herbicidas”.</a:t>
            </a:r>
          </a:p>
          <a:p>
            <a:endParaRPr lang="es-MX" dirty="0"/>
          </a:p>
          <a:p>
            <a:endParaRPr lang="es-MX" dirty="0"/>
          </a:p>
        </p:txBody>
      </p:sp>
      <p:sp>
        <p:nvSpPr>
          <p:cNvPr id="3" name="CuadroTexto 2">
            <a:extLst>
              <a:ext uri="{FF2B5EF4-FFF2-40B4-BE49-F238E27FC236}">
                <a16:creationId xmlns:a16="http://schemas.microsoft.com/office/drawing/2014/main" id="{579A76B1-D2C1-4B51-A000-722438BF7BB9}"/>
              </a:ext>
            </a:extLst>
          </p:cNvPr>
          <p:cNvSpPr txBox="1"/>
          <p:nvPr/>
        </p:nvSpPr>
        <p:spPr>
          <a:xfrm>
            <a:off x="0" y="0"/>
            <a:ext cx="121920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 esperanza de que nuestro suelo nos salve persiste”.</a:t>
            </a:r>
            <a:endParaRPr kumimoji="0" lang="es-MX" sz="2800" b="1" i="0" u="none" strike="noStrike" kern="1200" cap="none" spc="0" normalizeH="0" baseline="0" noProof="0" dirty="0">
              <a:ln>
                <a:noFill/>
              </a:ln>
              <a:solidFill>
                <a:srgbClr val="00B050"/>
              </a:solidFill>
              <a:effectLst/>
              <a:uLnTx/>
              <a:uFillTx/>
              <a:latin typeface="Calibri"/>
              <a:ea typeface="+mn-ea"/>
              <a:cs typeface="+mn-cs"/>
            </a:endParaRPr>
          </a:p>
        </p:txBody>
      </p:sp>
      <p:pic>
        <p:nvPicPr>
          <p:cNvPr id="16" name="Imagen 15">
            <a:extLst>
              <a:ext uri="{FF2B5EF4-FFF2-40B4-BE49-F238E27FC236}">
                <a16:creationId xmlns:a16="http://schemas.microsoft.com/office/drawing/2014/main" id="{9F8B2740-87D3-F353-1221-2AD7047B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209" y="3513536"/>
            <a:ext cx="9829979" cy="2764682"/>
          </a:xfrm>
          <a:prstGeom prst="rect">
            <a:avLst/>
          </a:prstGeom>
          <a:effectLst>
            <a:glow>
              <a:schemeClr val="accent1"/>
            </a:glow>
            <a:outerShdw dist="50800" dir="5400000" sx="73000" sy="73000" algn="ctr" rotWithShape="0">
              <a:srgbClr val="000000">
                <a:alpha val="41000"/>
              </a:srgbClr>
            </a:outerShdw>
            <a:reflection endPos="19000" dist="50800" dir="5400000" sy="-100000" algn="bl" rotWithShape="0"/>
            <a:softEdge rad="292100"/>
          </a:effectLst>
        </p:spPr>
      </p:pic>
    </p:spTree>
    <p:extLst>
      <p:ext uri="{BB962C8B-B14F-4D97-AF65-F5344CB8AC3E}">
        <p14:creationId xmlns:p14="http://schemas.microsoft.com/office/powerpoint/2010/main" val="968350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alpha val="64000"/>
          </a:schemeClr>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6FC5475-1AF7-4C26-A5CE-0424EE23B052}"/>
              </a:ext>
            </a:extLst>
          </p:cNvPr>
          <p:cNvPicPr>
            <a:picLocks noChangeAspect="1"/>
          </p:cNvPicPr>
          <p:nvPr/>
        </p:nvPicPr>
        <p:blipFill>
          <a:blip r:embed="rId2"/>
          <a:stretch>
            <a:fillRect/>
          </a:stretch>
        </p:blipFill>
        <p:spPr>
          <a:xfrm>
            <a:off x="172204" y="115763"/>
            <a:ext cx="1386508" cy="1386508"/>
          </a:xfrm>
          <a:prstGeom prst="rect">
            <a:avLst/>
          </a:prstGeom>
        </p:spPr>
      </p:pic>
      <p:sp>
        <p:nvSpPr>
          <p:cNvPr id="3" name="CuadroTexto 2">
            <a:extLst>
              <a:ext uri="{FF2B5EF4-FFF2-40B4-BE49-F238E27FC236}">
                <a16:creationId xmlns:a16="http://schemas.microsoft.com/office/drawing/2014/main" id="{ED0CF4D3-C54B-423D-BDA6-9BB843E0C709}"/>
              </a:ext>
            </a:extLst>
          </p:cNvPr>
          <p:cNvSpPr txBox="1"/>
          <p:nvPr/>
        </p:nvSpPr>
        <p:spPr>
          <a:xfrm>
            <a:off x="1012431" y="1163717"/>
            <a:ext cx="6416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SOL</a:t>
            </a:r>
          </a:p>
        </p:txBody>
      </p:sp>
      <p:pic>
        <p:nvPicPr>
          <p:cNvPr id="4" name="Imagen 3">
            <a:extLst>
              <a:ext uri="{FF2B5EF4-FFF2-40B4-BE49-F238E27FC236}">
                <a16:creationId xmlns:a16="http://schemas.microsoft.com/office/drawing/2014/main" id="{36B13E20-C6F8-47AE-8990-B1DBB829E5C3}"/>
              </a:ext>
            </a:extLst>
          </p:cNvPr>
          <p:cNvPicPr>
            <a:picLocks noChangeAspect="1"/>
          </p:cNvPicPr>
          <p:nvPr/>
        </p:nvPicPr>
        <p:blipFill rotWithShape="1">
          <a:blip r:embed="rId3"/>
          <a:srcRect r="13172"/>
          <a:stretch/>
        </p:blipFill>
        <p:spPr>
          <a:xfrm>
            <a:off x="808216" y="1977023"/>
            <a:ext cx="2251467" cy="3319046"/>
          </a:xfrm>
          <a:prstGeom prst="rect">
            <a:avLst/>
          </a:prstGeom>
        </p:spPr>
      </p:pic>
      <p:cxnSp>
        <p:nvCxnSpPr>
          <p:cNvPr id="6" name="Conector recto de flecha 5">
            <a:extLst>
              <a:ext uri="{FF2B5EF4-FFF2-40B4-BE49-F238E27FC236}">
                <a16:creationId xmlns:a16="http://schemas.microsoft.com/office/drawing/2014/main" id="{40EF4E00-2E51-4E5B-860C-15CB6524C626}"/>
              </a:ext>
            </a:extLst>
          </p:cNvPr>
          <p:cNvCxnSpPr>
            <a:cxnSpLocks/>
          </p:cNvCxnSpPr>
          <p:nvPr/>
        </p:nvCxnSpPr>
        <p:spPr>
          <a:xfrm>
            <a:off x="1558712" y="1143403"/>
            <a:ext cx="239091" cy="8921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9E3478F4-B17A-4B99-A04B-144F2EBEC9BD}"/>
              </a:ext>
            </a:extLst>
          </p:cNvPr>
          <p:cNvSpPr txBox="1"/>
          <p:nvPr/>
        </p:nvSpPr>
        <p:spPr>
          <a:xfrm rot="3843897">
            <a:off x="1157478" y="1095640"/>
            <a:ext cx="141905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Energía solar</a:t>
            </a:r>
          </a:p>
        </p:txBody>
      </p:sp>
      <p:sp>
        <p:nvSpPr>
          <p:cNvPr id="9" name="CuadroTexto 8">
            <a:extLst>
              <a:ext uri="{FF2B5EF4-FFF2-40B4-BE49-F238E27FC236}">
                <a16:creationId xmlns:a16="http://schemas.microsoft.com/office/drawing/2014/main" id="{C7FDA091-FA48-485A-94FC-551EB6863C54}"/>
              </a:ext>
            </a:extLst>
          </p:cNvPr>
          <p:cNvSpPr txBox="1"/>
          <p:nvPr/>
        </p:nvSpPr>
        <p:spPr>
          <a:xfrm>
            <a:off x="1995804" y="2046254"/>
            <a:ext cx="14859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Fotosíntesis </a:t>
            </a:r>
          </a:p>
        </p:txBody>
      </p:sp>
      <p:cxnSp>
        <p:nvCxnSpPr>
          <p:cNvPr id="11" name="Conector recto de flecha 10">
            <a:extLst>
              <a:ext uri="{FF2B5EF4-FFF2-40B4-BE49-F238E27FC236}">
                <a16:creationId xmlns:a16="http://schemas.microsoft.com/office/drawing/2014/main" id="{248F76BE-4569-402C-9C54-364354FC0449}"/>
              </a:ext>
            </a:extLst>
          </p:cNvPr>
          <p:cNvCxnSpPr/>
          <p:nvPr/>
        </p:nvCxnSpPr>
        <p:spPr>
          <a:xfrm>
            <a:off x="883539" y="3586842"/>
            <a:ext cx="0" cy="8286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A9DE2FF4-135C-423A-A597-0D67701B0428}"/>
              </a:ext>
            </a:extLst>
          </p:cNvPr>
          <p:cNvSpPr txBox="1"/>
          <p:nvPr/>
        </p:nvSpPr>
        <p:spPr>
          <a:xfrm>
            <a:off x="591828" y="4415517"/>
            <a:ext cx="7414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Sabia bruta</a:t>
            </a:r>
          </a:p>
        </p:txBody>
      </p:sp>
      <p:cxnSp>
        <p:nvCxnSpPr>
          <p:cNvPr id="15" name="Conector recto de flecha 14">
            <a:extLst>
              <a:ext uri="{FF2B5EF4-FFF2-40B4-BE49-F238E27FC236}">
                <a16:creationId xmlns:a16="http://schemas.microsoft.com/office/drawing/2014/main" id="{7770A69E-7952-48CF-967D-1B73D8E11BBD}"/>
              </a:ext>
            </a:extLst>
          </p:cNvPr>
          <p:cNvCxnSpPr>
            <a:cxnSpLocks/>
          </p:cNvCxnSpPr>
          <p:nvPr/>
        </p:nvCxnSpPr>
        <p:spPr>
          <a:xfrm flipV="1">
            <a:off x="2978173" y="3910913"/>
            <a:ext cx="0" cy="7969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0723392B-CAC7-4652-AE91-B5F64086D807}"/>
              </a:ext>
            </a:extLst>
          </p:cNvPr>
          <p:cNvSpPr txBox="1"/>
          <p:nvPr/>
        </p:nvSpPr>
        <p:spPr>
          <a:xfrm>
            <a:off x="2737908" y="3128133"/>
            <a:ext cx="10763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Sabia elaborada</a:t>
            </a:r>
          </a:p>
        </p:txBody>
      </p:sp>
      <p:pic>
        <p:nvPicPr>
          <p:cNvPr id="18" name="Imagen 17">
            <a:extLst>
              <a:ext uri="{FF2B5EF4-FFF2-40B4-BE49-F238E27FC236}">
                <a16:creationId xmlns:a16="http://schemas.microsoft.com/office/drawing/2014/main" id="{3ADEFE61-C142-4F2A-AD25-2DC04D9DB414}"/>
              </a:ext>
            </a:extLst>
          </p:cNvPr>
          <p:cNvPicPr>
            <a:picLocks noChangeAspect="1"/>
          </p:cNvPicPr>
          <p:nvPr/>
        </p:nvPicPr>
        <p:blipFill rotWithShape="1">
          <a:blip r:embed="rId4"/>
          <a:srcRect l="16111" t="29790" r="41477" b="8813"/>
          <a:stretch/>
        </p:blipFill>
        <p:spPr>
          <a:xfrm>
            <a:off x="1220389" y="4707904"/>
            <a:ext cx="1550830" cy="2150096"/>
          </a:xfrm>
          <a:prstGeom prst="rect">
            <a:avLst/>
          </a:prstGeom>
        </p:spPr>
      </p:pic>
      <p:sp>
        <p:nvSpPr>
          <p:cNvPr id="19" name="CuadroTexto 18">
            <a:extLst>
              <a:ext uri="{FF2B5EF4-FFF2-40B4-BE49-F238E27FC236}">
                <a16:creationId xmlns:a16="http://schemas.microsoft.com/office/drawing/2014/main" id="{FBBA79CC-A31D-4FE7-BC32-CE184D10728B}"/>
              </a:ext>
            </a:extLst>
          </p:cNvPr>
          <p:cNvSpPr txBox="1"/>
          <p:nvPr/>
        </p:nvSpPr>
        <p:spPr>
          <a:xfrm>
            <a:off x="2071099" y="4724405"/>
            <a:ext cx="222458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Sales minerales + agua</a:t>
            </a:r>
          </a:p>
        </p:txBody>
      </p:sp>
      <p:cxnSp>
        <p:nvCxnSpPr>
          <p:cNvPr id="21" name="Conector recto de flecha 20">
            <a:extLst>
              <a:ext uri="{FF2B5EF4-FFF2-40B4-BE49-F238E27FC236}">
                <a16:creationId xmlns:a16="http://schemas.microsoft.com/office/drawing/2014/main" id="{86B01CAA-1D28-46E9-953C-1F83477C7469}"/>
              </a:ext>
            </a:extLst>
          </p:cNvPr>
          <p:cNvCxnSpPr>
            <a:cxnSpLocks/>
          </p:cNvCxnSpPr>
          <p:nvPr/>
        </p:nvCxnSpPr>
        <p:spPr>
          <a:xfrm>
            <a:off x="2978173" y="5000292"/>
            <a:ext cx="0" cy="3285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6C0CF577-5917-40E1-B895-F4B58FD16370}"/>
              </a:ext>
            </a:extLst>
          </p:cNvPr>
          <p:cNvSpPr txBox="1"/>
          <p:nvPr/>
        </p:nvSpPr>
        <p:spPr>
          <a:xfrm>
            <a:off x="2071099" y="5375344"/>
            <a:ext cx="29591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Calibri" panose="020F0502020204030204"/>
                <a:ea typeface="+mn-ea"/>
                <a:cs typeface="+mn-cs"/>
              </a:rPr>
              <a:t>Energía que se transforma en Energía biológica</a:t>
            </a:r>
          </a:p>
        </p:txBody>
      </p:sp>
      <p:pic>
        <p:nvPicPr>
          <p:cNvPr id="25" name="Imagen 24">
            <a:extLst>
              <a:ext uri="{FF2B5EF4-FFF2-40B4-BE49-F238E27FC236}">
                <a16:creationId xmlns:a16="http://schemas.microsoft.com/office/drawing/2014/main" id="{264E2C82-3891-4122-9132-D3656DD26354}"/>
              </a:ext>
            </a:extLst>
          </p:cNvPr>
          <p:cNvPicPr>
            <a:picLocks noChangeAspect="1"/>
          </p:cNvPicPr>
          <p:nvPr/>
        </p:nvPicPr>
        <p:blipFill rotWithShape="1">
          <a:blip r:embed="rId5"/>
          <a:srcRect l="8472" t="15156" r="53871" b="23910"/>
          <a:stretch/>
        </p:blipFill>
        <p:spPr>
          <a:xfrm>
            <a:off x="2777457" y="5944742"/>
            <a:ext cx="954899" cy="877648"/>
          </a:xfrm>
          <a:prstGeom prst="rect">
            <a:avLst/>
          </a:prstGeom>
          <a:ln w="28575">
            <a:solidFill>
              <a:srgbClr val="C00000"/>
            </a:solidFill>
          </a:ln>
        </p:spPr>
      </p:pic>
      <p:sp>
        <p:nvSpPr>
          <p:cNvPr id="28" name="Título 27">
            <a:extLst>
              <a:ext uri="{FF2B5EF4-FFF2-40B4-BE49-F238E27FC236}">
                <a16:creationId xmlns:a16="http://schemas.microsoft.com/office/drawing/2014/main" id="{B664E838-89CA-430D-972C-D9CD3E623DB0}"/>
              </a:ext>
            </a:extLst>
          </p:cNvPr>
          <p:cNvSpPr>
            <a:spLocks noGrp="1"/>
          </p:cNvSpPr>
          <p:nvPr>
            <p:ph type="title" idx="4294967295"/>
          </p:nvPr>
        </p:nvSpPr>
        <p:spPr>
          <a:xfrm>
            <a:off x="2720975" y="34925"/>
            <a:ext cx="9471025" cy="1000125"/>
          </a:xfrm>
        </p:spPr>
        <p:txBody>
          <a:bodyPr>
            <a:normAutofit/>
          </a:bodyPr>
          <a:lstStyle/>
          <a:p>
            <a:r>
              <a:rPr lang="es-MX" sz="3600" b="1" dirty="0"/>
              <a:t>Transformación de la energía en el Planeta. </a:t>
            </a:r>
            <a:endParaRPr lang="es-MX" b="1" dirty="0"/>
          </a:p>
        </p:txBody>
      </p:sp>
      <p:sp>
        <p:nvSpPr>
          <p:cNvPr id="40" name="Marcador de contenido 39">
            <a:extLst>
              <a:ext uri="{FF2B5EF4-FFF2-40B4-BE49-F238E27FC236}">
                <a16:creationId xmlns:a16="http://schemas.microsoft.com/office/drawing/2014/main" id="{25936B6F-2B18-4D0C-87DE-EFC26E5F0CAA}"/>
              </a:ext>
            </a:extLst>
          </p:cNvPr>
          <p:cNvSpPr>
            <a:spLocks noGrp="1"/>
          </p:cNvSpPr>
          <p:nvPr>
            <p:ph sz="half" idx="4294967295"/>
          </p:nvPr>
        </p:nvSpPr>
        <p:spPr>
          <a:xfrm>
            <a:off x="4668838" y="898525"/>
            <a:ext cx="7523162" cy="5959475"/>
          </a:xfrm>
        </p:spPr>
        <p:txBody>
          <a:bodyPr>
            <a:normAutofit lnSpcReduction="10000"/>
          </a:bodyPr>
          <a:lstStyle/>
          <a:p>
            <a:pPr algn="just"/>
            <a:r>
              <a:rPr lang="es-MX" dirty="0"/>
              <a:t>El suelo es un Sistema cuyos componentes son minerales y seres vivos, donde radica la clave que determina la capacidad del planeta para producir energía, alimentos y materias primas para sostener la vida, la cual se interrumpe si hay rompimiento del sistema.</a:t>
            </a:r>
          </a:p>
          <a:p>
            <a:endParaRPr lang="es-MX" dirty="0"/>
          </a:p>
          <a:p>
            <a:pPr algn="just"/>
            <a:r>
              <a:rPr lang="es-MX" dirty="0"/>
              <a:t>Se produce mediante la transformación a temperatura y presión ambiente de la energía radiante del sol , de los minerales y del agua, en energía biológica . </a:t>
            </a:r>
          </a:p>
          <a:p>
            <a:pPr algn="just"/>
            <a:r>
              <a:rPr lang="es-MX" dirty="0"/>
              <a:t>El hombre aprendió a aprovecharse de la biomasa fotosintética que se deriva de dichos procesos, pero ha degradado el Sistema Biológico del  suelo que es la base que lo sustenta.</a:t>
            </a:r>
          </a:p>
        </p:txBody>
      </p:sp>
      <p:cxnSp>
        <p:nvCxnSpPr>
          <p:cNvPr id="32" name="Conector recto de flecha 31">
            <a:extLst>
              <a:ext uri="{FF2B5EF4-FFF2-40B4-BE49-F238E27FC236}">
                <a16:creationId xmlns:a16="http://schemas.microsoft.com/office/drawing/2014/main" id="{8EF63DD4-1BFA-4989-B099-310286277647}"/>
              </a:ext>
            </a:extLst>
          </p:cNvPr>
          <p:cNvCxnSpPr>
            <a:cxnSpLocks/>
          </p:cNvCxnSpPr>
          <p:nvPr/>
        </p:nvCxnSpPr>
        <p:spPr>
          <a:xfrm flipH="1">
            <a:off x="2737908" y="2384808"/>
            <a:ext cx="121426" cy="64743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818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942109" y="62226"/>
            <a:ext cx="10307782" cy="955964"/>
          </a:xfrm>
        </p:spPr>
        <p:txBody>
          <a:bodyPr>
            <a:normAutofit fontScale="90000"/>
          </a:bodyPr>
          <a:lstStyle/>
          <a:p>
            <a:pPr algn="ctr"/>
            <a:br>
              <a:rPr lang="es-MX"/>
            </a:br>
            <a:r>
              <a:rPr lang="es-HN" sz="2700">
                <a:latin typeface="Arial Black" pitchFamily="34" charset="0"/>
              </a:rPr>
              <a:t>TROFOBIOSIS: </a:t>
            </a:r>
            <a:br>
              <a:rPr lang="es-HN" sz="2700">
                <a:latin typeface="Arial Black" pitchFamily="34" charset="0"/>
              </a:rPr>
            </a:br>
            <a:r>
              <a:rPr lang="es-HN" sz="2700">
                <a:latin typeface="Arial Black" pitchFamily="34" charset="0"/>
              </a:rPr>
              <a:t>La resistencia de las plantas y su relación con la nutrición. </a:t>
            </a:r>
            <a:br>
              <a:rPr lang="es-MX"/>
            </a:br>
            <a:endParaRPr lang="es-MX" dirty="0"/>
          </a:p>
        </p:txBody>
      </p:sp>
      <p:sp>
        <p:nvSpPr>
          <p:cNvPr id="3" name="2 Marcador de contenido"/>
          <p:cNvSpPr>
            <a:spLocks noGrp="1"/>
          </p:cNvSpPr>
          <p:nvPr>
            <p:ph sz="half" idx="4294967295"/>
          </p:nvPr>
        </p:nvSpPr>
        <p:spPr>
          <a:xfrm>
            <a:off x="0" y="1158240"/>
            <a:ext cx="9011478" cy="5699759"/>
          </a:xfrm>
        </p:spPr>
        <p:txBody>
          <a:bodyPr>
            <a:normAutofit fontScale="92500" lnSpcReduction="10000"/>
          </a:bodyPr>
          <a:lstStyle/>
          <a:p>
            <a:pPr algn="just"/>
            <a:r>
              <a:rPr lang="es-HN" b="1" dirty="0"/>
              <a:t>Trofobiosis </a:t>
            </a:r>
            <a:r>
              <a:rPr lang="es-HN" dirty="0"/>
              <a:t>( trofo: alimento, biosis: existencia de vida) Significa que cualquier ser vivo sobrevive si existe alimento adecuado para él.</a:t>
            </a:r>
          </a:p>
          <a:p>
            <a:endParaRPr lang="es-HN" dirty="0"/>
          </a:p>
          <a:p>
            <a:pPr algn="just"/>
            <a:r>
              <a:rPr lang="es-HN" dirty="0"/>
              <a:t>La resistencia de las plantas a las enfermedades está relacionada con la Genética y la Resistencia Sistémica Adquirida durante millones de años de existencia y evolución. Sin embargo, la capacidad de la planta para expresar </a:t>
            </a:r>
            <a:r>
              <a:rPr lang="es-HN" b="1" dirty="0"/>
              <a:t>su Resistencia Sistémica  Adquirida</a:t>
            </a:r>
            <a:r>
              <a:rPr lang="es-HN" dirty="0"/>
              <a:t> a una enfermedad o condiciones adversas del clima en particular se refleja en la desnutrición mineral de los cultivos y por ende al deterioro de su Sistema Inmunológico.</a:t>
            </a:r>
            <a:endParaRPr lang="es-MX" dirty="0"/>
          </a:p>
          <a:p>
            <a:pPr algn="just">
              <a:buNone/>
            </a:pPr>
            <a:r>
              <a:rPr lang="es-MX" dirty="0"/>
              <a:t>    </a:t>
            </a:r>
            <a:r>
              <a:rPr lang="es-HN" dirty="0"/>
              <a:t>La integración de la selección de variedades, las prácticas culturales, la nutrición orgánica mineral son el mejor enfoque para el control de las enfermedades de las plantas.</a:t>
            </a:r>
            <a:endParaRPr lang="es-MX" dirty="0"/>
          </a:p>
          <a:p>
            <a:pPr>
              <a:buNone/>
            </a:pPr>
            <a:r>
              <a:rPr lang="es-HN" b="1" dirty="0"/>
              <a:t> </a:t>
            </a:r>
            <a:endParaRPr lang="es-MX" dirty="0"/>
          </a:p>
          <a:p>
            <a:endParaRPr lang="es-MX" dirty="0"/>
          </a:p>
        </p:txBody>
      </p:sp>
      <p:pic>
        <p:nvPicPr>
          <p:cNvPr id="5" name="Imagen 4">
            <a:extLst>
              <a:ext uri="{FF2B5EF4-FFF2-40B4-BE49-F238E27FC236}">
                <a16:creationId xmlns:a16="http://schemas.microsoft.com/office/drawing/2014/main" id="{3C082BEA-1BAE-185E-F2EB-4439D1D288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2782" y="742122"/>
            <a:ext cx="2849217" cy="3048000"/>
          </a:xfrm>
          <a:prstGeom prst="rect">
            <a:avLst/>
          </a:prstGeom>
          <a:effectLst>
            <a:glow>
              <a:schemeClr val="accent1">
                <a:alpha val="69000"/>
              </a:schemeClr>
            </a:glow>
            <a:softEdge rad="165100"/>
          </a:effectLst>
        </p:spPr>
      </p:pic>
      <p:pic>
        <p:nvPicPr>
          <p:cNvPr id="9" name="Imagen 8">
            <a:extLst>
              <a:ext uri="{FF2B5EF4-FFF2-40B4-BE49-F238E27FC236}">
                <a16:creationId xmlns:a16="http://schemas.microsoft.com/office/drawing/2014/main" id="{2183A240-138B-B2C2-639E-5FCC2577B7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2783" y="3909391"/>
            <a:ext cx="2849216" cy="2948607"/>
          </a:xfrm>
          <a:prstGeom prst="rect">
            <a:avLst/>
          </a:prstGeom>
          <a:effectLst>
            <a:softEdge rad="152400"/>
          </a:effectLst>
        </p:spPr>
      </p:pic>
    </p:spTree>
  </p:cSld>
  <p:clrMapOvr>
    <a:masterClrMapping/>
  </p:clrMapOvr>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10990</TotalTime>
  <Words>2807</Words>
  <Application>Microsoft Office PowerPoint</Application>
  <PresentationFormat>Panorámica</PresentationFormat>
  <Paragraphs>197</Paragraphs>
  <Slides>29</Slides>
  <Notes>1</Notes>
  <HiddenSlides>1</HiddenSlides>
  <MMClips>0</MMClips>
  <ScaleCrop>false</ScaleCrop>
  <HeadingPairs>
    <vt:vector size="6" baseType="variant">
      <vt:variant>
        <vt:lpstr>Fuentes usadas</vt:lpstr>
      </vt:variant>
      <vt:variant>
        <vt:i4>9</vt:i4>
      </vt:variant>
      <vt:variant>
        <vt:lpstr>Tema</vt:lpstr>
      </vt:variant>
      <vt:variant>
        <vt:i4>4</vt:i4>
      </vt:variant>
      <vt:variant>
        <vt:lpstr>Títulos de diapositiva</vt:lpstr>
      </vt:variant>
      <vt:variant>
        <vt:i4>29</vt:i4>
      </vt:variant>
    </vt:vector>
  </HeadingPairs>
  <TitlesOfParts>
    <vt:vector size="42" baseType="lpstr">
      <vt:lpstr>Agency FB</vt:lpstr>
      <vt:lpstr>Aptos</vt:lpstr>
      <vt:lpstr>Arial</vt:lpstr>
      <vt:lpstr>Arial Black</vt:lpstr>
      <vt:lpstr>Arial Narrow</vt:lpstr>
      <vt:lpstr>Calibri</vt:lpstr>
      <vt:lpstr>Calibri Light</vt:lpstr>
      <vt:lpstr>Rubik</vt:lpstr>
      <vt:lpstr>Times New Roman</vt:lpstr>
      <vt:lpstr>Tema de Office</vt:lpstr>
      <vt:lpstr>2_Tema de Office</vt:lpstr>
      <vt:lpstr>1_Tema de Office</vt:lpstr>
      <vt:lpstr>3_Tema de Office</vt:lpstr>
      <vt:lpstr>Presentación de PowerPoint</vt:lpstr>
      <vt:lpstr>Presentación de PowerPoint</vt:lpstr>
      <vt:lpstr>Presentación de PowerPoint</vt:lpstr>
      <vt:lpstr>Presentación de PowerPoint</vt:lpstr>
      <vt:lpstr>Efectos negativos con la utilización de la tecnología tradicional</vt:lpstr>
      <vt:lpstr>Presentación de PowerPoint</vt:lpstr>
      <vt:lpstr>   </vt:lpstr>
      <vt:lpstr>Transformación de la energía en el Planeta. </vt:lpstr>
      <vt:lpstr> TROFOBIOSIS:  La resistencia de las plantas y su relación con la nutrición.  </vt:lpstr>
      <vt:lpstr>  FACTORES QUE LIMITAN LA PRODUCTIVIDAD EN LA AGRICULTURA   ACTUAL </vt:lpstr>
      <vt:lpstr>                                                    Análisis Sistémico de la Agricultura. La Agricultura es un Sistema sustentado e interrelacionado con otros sistemas, los cuales juegan un rol muy importante y decisivo en la producción agrícola final.  </vt:lpstr>
      <vt:lpstr>Tecnologías Integradas para la recuperación  y restablecimiento de los cultivos. </vt:lpstr>
      <vt:lpstr>El MULTIARADO es una alternativa vital para solucionar la crisis por la que atraviesa la agricultura a nivel  mundial, porque se basa en leyes naturales que  conservan la vida en el suelo y su papel primordial y  determinante de la producción agrícola</vt:lpstr>
      <vt:lpstr>Presentación de PowerPoint</vt:lpstr>
      <vt:lpstr>Presentación de PowerPoint</vt:lpstr>
      <vt:lpstr>Presentación de PowerPoint</vt:lpstr>
      <vt:lpstr>Presentación de PowerPoint</vt:lpstr>
      <vt:lpstr>   La utilización  de la tecnología Nano Gro™ incide en: </vt:lpstr>
      <vt:lpstr>Presentación de PowerPoint</vt:lpstr>
      <vt:lpstr>DEFICIENCIA DE MACRO Y MICROELEMENTOS EN LOS SUELOS AGRICOLAS</vt:lpstr>
      <vt:lpstr>Presentación de PowerPoint</vt:lpstr>
      <vt:lpstr>             ELEMENTOS ENCONTRADOS  EN  MINERALES TIERRA FERTIL “PLUS”    Se han encontrado mas de 55 elementos en Nano partículas o elementos trazas  en los Minerales Tierra Fértil Plus necesarios e importantes para una nutrición completa en los cultivos. As, Bi, Cr, Li, Co, Mo, Pb, Sr, V, Al, Zr, Ba, Si, Ti, Th, Tl, W, Au, Pt, Ir, Rh, Ru, C, Be, Sc, Ni, Ga, Ge, Rb, Y, Nb, Ag, La, Cd, In, Sn, Cs, Hf, Ta, Se, Te, Sb, Hg, Ce, Pr, Nd, Sm, Eu, Tb, Dy, Ho, Er, Tm, Yb, Lu.     </vt:lpstr>
      <vt:lpstr>Presentación de PowerPoint</vt:lpstr>
      <vt:lpstr>Presentación de PowerPoint</vt:lpstr>
      <vt:lpstr>Presentación de PowerPoint</vt:lpstr>
      <vt:lpstr>DEFICIENCIA DE SILICIO EN LOS SUELOS AGRICOLAS</vt:lpstr>
      <vt:lpstr>E-MICROZYME: FERTILIZANTE MICROBIANO Y CONTROL BIOLÓGICO DE PLAGAS.</vt:lpstr>
      <vt:lpstr>Efectos en la Agricultura con la aplicación de las tecnologías propuestas. </vt:lpstr>
      <vt:lpstr>   MUCHAS 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Producto Orgánico de Nanotecnología   aplicado a la Agricultura</dc:title>
  <dc:creator>armandofloresale@gmail.com</dc:creator>
  <cp:lastModifiedBy>PEDRO PABLO RIVERO</cp:lastModifiedBy>
  <cp:revision>243</cp:revision>
  <dcterms:created xsi:type="dcterms:W3CDTF">2020-09-23T23:48:14Z</dcterms:created>
  <dcterms:modified xsi:type="dcterms:W3CDTF">2025-05-17T15:40:07Z</dcterms:modified>
</cp:coreProperties>
</file>