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s/slide1.xml" ContentType="application/vnd.openxmlformats-officedocument.presentationml.slide+xml"/>
  <Default Extension="png" ContentType="image/png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x="12192000" cy="6858000"/>
  <p:notesSz cx="12192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jpg"/><Relationship Id="rId4" Type="http://schemas.openxmlformats.org/officeDocument/2006/relationships/image" Target="../media/image3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jpg"/><Relationship Id="rId3" Type="http://schemas.openxmlformats.org/officeDocument/2006/relationships/image" Target="../media/image25.jpg"/><Relationship Id="rId4" Type="http://schemas.openxmlformats.org/officeDocument/2006/relationships/image" Target="../media/image26.jpg"/><Relationship Id="rId5" Type="http://schemas.openxmlformats.org/officeDocument/2006/relationships/image" Target="../media/image27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.jpg"/><Relationship Id="rId3" Type="http://schemas.openxmlformats.org/officeDocument/2006/relationships/image" Target="../media/image29.jpg"/><Relationship Id="rId4" Type="http://schemas.openxmlformats.org/officeDocument/2006/relationships/image" Target="../media/image30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image" Target="../media/image40.png"/><Relationship Id="rId12" Type="http://schemas.openxmlformats.org/officeDocument/2006/relationships/image" Target="../media/image41.png"/><Relationship Id="rId13" Type="http://schemas.openxmlformats.org/officeDocument/2006/relationships/image" Target="../media/image42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3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4.jpg"/><Relationship Id="rId3" Type="http://schemas.openxmlformats.org/officeDocument/2006/relationships/image" Target="../media/image45.jpg"/><Relationship Id="rId4" Type="http://schemas.openxmlformats.org/officeDocument/2006/relationships/image" Target="../media/image46.jpg"/><Relationship Id="rId5" Type="http://schemas.openxmlformats.org/officeDocument/2006/relationships/image" Target="../media/image47.jpg"/><Relationship Id="rId6" Type="http://schemas.openxmlformats.org/officeDocument/2006/relationships/image" Target="../media/image48.jpg"/><Relationship Id="rId7" Type="http://schemas.openxmlformats.org/officeDocument/2006/relationships/image" Target="../media/image49.jpg"/><Relationship Id="rId8" Type="http://schemas.openxmlformats.org/officeDocument/2006/relationships/image" Target="../media/image50.jpg"/><Relationship Id="rId9" Type="http://schemas.openxmlformats.org/officeDocument/2006/relationships/image" Target="../media/image51.jpg"/><Relationship Id="rId10" Type="http://schemas.openxmlformats.org/officeDocument/2006/relationships/image" Target="../media/image52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Relationship Id="rId3" Type="http://schemas.openxmlformats.org/officeDocument/2006/relationships/image" Target="../media/image5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3" Type="http://schemas.openxmlformats.org/officeDocument/2006/relationships/image" Target="../media/image9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g"/><Relationship Id="rId3" Type="http://schemas.openxmlformats.org/officeDocument/2006/relationships/image" Target="../media/image11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g"/><Relationship Id="rId3" Type="http://schemas.openxmlformats.org/officeDocument/2006/relationships/image" Target="../media/image13.jp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jpg"/><Relationship Id="rId3" Type="http://schemas.openxmlformats.org/officeDocument/2006/relationships/image" Target="../media/image20.jpg"/><Relationship Id="rId4" Type="http://schemas.openxmlformats.org/officeDocument/2006/relationships/image" Target="../media/image21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jpg"/><Relationship Id="rId3" Type="http://schemas.openxmlformats.org/officeDocument/2006/relationships/image" Target="../media/image23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/>
          <p:nvPr/>
        </p:nvSpPr>
        <p:spPr>
          <a:xfrm>
            <a:off x="0" y="6400800"/>
            <a:ext cx="12192000" cy="457199"/>
          </a:xfrm>
          <a:custGeom>
            <a:avLst/>
            <a:gdLst/>
            <a:ahLst/>
            <a:cxnLst/>
            <a:rect l="l" t="t" r="r" b="b"/>
            <a:pathLst>
              <a:path w="12192000" h="457199">
                <a:moveTo>
                  <a:pt x="12192000" y="457199"/>
                </a:moveTo>
                <a:lnTo>
                  <a:pt x="12192000" y="0"/>
                </a:lnTo>
                <a:lnTo>
                  <a:pt x="0" y="0"/>
                </a:lnTo>
                <a:lnTo>
                  <a:pt x="0" y="457199"/>
                </a:lnTo>
                <a:lnTo>
                  <a:pt x="12192000" y="457199"/>
                </a:lnTo>
                <a:close/>
              </a:path>
            </a:pathLst>
          </a:custGeom>
          <a:solidFill>
            <a:srgbClr val="BC572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0" y="6334125"/>
            <a:ext cx="12192000" cy="66675"/>
          </a:xfrm>
          <a:custGeom>
            <a:avLst/>
            <a:gdLst/>
            <a:ahLst/>
            <a:cxnLst/>
            <a:rect l="l" t="t" r="r" b="b"/>
            <a:pathLst>
              <a:path w="12192000" h="66675">
                <a:moveTo>
                  <a:pt x="0" y="66675"/>
                </a:moveTo>
                <a:lnTo>
                  <a:pt x="12192000" y="66675"/>
                </a:lnTo>
                <a:lnTo>
                  <a:pt x="12192000" y="0"/>
                </a:lnTo>
                <a:lnTo>
                  <a:pt x="0" y="0"/>
                </a:lnTo>
                <a:lnTo>
                  <a:pt x="0" y="66675"/>
                </a:lnTo>
                <a:close/>
              </a:path>
            </a:pathLst>
          </a:custGeom>
          <a:solidFill>
            <a:srgbClr val="E3831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1214437" y="4348226"/>
            <a:ext cx="9875456" cy="0"/>
          </a:xfrm>
          <a:custGeom>
            <a:avLst/>
            <a:gdLst/>
            <a:ahLst/>
            <a:cxnLst/>
            <a:rect l="l" t="t" r="r" b="b"/>
            <a:pathLst>
              <a:path w="9875456" h="0">
                <a:moveTo>
                  <a:pt x="0" y="0"/>
                </a:moveTo>
                <a:lnTo>
                  <a:pt x="9875456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10420350" y="0"/>
            <a:ext cx="1781175" cy="18669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0" y="0"/>
            <a:ext cx="1828800" cy="18383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4981575" y="209550"/>
            <a:ext cx="1209675" cy="1295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336929" y="2151164"/>
            <a:ext cx="3369573" cy="941070"/>
          </a:xfrm>
          <a:prstGeom prst="rect">
            <a:avLst/>
          </a:prstGeom>
        </p:spPr>
        <p:txBody>
          <a:bodyPr wrap="square" lIns="0" tIns="47053" rIns="0" bIns="0" rtlCol="0">
            <a:noAutofit/>
          </a:bodyPr>
          <a:lstStyle/>
          <a:p>
            <a:pPr marL="12700">
              <a:lnSpc>
                <a:spcPts val="7409"/>
              </a:lnSpc>
            </a:pPr>
            <a:r>
              <a:rPr dirty="0" smtClean="0" sz="7200" spc="-48">
                <a:solidFill>
                  <a:srgbClr val="252525"/>
                </a:solidFill>
                <a:latin typeface="Times New Roman"/>
                <a:cs typeface="Times New Roman"/>
              </a:rPr>
              <a:t>S</a:t>
            </a:r>
            <a:r>
              <a:rPr dirty="0" smtClean="0" sz="7200" spc="-48">
                <a:solidFill>
                  <a:srgbClr val="252525"/>
                </a:solidFill>
                <a:latin typeface="Times New Roman"/>
                <a:cs typeface="Times New Roman"/>
              </a:rPr>
              <a:t>i</a:t>
            </a:r>
            <a:r>
              <a:rPr dirty="0" smtClean="0" sz="7200" spc="-48">
                <a:solidFill>
                  <a:srgbClr val="252525"/>
                </a:solidFill>
                <a:latin typeface="Times New Roman"/>
                <a:cs typeface="Times New Roman"/>
              </a:rPr>
              <a:t>s</a:t>
            </a:r>
            <a:r>
              <a:rPr dirty="0" smtClean="0" sz="7200" spc="-48">
                <a:solidFill>
                  <a:srgbClr val="252525"/>
                </a:solidFill>
                <a:latin typeface="Times New Roman"/>
                <a:cs typeface="Times New Roman"/>
              </a:rPr>
              <a:t>t</a:t>
            </a:r>
            <a:r>
              <a:rPr dirty="0" smtClean="0" sz="7200" spc="-48">
                <a:solidFill>
                  <a:srgbClr val="252525"/>
                </a:solidFill>
                <a:latin typeface="Times New Roman"/>
                <a:cs typeface="Times New Roman"/>
              </a:rPr>
              <a:t>e</a:t>
            </a:r>
            <a:r>
              <a:rPr dirty="0" smtClean="0" sz="7200" spc="-48">
                <a:solidFill>
                  <a:srgbClr val="252525"/>
                </a:solidFill>
                <a:latin typeface="Times New Roman"/>
                <a:cs typeface="Times New Roman"/>
              </a:rPr>
              <a:t>m</a:t>
            </a:r>
            <a:r>
              <a:rPr dirty="0" smtClean="0" sz="7200" spc="-48">
                <a:solidFill>
                  <a:srgbClr val="252525"/>
                </a:solidFill>
                <a:latin typeface="Times New Roman"/>
                <a:cs typeface="Times New Roman"/>
              </a:rPr>
              <a:t>a</a:t>
            </a:r>
            <a:r>
              <a:rPr dirty="0" smtClean="0" sz="7200" spc="-48">
                <a:solidFill>
                  <a:srgbClr val="252525"/>
                </a:solidFill>
                <a:latin typeface="Times New Roman"/>
                <a:cs typeface="Times New Roman"/>
              </a:rPr>
              <a:t>s</a:t>
            </a:r>
            <a:endParaRPr sz="7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62500" y="2151164"/>
            <a:ext cx="1016931" cy="941070"/>
          </a:xfrm>
          <a:prstGeom prst="rect">
            <a:avLst/>
          </a:prstGeom>
        </p:spPr>
        <p:txBody>
          <a:bodyPr wrap="square" lIns="0" tIns="47053" rIns="0" bIns="0" rtlCol="0">
            <a:noAutofit/>
          </a:bodyPr>
          <a:lstStyle/>
          <a:p>
            <a:pPr marL="12700">
              <a:lnSpc>
                <a:spcPts val="7409"/>
              </a:lnSpc>
            </a:pPr>
            <a:r>
              <a:rPr dirty="0" smtClean="0" sz="7200" spc="-39">
                <a:solidFill>
                  <a:srgbClr val="252525"/>
                </a:solidFill>
                <a:latin typeface="Times New Roman"/>
                <a:cs typeface="Times New Roman"/>
              </a:rPr>
              <a:t>d</a:t>
            </a:r>
            <a:r>
              <a:rPr dirty="0" smtClean="0" sz="7200" spc="-39">
                <a:solidFill>
                  <a:srgbClr val="252525"/>
                </a:solidFill>
                <a:latin typeface="Times New Roman"/>
                <a:cs typeface="Times New Roman"/>
              </a:rPr>
              <a:t>e</a:t>
            </a:r>
            <a:endParaRPr sz="7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839327" y="2151164"/>
            <a:ext cx="4621147" cy="941070"/>
          </a:xfrm>
          <a:prstGeom prst="rect">
            <a:avLst/>
          </a:prstGeom>
        </p:spPr>
        <p:txBody>
          <a:bodyPr wrap="square" lIns="0" tIns="47053" rIns="0" bIns="0" rtlCol="0">
            <a:noAutofit/>
          </a:bodyPr>
          <a:lstStyle/>
          <a:p>
            <a:pPr marL="12700">
              <a:lnSpc>
                <a:spcPts val="7409"/>
              </a:lnSpc>
            </a:pPr>
            <a:r>
              <a:rPr dirty="0" smtClean="0" sz="7200" spc="-48">
                <a:solidFill>
                  <a:srgbClr val="252525"/>
                </a:solidFill>
                <a:latin typeface="Times New Roman"/>
                <a:cs typeface="Times New Roman"/>
              </a:rPr>
              <a:t>I</a:t>
            </a:r>
            <a:r>
              <a:rPr dirty="0" smtClean="0" sz="7200" spc="-48">
                <a:solidFill>
                  <a:srgbClr val="252525"/>
                </a:solidFill>
                <a:latin typeface="Times New Roman"/>
                <a:cs typeface="Times New Roman"/>
              </a:rPr>
              <a:t>n</a:t>
            </a:r>
            <a:r>
              <a:rPr dirty="0" smtClean="0" sz="7200" spc="-48">
                <a:solidFill>
                  <a:srgbClr val="252525"/>
                </a:solidFill>
                <a:latin typeface="Times New Roman"/>
                <a:cs typeface="Times New Roman"/>
              </a:rPr>
              <a:t>f</a:t>
            </a:r>
            <a:r>
              <a:rPr dirty="0" smtClean="0" sz="7200" spc="-48">
                <a:solidFill>
                  <a:srgbClr val="252525"/>
                </a:solidFill>
                <a:latin typeface="Times New Roman"/>
                <a:cs typeface="Times New Roman"/>
              </a:rPr>
              <a:t>o</a:t>
            </a:r>
            <a:r>
              <a:rPr dirty="0" smtClean="0" sz="7200" spc="-48">
                <a:solidFill>
                  <a:srgbClr val="252525"/>
                </a:solidFill>
                <a:latin typeface="Times New Roman"/>
                <a:cs typeface="Times New Roman"/>
              </a:rPr>
              <a:t>r</a:t>
            </a:r>
            <a:r>
              <a:rPr dirty="0" smtClean="0" sz="7200" spc="-48">
                <a:solidFill>
                  <a:srgbClr val="252525"/>
                </a:solidFill>
                <a:latin typeface="Times New Roman"/>
                <a:cs typeface="Times New Roman"/>
              </a:rPr>
              <a:t>m</a:t>
            </a:r>
            <a:r>
              <a:rPr dirty="0" smtClean="0" sz="7200" spc="-48">
                <a:solidFill>
                  <a:srgbClr val="252525"/>
                </a:solidFill>
                <a:latin typeface="Times New Roman"/>
                <a:cs typeface="Times New Roman"/>
              </a:rPr>
              <a:t>a</a:t>
            </a:r>
            <a:r>
              <a:rPr dirty="0" smtClean="0" sz="7200" spc="-48">
                <a:solidFill>
                  <a:srgbClr val="252525"/>
                </a:solidFill>
                <a:latin typeface="Times New Roman"/>
                <a:cs typeface="Times New Roman"/>
              </a:rPr>
              <a:t>c</a:t>
            </a:r>
            <a:r>
              <a:rPr dirty="0" smtClean="0" sz="7200" spc="-48">
                <a:solidFill>
                  <a:srgbClr val="252525"/>
                </a:solidFill>
                <a:latin typeface="Times New Roman"/>
                <a:cs typeface="Times New Roman"/>
              </a:rPr>
              <a:t>i</a:t>
            </a:r>
            <a:r>
              <a:rPr dirty="0" smtClean="0" sz="7200" spc="-48">
                <a:solidFill>
                  <a:srgbClr val="252525"/>
                </a:solidFill>
                <a:latin typeface="Times New Roman"/>
                <a:cs typeface="Times New Roman"/>
              </a:rPr>
              <a:t>ón</a:t>
            </a:r>
            <a:endParaRPr sz="7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36929" y="3324263"/>
            <a:ext cx="4571547" cy="941069"/>
          </a:xfrm>
          <a:prstGeom prst="rect">
            <a:avLst/>
          </a:prstGeom>
        </p:spPr>
        <p:txBody>
          <a:bodyPr wrap="square" lIns="0" tIns="47053" rIns="0" bIns="0" rtlCol="0">
            <a:noAutofit/>
          </a:bodyPr>
          <a:lstStyle/>
          <a:p>
            <a:pPr marL="12700">
              <a:lnSpc>
                <a:spcPts val="7409"/>
              </a:lnSpc>
            </a:pPr>
            <a:r>
              <a:rPr dirty="0" smtClean="0" sz="7200" spc="-47">
                <a:solidFill>
                  <a:srgbClr val="252525"/>
                </a:solidFill>
                <a:latin typeface="Times New Roman"/>
                <a:cs typeface="Times New Roman"/>
              </a:rPr>
              <a:t>G</a:t>
            </a:r>
            <a:r>
              <a:rPr dirty="0" smtClean="0" sz="7200" spc="-47">
                <a:solidFill>
                  <a:srgbClr val="252525"/>
                </a:solidFill>
                <a:latin typeface="Times New Roman"/>
                <a:cs typeface="Times New Roman"/>
              </a:rPr>
              <a:t>e</a:t>
            </a:r>
            <a:r>
              <a:rPr dirty="0" smtClean="0" sz="7200" spc="-47">
                <a:solidFill>
                  <a:srgbClr val="252525"/>
                </a:solidFill>
                <a:latin typeface="Times New Roman"/>
                <a:cs typeface="Times New Roman"/>
              </a:rPr>
              <a:t>o</a:t>
            </a:r>
            <a:r>
              <a:rPr dirty="0" smtClean="0" sz="7200" spc="-47">
                <a:solidFill>
                  <a:srgbClr val="252525"/>
                </a:solidFill>
                <a:latin typeface="Times New Roman"/>
                <a:cs typeface="Times New Roman"/>
              </a:rPr>
              <a:t>e</a:t>
            </a:r>
            <a:r>
              <a:rPr dirty="0" smtClean="0" sz="7200" spc="-47">
                <a:solidFill>
                  <a:srgbClr val="252525"/>
                </a:solidFill>
                <a:latin typeface="Times New Roman"/>
                <a:cs typeface="Times New Roman"/>
              </a:rPr>
              <a:t>s</a:t>
            </a:r>
            <a:r>
              <a:rPr dirty="0" smtClean="0" sz="7200" spc="-47">
                <a:solidFill>
                  <a:srgbClr val="252525"/>
                </a:solidFill>
                <a:latin typeface="Times New Roman"/>
                <a:cs typeface="Times New Roman"/>
              </a:rPr>
              <a:t>p</a:t>
            </a:r>
            <a:r>
              <a:rPr dirty="0" smtClean="0" sz="7200" spc="-47">
                <a:solidFill>
                  <a:srgbClr val="252525"/>
                </a:solidFill>
                <a:latin typeface="Times New Roman"/>
                <a:cs typeface="Times New Roman"/>
              </a:rPr>
              <a:t>a</a:t>
            </a:r>
            <a:r>
              <a:rPr dirty="0" smtClean="0" sz="7200" spc="-47">
                <a:solidFill>
                  <a:srgbClr val="252525"/>
                </a:solidFill>
                <a:latin typeface="Times New Roman"/>
                <a:cs typeface="Times New Roman"/>
              </a:rPr>
              <a:t>c</a:t>
            </a:r>
            <a:r>
              <a:rPr dirty="0" smtClean="0" sz="7200" spc="-47">
                <a:solidFill>
                  <a:srgbClr val="252525"/>
                </a:solidFill>
                <a:latin typeface="Times New Roman"/>
                <a:cs typeface="Times New Roman"/>
              </a:rPr>
              <a:t>i</a:t>
            </a:r>
            <a:r>
              <a:rPr dirty="0" smtClean="0" sz="7200" spc="-47">
                <a:solidFill>
                  <a:srgbClr val="252525"/>
                </a:solidFill>
                <a:latin typeface="Times New Roman"/>
                <a:cs typeface="Times New Roman"/>
              </a:rPr>
              <a:t>a</a:t>
            </a:r>
            <a:r>
              <a:rPr dirty="0" smtClean="0" sz="7200" spc="-47">
                <a:solidFill>
                  <a:srgbClr val="252525"/>
                </a:solidFill>
                <a:latin typeface="Times New Roman"/>
                <a:cs typeface="Times New Roman"/>
              </a:rPr>
              <a:t>l</a:t>
            </a:r>
            <a:endParaRPr sz="7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79830" y="4505528"/>
            <a:ext cx="5397442" cy="1268914"/>
          </a:xfrm>
          <a:prstGeom prst="rect">
            <a:avLst/>
          </a:prstGeom>
        </p:spPr>
        <p:txBody>
          <a:bodyPr wrap="square" lIns="0" tIns="18764" rIns="0" bIns="0" rtlCol="0">
            <a:noAutofit/>
          </a:bodyPr>
          <a:lstStyle/>
          <a:p>
            <a:pPr marL="12700" marR="43020">
              <a:lnSpc>
                <a:spcPts val="2955"/>
              </a:lnSpc>
            </a:pPr>
            <a:r>
              <a:rPr dirty="0" smtClean="0" sz="2800" spc="196">
                <a:solidFill>
                  <a:srgbClr val="626F52"/>
                </a:solidFill>
                <a:latin typeface="Calibri Light"/>
                <a:cs typeface="Calibri Light"/>
              </a:rPr>
              <a:t>R</a:t>
            </a:r>
            <a:r>
              <a:rPr dirty="0" smtClean="0" sz="2800" spc="196">
                <a:solidFill>
                  <a:srgbClr val="626F52"/>
                </a:solidFill>
                <a:latin typeface="Calibri Light"/>
                <a:cs typeface="Calibri Light"/>
              </a:rPr>
              <a:t>A</a:t>
            </a:r>
            <a:r>
              <a:rPr dirty="0" smtClean="0" sz="2800" spc="196">
                <a:solidFill>
                  <a:srgbClr val="626F52"/>
                </a:solidFill>
                <a:latin typeface="Calibri Light"/>
                <a:cs typeface="Calibri Light"/>
              </a:rPr>
              <a:t>M</a:t>
            </a:r>
            <a:r>
              <a:rPr dirty="0" smtClean="0" sz="2800" spc="196">
                <a:solidFill>
                  <a:srgbClr val="626F52"/>
                </a:solidFill>
                <a:latin typeface="Calibri Light"/>
                <a:cs typeface="Calibri Light"/>
              </a:rPr>
              <a:t>Ó</a:t>
            </a:r>
            <a:r>
              <a:rPr dirty="0" smtClean="0" sz="2800" spc="196">
                <a:solidFill>
                  <a:srgbClr val="626F52"/>
                </a:solidFill>
                <a:latin typeface="Calibri Light"/>
                <a:cs typeface="Calibri Light"/>
              </a:rPr>
              <a:t>N</a:t>
            </a:r>
            <a:r>
              <a:rPr dirty="0" smtClean="0" sz="2800" spc="196">
                <a:solidFill>
                  <a:srgbClr val="626F52"/>
                </a:solidFill>
                <a:latin typeface="Calibri Light"/>
                <a:cs typeface="Calibri Light"/>
              </a:rPr>
              <a:t> </a:t>
            </a:r>
            <a:r>
              <a:rPr dirty="0" smtClean="0" sz="2800" spc="196">
                <a:solidFill>
                  <a:srgbClr val="626F52"/>
                </a:solidFill>
                <a:latin typeface="Calibri Light"/>
                <a:cs typeface="Calibri Light"/>
              </a:rPr>
              <a:t>A</a:t>
            </a:r>
            <a:r>
              <a:rPr dirty="0" smtClean="0" sz="2800" spc="196">
                <a:solidFill>
                  <a:srgbClr val="626F52"/>
                </a:solidFill>
                <a:latin typeface="Calibri Light"/>
                <a:cs typeface="Calibri Light"/>
              </a:rPr>
              <a:t>.</a:t>
            </a:r>
            <a:r>
              <a:rPr dirty="0" smtClean="0" sz="2800" spc="196">
                <a:solidFill>
                  <a:srgbClr val="626F52"/>
                </a:solidFill>
                <a:latin typeface="Calibri Light"/>
                <a:cs typeface="Calibri Light"/>
              </a:rPr>
              <a:t> </a:t>
            </a:r>
            <a:r>
              <a:rPr dirty="0" smtClean="0" sz="2800" spc="196">
                <a:solidFill>
                  <a:srgbClr val="626F52"/>
                </a:solidFill>
                <a:latin typeface="Calibri Light"/>
                <a:cs typeface="Calibri Light"/>
              </a:rPr>
              <a:t>C</a:t>
            </a:r>
            <a:r>
              <a:rPr dirty="0" smtClean="0" sz="2800" spc="196">
                <a:solidFill>
                  <a:srgbClr val="626F52"/>
                </a:solidFill>
                <a:latin typeface="Calibri Light"/>
                <a:cs typeface="Calibri Light"/>
              </a:rPr>
              <a:t>E</a:t>
            </a:r>
            <a:r>
              <a:rPr dirty="0" smtClean="0" sz="2800" spc="196">
                <a:solidFill>
                  <a:srgbClr val="626F52"/>
                </a:solidFill>
                <a:latin typeface="Calibri Light"/>
                <a:cs typeface="Calibri Light"/>
              </a:rPr>
              <a:t>D</a:t>
            </a:r>
            <a:r>
              <a:rPr dirty="0" smtClean="0" sz="2800" spc="196">
                <a:solidFill>
                  <a:srgbClr val="626F52"/>
                </a:solidFill>
                <a:latin typeface="Calibri Light"/>
                <a:cs typeface="Calibri Light"/>
              </a:rPr>
              <a:t>E</a:t>
            </a:r>
            <a:r>
              <a:rPr dirty="0" smtClean="0" sz="2800" spc="196">
                <a:solidFill>
                  <a:srgbClr val="626F52"/>
                </a:solidFill>
                <a:latin typeface="Calibri Light"/>
                <a:cs typeface="Calibri Light"/>
              </a:rPr>
              <a:t>Ñ</a:t>
            </a:r>
            <a:r>
              <a:rPr dirty="0" smtClean="0" sz="2800" spc="196">
                <a:solidFill>
                  <a:srgbClr val="626F52"/>
                </a:solidFill>
                <a:latin typeface="Calibri Light"/>
                <a:cs typeface="Calibri Light"/>
              </a:rPr>
              <a:t>O</a:t>
            </a:r>
            <a:r>
              <a:rPr dirty="0" smtClean="0" sz="2800" spc="196">
                <a:solidFill>
                  <a:srgbClr val="626F52"/>
                </a:solidFill>
                <a:latin typeface="Calibri Light"/>
                <a:cs typeface="Calibri Light"/>
              </a:rPr>
              <a:t> </a:t>
            </a:r>
            <a:r>
              <a:rPr dirty="0" smtClean="0" sz="2800" spc="196">
                <a:solidFill>
                  <a:srgbClr val="626F52"/>
                </a:solidFill>
                <a:latin typeface="Calibri Light"/>
                <a:cs typeface="Calibri Light"/>
              </a:rPr>
              <a:t>Q.</a:t>
            </a:r>
            <a:endParaRPr sz="2800">
              <a:latin typeface="Calibri Light"/>
              <a:cs typeface="Calibri Light"/>
            </a:endParaRPr>
          </a:p>
          <a:p>
            <a:pPr marL="12700">
              <a:lnSpc>
                <a:spcPct val="101725"/>
              </a:lnSpc>
              <a:spcBef>
                <a:spcPts val="1123"/>
              </a:spcBef>
            </a:pPr>
            <a:r>
              <a:rPr dirty="0" smtClean="0" sz="1900" spc="-62">
                <a:solidFill>
                  <a:srgbClr val="626F52"/>
                </a:solidFill>
                <a:latin typeface="Calibri Light"/>
                <a:cs typeface="Calibri Light"/>
              </a:rPr>
              <a:t>M</a:t>
            </a:r>
            <a:r>
              <a:rPr dirty="0" smtClean="0" sz="1900" spc="-62">
                <a:solidFill>
                  <a:srgbClr val="626F52"/>
                </a:solidFill>
                <a:latin typeface="Calibri Light"/>
                <a:cs typeface="Calibri Light"/>
              </a:rPr>
              <a:t> </a:t>
            </a:r>
            <a:r>
              <a:rPr dirty="0" smtClean="0" sz="1900" spc="-62">
                <a:solidFill>
                  <a:srgbClr val="626F52"/>
                </a:solidFill>
                <a:latin typeface="Calibri Light"/>
                <a:cs typeface="Calibri Light"/>
              </a:rPr>
              <a:t>I</a:t>
            </a:r>
            <a:r>
              <a:rPr dirty="0" smtClean="0" sz="1900" spc="-62">
                <a:solidFill>
                  <a:srgbClr val="626F52"/>
                </a:solidFill>
                <a:latin typeface="Calibri Light"/>
                <a:cs typeface="Calibri Light"/>
              </a:rPr>
              <a:t> </a:t>
            </a:r>
            <a:r>
              <a:rPr dirty="0" smtClean="0" sz="1900" spc="-62">
                <a:solidFill>
                  <a:srgbClr val="626F52"/>
                </a:solidFill>
                <a:latin typeface="Calibri Light"/>
                <a:cs typeface="Calibri Light"/>
              </a:rPr>
              <a:t>N</a:t>
            </a:r>
            <a:r>
              <a:rPr dirty="0" smtClean="0" sz="1900" spc="-62">
                <a:solidFill>
                  <a:srgbClr val="626F52"/>
                </a:solidFill>
                <a:latin typeface="Calibri Light"/>
                <a:cs typeface="Calibri Light"/>
              </a:rPr>
              <a:t> </a:t>
            </a:r>
            <a:r>
              <a:rPr dirty="0" smtClean="0" sz="1900" spc="-62">
                <a:solidFill>
                  <a:srgbClr val="626F52"/>
                </a:solidFill>
                <a:latin typeface="Calibri Light"/>
                <a:cs typeface="Calibri Light"/>
              </a:rPr>
              <a:t>I</a:t>
            </a:r>
            <a:r>
              <a:rPr dirty="0" smtClean="0" sz="1900" spc="-62">
                <a:solidFill>
                  <a:srgbClr val="626F52"/>
                </a:solidFill>
                <a:latin typeface="Calibri Light"/>
                <a:cs typeface="Calibri Light"/>
              </a:rPr>
              <a:t> </a:t>
            </a:r>
            <a:r>
              <a:rPr dirty="0" smtClean="0" sz="1900" spc="-62">
                <a:solidFill>
                  <a:srgbClr val="626F52"/>
                </a:solidFill>
                <a:latin typeface="Calibri Light"/>
                <a:cs typeface="Calibri Light"/>
              </a:rPr>
              <a:t>S</a:t>
            </a:r>
            <a:r>
              <a:rPr dirty="0" smtClean="0" sz="1900" spc="-62">
                <a:solidFill>
                  <a:srgbClr val="626F52"/>
                </a:solidFill>
                <a:latin typeface="Calibri Light"/>
                <a:cs typeface="Calibri Light"/>
              </a:rPr>
              <a:t> </a:t>
            </a:r>
            <a:r>
              <a:rPr dirty="0" smtClean="0" sz="1900" spc="-62">
                <a:solidFill>
                  <a:srgbClr val="626F52"/>
                </a:solidFill>
                <a:latin typeface="Calibri Light"/>
                <a:cs typeface="Calibri Light"/>
              </a:rPr>
              <a:t>T</a:t>
            </a:r>
            <a:r>
              <a:rPr dirty="0" smtClean="0" sz="1900" spc="-62">
                <a:solidFill>
                  <a:srgbClr val="626F52"/>
                </a:solidFill>
                <a:latin typeface="Calibri Light"/>
                <a:cs typeface="Calibri Light"/>
              </a:rPr>
              <a:t>E</a:t>
            </a:r>
            <a:r>
              <a:rPr dirty="0" smtClean="0" sz="1900" spc="-62">
                <a:solidFill>
                  <a:srgbClr val="626F52"/>
                </a:solidFill>
                <a:latin typeface="Calibri Light"/>
                <a:cs typeface="Calibri Light"/>
              </a:rPr>
              <a:t> </a:t>
            </a:r>
            <a:r>
              <a:rPr dirty="0" smtClean="0" sz="1900" spc="-62">
                <a:solidFill>
                  <a:srgbClr val="626F52"/>
                </a:solidFill>
                <a:latin typeface="Calibri Light"/>
                <a:cs typeface="Calibri Light"/>
              </a:rPr>
              <a:t>R</a:t>
            </a:r>
            <a:r>
              <a:rPr dirty="0" smtClean="0" sz="1900" spc="-62">
                <a:solidFill>
                  <a:srgbClr val="626F52"/>
                </a:solidFill>
                <a:latin typeface="Calibri Light"/>
                <a:cs typeface="Calibri Light"/>
              </a:rPr>
              <a:t> </a:t>
            </a:r>
            <a:r>
              <a:rPr dirty="0" smtClean="0" sz="1900" spc="-62">
                <a:solidFill>
                  <a:srgbClr val="626F52"/>
                </a:solidFill>
                <a:latin typeface="Calibri Light"/>
                <a:cs typeface="Calibri Light"/>
              </a:rPr>
              <a:t>I</a:t>
            </a:r>
            <a:r>
              <a:rPr dirty="0" smtClean="0" sz="1900" spc="-62">
                <a:solidFill>
                  <a:srgbClr val="626F52"/>
                </a:solidFill>
                <a:latin typeface="Calibri Light"/>
                <a:cs typeface="Calibri Light"/>
              </a:rPr>
              <a:t>O</a:t>
            </a:r>
            <a:r>
              <a:rPr dirty="0" smtClean="0" sz="1900" spc="-62">
                <a:solidFill>
                  <a:srgbClr val="626F52"/>
                </a:solidFill>
                <a:latin typeface="Calibri Light"/>
                <a:cs typeface="Calibri Light"/>
              </a:rPr>
              <a:t> </a:t>
            </a:r>
            <a:r>
              <a:rPr dirty="0" smtClean="0" sz="1900" spc="-62">
                <a:solidFill>
                  <a:srgbClr val="626F52"/>
                </a:solidFill>
                <a:latin typeface="Calibri Light"/>
                <a:cs typeface="Calibri Light"/>
              </a:rPr>
              <a:t> </a:t>
            </a:r>
            <a:r>
              <a:rPr dirty="0" smtClean="0" sz="1900" spc="-62">
                <a:solidFill>
                  <a:srgbClr val="626F52"/>
                </a:solidFill>
                <a:latin typeface="Calibri Light"/>
                <a:cs typeface="Calibri Light"/>
              </a:rPr>
              <a:t>D</a:t>
            </a:r>
            <a:r>
              <a:rPr dirty="0" smtClean="0" sz="1900" spc="-62">
                <a:solidFill>
                  <a:srgbClr val="626F52"/>
                </a:solidFill>
                <a:latin typeface="Calibri Light"/>
                <a:cs typeface="Calibri Light"/>
              </a:rPr>
              <a:t> </a:t>
            </a:r>
            <a:r>
              <a:rPr dirty="0" smtClean="0" sz="1900" spc="-62">
                <a:solidFill>
                  <a:srgbClr val="626F52"/>
                </a:solidFill>
                <a:latin typeface="Calibri Light"/>
                <a:cs typeface="Calibri Light"/>
              </a:rPr>
              <a:t>E</a:t>
            </a:r>
            <a:r>
              <a:rPr dirty="0" smtClean="0" sz="1900" spc="-62">
                <a:solidFill>
                  <a:srgbClr val="626F52"/>
                </a:solidFill>
                <a:latin typeface="Calibri Light"/>
                <a:cs typeface="Calibri Light"/>
              </a:rPr>
              <a:t> </a:t>
            </a:r>
            <a:r>
              <a:rPr dirty="0" smtClean="0" sz="1900" spc="-62">
                <a:solidFill>
                  <a:srgbClr val="626F52"/>
                </a:solidFill>
                <a:latin typeface="Calibri Light"/>
                <a:cs typeface="Calibri Light"/>
              </a:rPr>
              <a:t>D</a:t>
            </a:r>
            <a:r>
              <a:rPr dirty="0" smtClean="0" sz="1900" spc="-62">
                <a:solidFill>
                  <a:srgbClr val="626F52"/>
                </a:solidFill>
                <a:latin typeface="Calibri Light"/>
                <a:cs typeface="Calibri Light"/>
              </a:rPr>
              <a:t> </a:t>
            </a:r>
            <a:r>
              <a:rPr dirty="0" smtClean="0" sz="1900" spc="-62">
                <a:solidFill>
                  <a:srgbClr val="626F52"/>
                </a:solidFill>
                <a:latin typeface="Calibri Light"/>
                <a:cs typeface="Calibri Light"/>
              </a:rPr>
              <a:t>E</a:t>
            </a:r>
            <a:r>
              <a:rPr dirty="0" smtClean="0" sz="1900" spc="-62">
                <a:solidFill>
                  <a:srgbClr val="626F52"/>
                </a:solidFill>
                <a:latin typeface="Calibri Light"/>
                <a:cs typeface="Calibri Light"/>
              </a:rPr>
              <a:t> </a:t>
            </a:r>
            <a:r>
              <a:rPr dirty="0" smtClean="0" sz="1900" spc="-62">
                <a:solidFill>
                  <a:srgbClr val="626F52"/>
                </a:solidFill>
                <a:latin typeface="Calibri Light"/>
                <a:cs typeface="Calibri Light"/>
              </a:rPr>
              <a:t>S</a:t>
            </a:r>
            <a:r>
              <a:rPr dirty="0" smtClean="0" sz="1900" spc="-62">
                <a:solidFill>
                  <a:srgbClr val="626F52"/>
                </a:solidFill>
                <a:latin typeface="Calibri Light"/>
                <a:cs typeface="Calibri Light"/>
              </a:rPr>
              <a:t> </a:t>
            </a:r>
            <a:r>
              <a:rPr dirty="0" smtClean="0" sz="1900" spc="-62">
                <a:solidFill>
                  <a:srgbClr val="626F52"/>
                </a:solidFill>
                <a:latin typeface="Calibri Light"/>
                <a:cs typeface="Calibri Light"/>
              </a:rPr>
              <a:t>A</a:t>
            </a:r>
            <a:r>
              <a:rPr dirty="0" smtClean="0" sz="1900" spc="-62">
                <a:solidFill>
                  <a:srgbClr val="626F52"/>
                </a:solidFill>
                <a:latin typeface="Calibri Light"/>
                <a:cs typeface="Calibri Light"/>
              </a:rPr>
              <a:t> </a:t>
            </a:r>
            <a:r>
              <a:rPr dirty="0" smtClean="0" sz="1900" spc="-62">
                <a:solidFill>
                  <a:srgbClr val="626F52"/>
                </a:solidFill>
                <a:latin typeface="Calibri Light"/>
                <a:cs typeface="Calibri Light"/>
              </a:rPr>
              <a:t>R</a:t>
            </a:r>
            <a:r>
              <a:rPr dirty="0" smtClean="0" sz="1900" spc="-62">
                <a:solidFill>
                  <a:srgbClr val="626F52"/>
                </a:solidFill>
                <a:latin typeface="Calibri Light"/>
                <a:cs typeface="Calibri Light"/>
              </a:rPr>
              <a:t> </a:t>
            </a:r>
            <a:r>
              <a:rPr dirty="0" smtClean="0" sz="1900" spc="-62">
                <a:solidFill>
                  <a:srgbClr val="626F52"/>
                </a:solidFill>
                <a:latin typeface="Calibri Light"/>
                <a:cs typeface="Calibri Light"/>
              </a:rPr>
              <a:t>R</a:t>
            </a:r>
            <a:r>
              <a:rPr dirty="0" smtClean="0" sz="1900" spc="-62">
                <a:solidFill>
                  <a:srgbClr val="626F52"/>
                </a:solidFill>
                <a:latin typeface="Calibri Light"/>
                <a:cs typeface="Calibri Light"/>
              </a:rPr>
              <a:t> </a:t>
            </a:r>
            <a:r>
              <a:rPr dirty="0" smtClean="0" sz="1900" spc="-62">
                <a:solidFill>
                  <a:srgbClr val="626F52"/>
                </a:solidFill>
                <a:latin typeface="Calibri Light"/>
                <a:cs typeface="Calibri Light"/>
              </a:rPr>
              <a:t>O</a:t>
            </a:r>
            <a:r>
              <a:rPr dirty="0" smtClean="0" sz="1900" spc="-62">
                <a:solidFill>
                  <a:srgbClr val="626F52"/>
                </a:solidFill>
                <a:latin typeface="Calibri Light"/>
                <a:cs typeface="Calibri Light"/>
              </a:rPr>
              <a:t> </a:t>
            </a:r>
            <a:r>
              <a:rPr dirty="0" smtClean="0" sz="1900" spc="-62">
                <a:solidFill>
                  <a:srgbClr val="626F52"/>
                </a:solidFill>
                <a:latin typeface="Calibri Light"/>
                <a:cs typeface="Calibri Light"/>
              </a:rPr>
              <a:t>L</a:t>
            </a:r>
            <a:r>
              <a:rPr dirty="0" smtClean="0" sz="1900" spc="-62">
                <a:solidFill>
                  <a:srgbClr val="626F52"/>
                </a:solidFill>
                <a:latin typeface="Calibri Light"/>
                <a:cs typeface="Calibri Light"/>
              </a:rPr>
              <a:t> </a:t>
            </a:r>
            <a:r>
              <a:rPr dirty="0" smtClean="0" sz="1900" spc="-62">
                <a:solidFill>
                  <a:srgbClr val="626F52"/>
                </a:solidFill>
                <a:latin typeface="Calibri Light"/>
                <a:cs typeface="Calibri Light"/>
              </a:rPr>
              <a:t>L</a:t>
            </a:r>
            <a:r>
              <a:rPr dirty="0" smtClean="0" sz="1900" spc="-62">
                <a:solidFill>
                  <a:srgbClr val="626F52"/>
                </a:solidFill>
                <a:latin typeface="Calibri Light"/>
                <a:cs typeface="Calibri Light"/>
              </a:rPr>
              <a:t>O</a:t>
            </a:r>
            <a:r>
              <a:rPr dirty="0" smtClean="0" sz="1900" spc="-62">
                <a:solidFill>
                  <a:srgbClr val="626F52"/>
                </a:solidFill>
                <a:latin typeface="Calibri Light"/>
                <a:cs typeface="Calibri Light"/>
              </a:rPr>
              <a:t> </a:t>
            </a:r>
            <a:r>
              <a:rPr dirty="0" smtClean="0" sz="1900" spc="-62">
                <a:solidFill>
                  <a:srgbClr val="626F52"/>
                </a:solidFill>
                <a:latin typeface="Calibri Light"/>
                <a:cs typeface="Calibri Light"/>
              </a:rPr>
              <a:t> </a:t>
            </a:r>
            <a:r>
              <a:rPr dirty="0" smtClean="0" sz="1900" spc="-62">
                <a:solidFill>
                  <a:srgbClr val="626F52"/>
                </a:solidFill>
                <a:latin typeface="Calibri Light"/>
                <a:cs typeface="Calibri Light"/>
              </a:rPr>
              <a:t>A</a:t>
            </a:r>
            <a:r>
              <a:rPr dirty="0" smtClean="0" sz="1900" spc="-62">
                <a:solidFill>
                  <a:srgbClr val="626F52"/>
                </a:solidFill>
                <a:latin typeface="Calibri Light"/>
                <a:cs typeface="Calibri Light"/>
              </a:rPr>
              <a:t> </a:t>
            </a:r>
            <a:r>
              <a:rPr dirty="0" smtClean="0" sz="1900" spc="-62">
                <a:solidFill>
                  <a:srgbClr val="626F52"/>
                </a:solidFill>
                <a:latin typeface="Calibri Light"/>
                <a:cs typeface="Calibri Light"/>
              </a:rPr>
              <a:t>G</a:t>
            </a:r>
            <a:r>
              <a:rPr dirty="0" smtClean="0" sz="1900" spc="-62">
                <a:solidFill>
                  <a:srgbClr val="626F52"/>
                </a:solidFill>
                <a:latin typeface="Calibri Light"/>
                <a:cs typeface="Calibri Light"/>
              </a:rPr>
              <a:t>R</a:t>
            </a:r>
            <a:r>
              <a:rPr dirty="0" smtClean="0" sz="1900" spc="-62">
                <a:solidFill>
                  <a:srgbClr val="626F52"/>
                </a:solidFill>
                <a:latin typeface="Calibri Light"/>
                <a:cs typeface="Calibri Light"/>
              </a:rPr>
              <a:t> </a:t>
            </a:r>
            <a:r>
              <a:rPr dirty="0" smtClean="0" sz="1900" spc="-62">
                <a:solidFill>
                  <a:srgbClr val="626F52"/>
                </a:solidFill>
                <a:latin typeface="Calibri Light"/>
                <a:cs typeface="Calibri Light"/>
              </a:rPr>
              <a:t>O</a:t>
            </a:r>
            <a:r>
              <a:rPr dirty="0" smtClean="0" sz="1900" spc="-62">
                <a:solidFill>
                  <a:srgbClr val="626F52"/>
                </a:solidFill>
                <a:latin typeface="Calibri Light"/>
                <a:cs typeface="Calibri Light"/>
              </a:rPr>
              <a:t> </a:t>
            </a:r>
            <a:r>
              <a:rPr dirty="0" smtClean="0" sz="1900" spc="-62">
                <a:solidFill>
                  <a:srgbClr val="626F52"/>
                </a:solidFill>
                <a:latin typeface="Calibri Light"/>
                <a:cs typeface="Calibri Light"/>
              </a:rPr>
              <a:t>P</a:t>
            </a:r>
            <a:r>
              <a:rPr dirty="0" smtClean="0" sz="1900" spc="-62">
                <a:solidFill>
                  <a:srgbClr val="626F52"/>
                </a:solidFill>
                <a:latin typeface="Calibri Light"/>
                <a:cs typeface="Calibri Light"/>
              </a:rPr>
              <a:t> </a:t>
            </a:r>
            <a:r>
              <a:rPr dirty="0" smtClean="0" sz="1900" spc="-62">
                <a:solidFill>
                  <a:srgbClr val="626F52"/>
                </a:solidFill>
                <a:latin typeface="Calibri Light"/>
                <a:cs typeface="Calibri Light"/>
              </a:rPr>
              <a:t>E</a:t>
            </a:r>
            <a:r>
              <a:rPr dirty="0" smtClean="0" sz="1900" spc="-62">
                <a:solidFill>
                  <a:srgbClr val="626F52"/>
                </a:solidFill>
                <a:latin typeface="Calibri Light"/>
                <a:cs typeface="Calibri Light"/>
              </a:rPr>
              <a:t> </a:t>
            </a:r>
            <a:r>
              <a:rPr dirty="0" smtClean="0" sz="1900" spc="-62">
                <a:solidFill>
                  <a:srgbClr val="626F52"/>
                </a:solidFill>
                <a:latin typeface="Calibri Light"/>
                <a:cs typeface="Calibri Light"/>
              </a:rPr>
              <a:t>C</a:t>
            </a:r>
            <a:r>
              <a:rPr dirty="0" smtClean="0" sz="1900" spc="-62">
                <a:solidFill>
                  <a:srgbClr val="626F52"/>
                </a:solidFill>
                <a:latin typeface="Calibri Light"/>
                <a:cs typeface="Calibri Light"/>
              </a:rPr>
              <a:t> </a:t>
            </a:r>
            <a:r>
              <a:rPr dirty="0" smtClean="0" sz="1900" spc="-62">
                <a:solidFill>
                  <a:srgbClr val="626F52"/>
                </a:solidFill>
                <a:latin typeface="Calibri Light"/>
                <a:cs typeface="Calibri Light"/>
              </a:rPr>
              <a:t>U</a:t>
            </a:r>
            <a:r>
              <a:rPr dirty="0" smtClean="0" sz="1900" spc="-62">
                <a:solidFill>
                  <a:srgbClr val="626F52"/>
                </a:solidFill>
                <a:latin typeface="Calibri Light"/>
                <a:cs typeface="Calibri Light"/>
              </a:rPr>
              <a:t>A</a:t>
            </a:r>
            <a:r>
              <a:rPr dirty="0" smtClean="0" sz="1900" spc="-62">
                <a:solidFill>
                  <a:srgbClr val="626F52"/>
                </a:solidFill>
                <a:latin typeface="Calibri Light"/>
                <a:cs typeface="Calibri Light"/>
              </a:rPr>
              <a:t> </a:t>
            </a:r>
            <a:r>
              <a:rPr dirty="0" smtClean="0" sz="1900" spc="-62">
                <a:solidFill>
                  <a:srgbClr val="626F52"/>
                </a:solidFill>
                <a:latin typeface="Calibri Light"/>
                <a:cs typeface="Calibri Light"/>
              </a:rPr>
              <a:t>R</a:t>
            </a:r>
            <a:r>
              <a:rPr dirty="0" smtClean="0" sz="1900" spc="-62">
                <a:solidFill>
                  <a:srgbClr val="626F52"/>
                </a:solidFill>
                <a:latin typeface="Calibri Light"/>
                <a:cs typeface="Calibri Light"/>
              </a:rPr>
              <a:t> </a:t>
            </a:r>
            <a:r>
              <a:rPr dirty="0" smtClean="0" sz="1900" spc="-62">
                <a:solidFill>
                  <a:srgbClr val="626F52"/>
                </a:solidFill>
                <a:latin typeface="Calibri Light"/>
                <a:cs typeface="Calibri Light"/>
              </a:rPr>
              <a:t>I</a:t>
            </a:r>
            <a:r>
              <a:rPr dirty="0" smtClean="0" sz="1900" spc="-62">
                <a:solidFill>
                  <a:srgbClr val="626F52"/>
                </a:solidFill>
                <a:latin typeface="Calibri Light"/>
                <a:cs typeface="Calibri Light"/>
              </a:rPr>
              <a:t> </a:t>
            </a:r>
            <a:r>
              <a:rPr dirty="0" smtClean="0" sz="1900" spc="-62">
                <a:solidFill>
                  <a:srgbClr val="626F52"/>
                </a:solidFill>
                <a:latin typeface="Calibri Light"/>
                <a:cs typeface="Calibri Light"/>
              </a:rPr>
              <a:t>O</a:t>
            </a:r>
            <a:endParaRPr sz="1900">
              <a:latin typeface="Calibri Light"/>
              <a:cs typeface="Calibri Light"/>
            </a:endParaRPr>
          </a:p>
          <a:p>
            <a:pPr marL="12700" marR="43020">
              <a:lnSpc>
                <a:spcPct val="101725"/>
              </a:lnSpc>
              <a:spcBef>
                <a:spcPts val="1196"/>
              </a:spcBef>
            </a:pPr>
            <a:r>
              <a:rPr dirty="0" smtClean="0" sz="1900" spc="-71">
                <a:solidFill>
                  <a:srgbClr val="626F52"/>
                </a:solidFill>
                <a:latin typeface="Calibri Light"/>
                <a:cs typeface="Calibri Light"/>
              </a:rPr>
              <a:t>r</a:t>
            </a:r>
            <a:r>
              <a:rPr dirty="0" smtClean="0" sz="1900" spc="-71">
                <a:solidFill>
                  <a:srgbClr val="626F52"/>
                </a:solidFill>
                <a:latin typeface="Calibri Light"/>
                <a:cs typeface="Calibri Light"/>
              </a:rPr>
              <a:t>c</a:t>
            </a:r>
            <a:r>
              <a:rPr dirty="0" smtClean="0" sz="1900" spc="-71">
                <a:solidFill>
                  <a:srgbClr val="626F52"/>
                </a:solidFill>
                <a:latin typeface="Calibri Light"/>
                <a:cs typeface="Calibri Light"/>
              </a:rPr>
              <a:t>d</a:t>
            </a:r>
            <a:r>
              <a:rPr dirty="0" smtClean="0" sz="1900" spc="-71">
                <a:solidFill>
                  <a:srgbClr val="626F52"/>
                </a:solidFill>
                <a:latin typeface="Calibri Light"/>
                <a:cs typeface="Calibri Light"/>
              </a:rPr>
              <a:t> </a:t>
            </a:r>
            <a:r>
              <a:rPr dirty="0" smtClean="0" sz="1900" spc="-71">
                <a:solidFill>
                  <a:srgbClr val="626F52"/>
                </a:solidFill>
                <a:latin typeface="Calibri Light"/>
                <a:cs typeface="Calibri Light"/>
              </a:rPr>
              <a:t>e</a:t>
            </a:r>
            <a:r>
              <a:rPr dirty="0" smtClean="0" sz="1900" spc="-71">
                <a:solidFill>
                  <a:srgbClr val="626F52"/>
                </a:solidFill>
                <a:latin typeface="Calibri Light"/>
                <a:cs typeface="Calibri Light"/>
              </a:rPr>
              <a:t> </a:t>
            </a:r>
            <a:r>
              <a:rPr dirty="0" smtClean="0" sz="1900" spc="-71">
                <a:solidFill>
                  <a:srgbClr val="626F52"/>
                </a:solidFill>
                <a:latin typeface="Calibri Light"/>
                <a:cs typeface="Calibri Light"/>
              </a:rPr>
              <a:t>n</a:t>
            </a:r>
            <a:r>
              <a:rPr dirty="0" smtClean="0" sz="1900" spc="-71">
                <a:solidFill>
                  <a:srgbClr val="626F52"/>
                </a:solidFill>
                <a:latin typeface="Calibri Light"/>
                <a:cs typeface="Calibri Light"/>
              </a:rPr>
              <a:t> </a:t>
            </a:r>
            <a:r>
              <a:rPr dirty="0" smtClean="0" sz="1900" spc="-71">
                <a:solidFill>
                  <a:srgbClr val="626F52"/>
                </a:solidFill>
                <a:latin typeface="Calibri Light"/>
                <a:cs typeface="Calibri Light"/>
              </a:rPr>
              <a:t>o</a:t>
            </a:r>
            <a:r>
              <a:rPr dirty="0" smtClean="0" sz="1900" spc="-71">
                <a:solidFill>
                  <a:srgbClr val="626F52"/>
                </a:solidFill>
                <a:latin typeface="Calibri Light"/>
                <a:cs typeface="Calibri Light"/>
              </a:rPr>
              <a:t> </a:t>
            </a:r>
            <a:r>
              <a:rPr dirty="0" smtClean="0" sz="1900" spc="-71">
                <a:solidFill>
                  <a:srgbClr val="626F52"/>
                </a:solidFill>
                <a:latin typeface="Calibri Light"/>
                <a:cs typeface="Calibri Light"/>
              </a:rPr>
              <a:t>@</a:t>
            </a:r>
            <a:r>
              <a:rPr dirty="0" smtClean="0" sz="1900" spc="-71">
                <a:solidFill>
                  <a:srgbClr val="626F52"/>
                </a:solidFill>
                <a:latin typeface="Calibri Light"/>
                <a:cs typeface="Calibri Light"/>
              </a:rPr>
              <a:t> </a:t>
            </a:r>
            <a:r>
              <a:rPr dirty="0" smtClean="0" sz="1900" spc="-71">
                <a:solidFill>
                  <a:srgbClr val="626F52"/>
                </a:solidFill>
                <a:latin typeface="Calibri Light"/>
                <a:cs typeface="Calibri Light"/>
              </a:rPr>
              <a:t>m</a:t>
            </a:r>
            <a:r>
              <a:rPr dirty="0" smtClean="0" sz="1900" spc="-71">
                <a:solidFill>
                  <a:srgbClr val="626F52"/>
                </a:solidFill>
                <a:latin typeface="Calibri Light"/>
                <a:cs typeface="Calibri Light"/>
              </a:rPr>
              <a:t> </a:t>
            </a:r>
            <a:r>
              <a:rPr dirty="0" smtClean="0" sz="1900" spc="-71">
                <a:solidFill>
                  <a:srgbClr val="626F52"/>
                </a:solidFill>
                <a:latin typeface="Calibri Light"/>
                <a:cs typeface="Calibri Light"/>
              </a:rPr>
              <a:t>i</a:t>
            </a:r>
            <a:r>
              <a:rPr dirty="0" smtClean="0" sz="1900" spc="-71">
                <a:solidFill>
                  <a:srgbClr val="626F52"/>
                </a:solidFill>
                <a:latin typeface="Calibri Light"/>
                <a:cs typeface="Calibri Light"/>
              </a:rPr>
              <a:t> </a:t>
            </a:r>
            <a:r>
              <a:rPr dirty="0" smtClean="0" sz="1900" spc="-71">
                <a:solidFill>
                  <a:srgbClr val="626F52"/>
                </a:solidFill>
                <a:latin typeface="Calibri Light"/>
                <a:cs typeface="Calibri Light"/>
              </a:rPr>
              <a:t>d</a:t>
            </a:r>
            <a:r>
              <a:rPr dirty="0" smtClean="0" sz="1900" spc="-71">
                <a:solidFill>
                  <a:srgbClr val="626F52"/>
                </a:solidFill>
                <a:latin typeface="Calibri Light"/>
                <a:cs typeface="Calibri Light"/>
              </a:rPr>
              <a:t> </a:t>
            </a:r>
            <a:r>
              <a:rPr dirty="0" smtClean="0" sz="1900" spc="-71">
                <a:solidFill>
                  <a:srgbClr val="626F52"/>
                </a:solidFill>
                <a:latin typeface="Calibri Light"/>
                <a:cs typeface="Calibri Light"/>
              </a:rPr>
              <a:t>a</a:t>
            </a:r>
            <a:r>
              <a:rPr dirty="0" smtClean="0" sz="1900" spc="-71">
                <a:solidFill>
                  <a:srgbClr val="626F52"/>
                </a:solidFill>
                <a:latin typeface="Calibri Light"/>
                <a:cs typeface="Calibri Light"/>
              </a:rPr>
              <a:t> </a:t>
            </a:r>
            <a:r>
              <a:rPr dirty="0" smtClean="0" sz="1900" spc="-71">
                <a:solidFill>
                  <a:srgbClr val="626F52"/>
                </a:solidFill>
                <a:latin typeface="Calibri Light"/>
                <a:cs typeface="Calibri Light"/>
              </a:rPr>
              <a:t>.</a:t>
            </a:r>
            <a:r>
              <a:rPr dirty="0" smtClean="0" sz="1900" spc="-71">
                <a:solidFill>
                  <a:srgbClr val="626F52"/>
                </a:solidFill>
                <a:latin typeface="Calibri Light"/>
                <a:cs typeface="Calibri Light"/>
              </a:rPr>
              <a:t> </a:t>
            </a:r>
            <a:r>
              <a:rPr dirty="0" smtClean="0" sz="1900" spc="-71">
                <a:solidFill>
                  <a:srgbClr val="626F52"/>
                </a:solidFill>
                <a:latin typeface="Calibri Light"/>
                <a:cs typeface="Calibri Light"/>
              </a:rPr>
              <a:t>g</a:t>
            </a:r>
            <a:r>
              <a:rPr dirty="0" smtClean="0" sz="1900" spc="-71">
                <a:solidFill>
                  <a:srgbClr val="626F52"/>
                </a:solidFill>
                <a:latin typeface="Calibri Light"/>
                <a:cs typeface="Calibri Light"/>
              </a:rPr>
              <a:t>o</a:t>
            </a:r>
            <a:r>
              <a:rPr dirty="0" smtClean="0" sz="1900" spc="-71">
                <a:solidFill>
                  <a:srgbClr val="626F52"/>
                </a:solidFill>
                <a:latin typeface="Calibri Light"/>
                <a:cs typeface="Calibri Light"/>
              </a:rPr>
              <a:t> </a:t>
            </a:r>
            <a:r>
              <a:rPr dirty="0" smtClean="0" sz="1900" spc="-71">
                <a:solidFill>
                  <a:srgbClr val="626F52"/>
                </a:solidFill>
                <a:latin typeface="Calibri Light"/>
                <a:cs typeface="Calibri Light"/>
              </a:rPr>
              <a:t>b</a:t>
            </a:r>
            <a:r>
              <a:rPr dirty="0" smtClean="0" sz="1900" spc="-71">
                <a:solidFill>
                  <a:srgbClr val="626F52"/>
                </a:solidFill>
                <a:latin typeface="Calibri Light"/>
                <a:cs typeface="Calibri Light"/>
              </a:rPr>
              <a:t> </a:t>
            </a:r>
            <a:r>
              <a:rPr dirty="0" smtClean="0" sz="1900" spc="-71">
                <a:solidFill>
                  <a:srgbClr val="626F52"/>
                </a:solidFill>
                <a:latin typeface="Calibri Light"/>
                <a:cs typeface="Calibri Light"/>
              </a:rPr>
              <a:t>.</a:t>
            </a:r>
            <a:r>
              <a:rPr dirty="0" smtClean="0" sz="1900" spc="-71">
                <a:solidFill>
                  <a:srgbClr val="626F52"/>
                </a:solidFill>
                <a:latin typeface="Calibri Light"/>
                <a:cs typeface="Calibri Light"/>
              </a:rPr>
              <a:t> </a:t>
            </a:r>
            <a:r>
              <a:rPr dirty="0" smtClean="0" sz="1900" spc="-71">
                <a:solidFill>
                  <a:srgbClr val="626F52"/>
                </a:solidFill>
                <a:latin typeface="Calibri Light"/>
                <a:cs typeface="Calibri Light"/>
              </a:rPr>
              <a:t>p</a:t>
            </a:r>
            <a:r>
              <a:rPr dirty="0" smtClean="0" sz="1900" spc="-71">
                <a:solidFill>
                  <a:srgbClr val="626F52"/>
                </a:solidFill>
                <a:latin typeface="Calibri Light"/>
                <a:cs typeface="Calibri Light"/>
              </a:rPr>
              <a:t> </a:t>
            </a:r>
            <a:r>
              <a:rPr dirty="0" smtClean="0" sz="1900" spc="-71">
                <a:solidFill>
                  <a:srgbClr val="626F52"/>
                </a:solidFill>
                <a:latin typeface="Calibri Light"/>
                <a:cs typeface="Calibri Light"/>
              </a:rPr>
              <a:t>a</a:t>
            </a:r>
            <a:endParaRPr sz="1900">
              <a:latin typeface="Calibri Light"/>
              <a:cs typeface="Calibri Light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214437" y="4208526"/>
            <a:ext cx="9875456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ject 19"/>
          <p:cNvSpPr/>
          <p:nvPr/>
        </p:nvSpPr>
        <p:spPr>
          <a:xfrm>
            <a:off x="0" y="6400800"/>
            <a:ext cx="12192000" cy="457199"/>
          </a:xfrm>
          <a:custGeom>
            <a:avLst/>
            <a:gdLst/>
            <a:ahLst/>
            <a:cxnLst/>
            <a:rect l="l" t="t" r="r" b="b"/>
            <a:pathLst>
              <a:path w="12192000" h="457199">
                <a:moveTo>
                  <a:pt x="12192000" y="457199"/>
                </a:moveTo>
                <a:lnTo>
                  <a:pt x="12192000" y="0"/>
                </a:lnTo>
                <a:lnTo>
                  <a:pt x="0" y="0"/>
                </a:lnTo>
                <a:lnTo>
                  <a:pt x="0" y="457199"/>
                </a:lnTo>
                <a:lnTo>
                  <a:pt x="12192000" y="457199"/>
                </a:lnTo>
                <a:close/>
              </a:path>
            </a:pathLst>
          </a:custGeom>
          <a:solidFill>
            <a:srgbClr val="BC572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" name="object 20"/>
          <p:cNvSpPr/>
          <p:nvPr/>
        </p:nvSpPr>
        <p:spPr>
          <a:xfrm>
            <a:off x="0" y="6334125"/>
            <a:ext cx="12192000" cy="66675"/>
          </a:xfrm>
          <a:custGeom>
            <a:avLst/>
            <a:gdLst/>
            <a:ahLst/>
            <a:cxnLst/>
            <a:rect l="l" t="t" r="r" b="b"/>
            <a:pathLst>
              <a:path w="12192000" h="66675">
                <a:moveTo>
                  <a:pt x="0" y="66675"/>
                </a:moveTo>
                <a:lnTo>
                  <a:pt x="12192000" y="66675"/>
                </a:lnTo>
                <a:lnTo>
                  <a:pt x="12192000" y="0"/>
                </a:lnTo>
                <a:lnTo>
                  <a:pt x="0" y="0"/>
                </a:lnTo>
                <a:lnTo>
                  <a:pt x="0" y="66675"/>
                </a:lnTo>
                <a:close/>
              </a:path>
            </a:pathLst>
          </a:custGeom>
          <a:solidFill>
            <a:srgbClr val="E3831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" name="object 18"/>
          <p:cNvSpPr/>
          <p:nvPr/>
        </p:nvSpPr>
        <p:spPr>
          <a:xfrm>
            <a:off x="152400" y="1790700"/>
            <a:ext cx="3048000" cy="33242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" name="object 17"/>
          <p:cNvSpPr/>
          <p:nvPr/>
        </p:nvSpPr>
        <p:spPr>
          <a:xfrm>
            <a:off x="7048500" y="1857375"/>
            <a:ext cx="2419350" cy="3314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" name="object 16"/>
          <p:cNvSpPr/>
          <p:nvPr/>
        </p:nvSpPr>
        <p:spPr>
          <a:xfrm>
            <a:off x="3409950" y="1857375"/>
            <a:ext cx="3209925" cy="34194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" name="object 15"/>
          <p:cNvSpPr/>
          <p:nvPr/>
        </p:nvSpPr>
        <p:spPr>
          <a:xfrm>
            <a:off x="9601200" y="1790700"/>
            <a:ext cx="2514600" cy="3429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6753225" y="2066925"/>
            <a:ext cx="70230" cy="3162554"/>
          </a:xfrm>
          <a:custGeom>
            <a:avLst/>
            <a:gdLst/>
            <a:ahLst/>
            <a:cxnLst/>
            <a:rect l="l" t="t" r="r" b="b"/>
            <a:pathLst>
              <a:path w="70230" h="3162554">
                <a:moveTo>
                  <a:pt x="0" y="0"/>
                </a:moveTo>
                <a:lnTo>
                  <a:pt x="70230" y="3162554"/>
                </a:lnTo>
              </a:path>
            </a:pathLst>
          </a:custGeom>
          <a:ln w="38100">
            <a:solidFill>
              <a:srgbClr val="000000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166177" y="1305041"/>
            <a:ext cx="10070290" cy="435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90"/>
              </a:lnSpc>
              <a:tabLst>
                <a:tab pos="9994900" algn="l"/>
              </a:tabLst>
            </a:pPr>
            <a:r>
              <a:rPr dirty="0" smtClean="0" sz="3250" spc="-12" b="1" u="sng">
                <a:solidFill>
                  <a:srgbClr val="434343"/>
                </a:solidFill>
                <a:latin typeface="Times New Roman"/>
                <a:cs typeface="Times New Roman"/>
              </a:rPr>
              <a:t>M</a:t>
            </a:r>
            <a:r>
              <a:rPr dirty="0" smtClean="0" sz="3250" spc="-12" b="1" u="sng">
                <a:solidFill>
                  <a:srgbClr val="434343"/>
                </a:solidFill>
                <a:latin typeface="Times New Roman"/>
                <a:cs typeface="Times New Roman"/>
              </a:rPr>
              <a:t>O</a:t>
            </a:r>
            <a:r>
              <a:rPr dirty="0" smtClean="0" sz="3250" spc="-12" b="1" u="sng">
                <a:solidFill>
                  <a:srgbClr val="434343"/>
                </a:solidFill>
                <a:latin typeface="Times New Roman"/>
                <a:cs typeface="Times New Roman"/>
              </a:rPr>
              <a:t>D</a:t>
            </a:r>
            <a:r>
              <a:rPr dirty="0" smtClean="0" sz="3250" spc="-12" b="1" u="sng">
                <a:solidFill>
                  <a:srgbClr val="434343"/>
                </a:solidFill>
                <a:latin typeface="Times New Roman"/>
                <a:cs typeface="Times New Roman"/>
              </a:rPr>
              <a:t>E</a:t>
            </a:r>
            <a:r>
              <a:rPr dirty="0" smtClean="0" sz="3250" spc="-12" b="1" u="sng">
                <a:solidFill>
                  <a:srgbClr val="434343"/>
                </a:solidFill>
                <a:latin typeface="Times New Roman"/>
                <a:cs typeface="Times New Roman"/>
              </a:rPr>
              <a:t>L</a:t>
            </a:r>
            <a:r>
              <a:rPr dirty="0" smtClean="0" sz="3250" spc="-12" b="1" u="sng">
                <a:solidFill>
                  <a:srgbClr val="434343"/>
                </a:solidFill>
                <a:latin typeface="Times New Roman"/>
                <a:cs typeface="Times New Roman"/>
              </a:rPr>
              <a:t>O</a:t>
            </a:r>
            <a:r>
              <a:rPr dirty="0" smtClean="0" sz="3250" spc="-12" b="1" u="sng">
                <a:solidFill>
                  <a:srgbClr val="434343"/>
                </a:solidFill>
                <a:latin typeface="Times New Roman"/>
                <a:cs typeface="Times New Roman"/>
              </a:rPr>
              <a:t>S</a:t>
            </a:r>
            <a:r>
              <a:rPr dirty="0" smtClean="0" sz="3250" spc="-12" b="1" u="sng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dirty="0" smtClean="0" sz="3250" spc="-12" b="1" u="sng">
                <a:solidFill>
                  <a:srgbClr val="434343"/>
                </a:solidFill>
                <a:latin typeface="Times New Roman"/>
                <a:cs typeface="Times New Roman"/>
              </a:rPr>
              <a:t>D</a:t>
            </a:r>
            <a:r>
              <a:rPr dirty="0" smtClean="0" sz="3250" spc="-12" b="1" u="sng">
                <a:solidFill>
                  <a:srgbClr val="434343"/>
                </a:solidFill>
                <a:latin typeface="Times New Roman"/>
                <a:cs typeface="Times New Roman"/>
              </a:rPr>
              <a:t>I</a:t>
            </a:r>
            <a:r>
              <a:rPr dirty="0" smtClean="0" sz="3250" spc="-12" b="1" u="sng">
                <a:solidFill>
                  <a:srgbClr val="434343"/>
                </a:solidFill>
                <a:latin typeface="Times New Roman"/>
                <a:cs typeface="Times New Roman"/>
              </a:rPr>
              <a:t>G</a:t>
            </a:r>
            <a:r>
              <a:rPr dirty="0" smtClean="0" sz="3250" spc="-12" b="1" u="sng">
                <a:solidFill>
                  <a:srgbClr val="434343"/>
                </a:solidFill>
                <a:latin typeface="Times New Roman"/>
                <a:cs typeface="Times New Roman"/>
              </a:rPr>
              <a:t>I</a:t>
            </a:r>
            <a:r>
              <a:rPr dirty="0" smtClean="0" sz="3250" spc="-12" b="1" u="sng">
                <a:solidFill>
                  <a:srgbClr val="434343"/>
                </a:solidFill>
                <a:latin typeface="Times New Roman"/>
                <a:cs typeface="Times New Roman"/>
              </a:rPr>
              <a:t>T</a:t>
            </a:r>
            <a:r>
              <a:rPr dirty="0" smtClean="0" sz="3250" spc="-12" b="1" u="sng">
                <a:solidFill>
                  <a:srgbClr val="434343"/>
                </a:solidFill>
                <a:latin typeface="Times New Roman"/>
                <a:cs typeface="Times New Roman"/>
              </a:rPr>
              <a:t>A</a:t>
            </a:r>
            <a:r>
              <a:rPr dirty="0" smtClean="0" sz="3250" spc="-12" b="1" u="sng">
                <a:solidFill>
                  <a:srgbClr val="434343"/>
                </a:solidFill>
                <a:latin typeface="Times New Roman"/>
                <a:cs typeface="Times New Roman"/>
              </a:rPr>
              <a:t>L</a:t>
            </a:r>
            <a:r>
              <a:rPr dirty="0" smtClean="0" sz="3250" spc="-12" b="1" u="sng">
                <a:solidFill>
                  <a:srgbClr val="434343"/>
                </a:solidFill>
                <a:latin typeface="Times New Roman"/>
                <a:cs typeface="Times New Roman"/>
              </a:rPr>
              <a:t>E</a:t>
            </a:r>
            <a:r>
              <a:rPr dirty="0" smtClean="0" sz="3250" spc="-12" b="1" u="sng">
                <a:solidFill>
                  <a:srgbClr val="434343"/>
                </a:solidFill>
                <a:latin typeface="Times New Roman"/>
                <a:cs typeface="Times New Roman"/>
              </a:rPr>
              <a:t>S</a:t>
            </a:r>
            <a:r>
              <a:rPr dirty="0" smtClean="0" sz="3250" spc="-12" b="1" u="sng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dirty="0" smtClean="0" sz="3250" spc="-12" b="1" u="sng">
                <a:solidFill>
                  <a:srgbClr val="434343"/>
                </a:solidFill>
                <a:latin typeface="Times New Roman"/>
                <a:cs typeface="Times New Roman"/>
              </a:rPr>
              <a:t>DE</a:t>
            </a:r>
            <a:r>
              <a:rPr dirty="0" smtClean="0" sz="3250" spc="-12" b="1" u="sng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dirty="0" smtClean="0" sz="3250" spc="-12" b="1" u="sng">
                <a:solidFill>
                  <a:srgbClr val="434343"/>
                </a:solidFill>
                <a:latin typeface="Times New Roman"/>
                <a:cs typeface="Times New Roman"/>
              </a:rPr>
              <a:t>A</a:t>
            </a:r>
            <a:r>
              <a:rPr dirty="0" smtClean="0" sz="3250" spc="-12" b="1" u="sng">
                <a:solidFill>
                  <a:srgbClr val="434343"/>
                </a:solidFill>
                <a:latin typeface="Times New Roman"/>
                <a:cs typeface="Times New Roman"/>
              </a:rPr>
              <a:t>L</a:t>
            </a:r>
            <a:r>
              <a:rPr dirty="0" smtClean="0" sz="3250" spc="-12" b="1" u="sng">
                <a:solidFill>
                  <a:srgbClr val="434343"/>
                </a:solidFill>
                <a:latin typeface="Times New Roman"/>
                <a:cs typeface="Times New Roman"/>
              </a:rPr>
              <a:t>T</a:t>
            </a:r>
            <a:r>
              <a:rPr dirty="0" smtClean="0" sz="3250" spc="-12" b="1" u="sng">
                <a:solidFill>
                  <a:srgbClr val="434343"/>
                </a:solidFill>
                <a:latin typeface="Times New Roman"/>
                <a:cs typeface="Times New Roman"/>
              </a:rPr>
              <a:t>A</a:t>
            </a:r>
            <a:r>
              <a:rPr dirty="0" smtClean="0" sz="3250" spc="-12" b="1" u="sng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dirty="0" smtClean="0" sz="3250" spc="-12" b="1" u="sng">
                <a:solidFill>
                  <a:srgbClr val="434343"/>
                </a:solidFill>
                <a:latin typeface="Times New Roman"/>
                <a:cs typeface="Times New Roman"/>
              </a:rPr>
              <a:t>R</a:t>
            </a:r>
            <a:r>
              <a:rPr dirty="0" smtClean="0" sz="3250" spc="-12" b="1" u="sng">
                <a:solidFill>
                  <a:srgbClr val="434343"/>
                </a:solidFill>
                <a:latin typeface="Times New Roman"/>
                <a:cs typeface="Times New Roman"/>
              </a:rPr>
              <a:t>E</a:t>
            </a:r>
            <a:r>
              <a:rPr dirty="0" smtClean="0" sz="3250" spc="-12" b="1" u="sng">
                <a:solidFill>
                  <a:srgbClr val="434343"/>
                </a:solidFill>
                <a:latin typeface="Times New Roman"/>
                <a:cs typeface="Times New Roman"/>
              </a:rPr>
              <a:t>S</a:t>
            </a:r>
            <a:r>
              <a:rPr dirty="0" smtClean="0" sz="3250" spc="-12" b="1" u="sng">
                <a:solidFill>
                  <a:srgbClr val="434343"/>
                </a:solidFill>
                <a:latin typeface="Times New Roman"/>
                <a:cs typeface="Times New Roman"/>
              </a:rPr>
              <a:t>O</a:t>
            </a:r>
            <a:r>
              <a:rPr dirty="0" smtClean="0" sz="3250" spc="-12" b="1" u="sng">
                <a:solidFill>
                  <a:srgbClr val="434343"/>
                </a:solidFill>
                <a:latin typeface="Times New Roman"/>
                <a:cs typeface="Times New Roman"/>
              </a:rPr>
              <a:t>L</a:t>
            </a:r>
            <a:r>
              <a:rPr dirty="0" smtClean="0" sz="3250" spc="-12" b="1" u="sng">
                <a:solidFill>
                  <a:srgbClr val="434343"/>
                </a:solidFill>
                <a:latin typeface="Times New Roman"/>
                <a:cs typeface="Times New Roman"/>
              </a:rPr>
              <a:t>U</a:t>
            </a:r>
            <a:r>
              <a:rPr dirty="0" smtClean="0" sz="3250" spc="-12" b="1" u="sng">
                <a:solidFill>
                  <a:srgbClr val="434343"/>
                </a:solidFill>
                <a:latin typeface="Times New Roman"/>
                <a:cs typeface="Times New Roman"/>
              </a:rPr>
              <a:t>C</a:t>
            </a:r>
            <a:r>
              <a:rPr dirty="0" smtClean="0" sz="3250" spc="-12" b="1" u="sng">
                <a:solidFill>
                  <a:srgbClr val="434343"/>
                </a:solidFill>
                <a:latin typeface="Times New Roman"/>
                <a:cs typeface="Times New Roman"/>
              </a:rPr>
              <a:t>I</a:t>
            </a:r>
            <a:r>
              <a:rPr dirty="0" smtClean="0" sz="3250" spc="-12" b="1" u="sng">
                <a:solidFill>
                  <a:srgbClr val="434343"/>
                </a:solidFill>
                <a:latin typeface="Times New Roman"/>
                <a:cs typeface="Times New Roman"/>
              </a:rPr>
              <a:t>Ó</a:t>
            </a:r>
            <a:r>
              <a:rPr dirty="0" smtClean="0" sz="3250" spc="-12" b="1" u="sng">
                <a:solidFill>
                  <a:srgbClr val="434343"/>
                </a:solidFill>
                <a:latin typeface="Times New Roman"/>
                <a:cs typeface="Times New Roman"/>
              </a:rPr>
              <a:t>N</a:t>
            </a:r>
            <a:r>
              <a:rPr dirty="0" smtClean="0" sz="3250" spc="-12" b="1" u="sng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dirty="0" smtClean="0" sz="3250" spc="0" b="1" u="sng">
                <a:solidFill>
                  <a:srgbClr val="434343"/>
                </a:solidFill>
                <a:latin typeface="Times New Roman"/>
                <a:cs typeface="Times New Roman"/>
              </a:rPr>
              <a:t>	</a:t>
            </a:r>
            <a:endParaRPr sz="325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530221" y="4789363"/>
            <a:ext cx="859160" cy="282892"/>
          </a:xfrm>
          <a:prstGeom prst="rect">
            <a:avLst/>
          </a:prstGeom>
        </p:spPr>
        <p:txBody>
          <a:bodyPr wrap="square" lIns="0" tIns="13747" rIns="0" bIns="0" rtlCol="0">
            <a:noAutofit/>
          </a:bodyPr>
          <a:lstStyle/>
          <a:p>
            <a:pPr marL="12700">
              <a:lnSpc>
                <a:spcPts val="2165"/>
              </a:lnSpc>
            </a:pPr>
            <a:r>
              <a:rPr dirty="0" smtClean="0" sz="2050" spc="-7" b="1">
                <a:latin typeface="Times New Roman"/>
                <a:cs typeface="Times New Roman"/>
              </a:rPr>
              <a:t>F</a:t>
            </a:r>
            <a:r>
              <a:rPr dirty="0" smtClean="0" sz="2050" spc="-7" b="1">
                <a:latin typeface="Times New Roman"/>
                <a:cs typeface="Times New Roman"/>
              </a:rPr>
              <a:t>i</a:t>
            </a:r>
            <a:r>
              <a:rPr dirty="0" smtClean="0" sz="2050" spc="-7" b="1">
                <a:latin typeface="Times New Roman"/>
                <a:cs typeface="Times New Roman"/>
              </a:rPr>
              <a:t>n</a:t>
            </a:r>
            <a:r>
              <a:rPr dirty="0" smtClean="0" sz="2050" spc="-7" b="1">
                <a:latin typeface="Times New Roman"/>
                <a:cs typeface="Times New Roman"/>
              </a:rPr>
              <a:t>c</a:t>
            </a:r>
            <a:r>
              <a:rPr dirty="0" smtClean="0" sz="2050" spc="-7" b="1">
                <a:latin typeface="Times New Roman"/>
                <a:cs typeface="Times New Roman"/>
              </a:rPr>
              <a:t>a</a:t>
            </a:r>
            <a:r>
              <a:rPr dirty="0" smtClean="0" sz="2050" spc="-7" b="1">
                <a:latin typeface="Times New Roman"/>
                <a:cs typeface="Times New Roman"/>
              </a:rPr>
              <a:t> </a:t>
            </a:r>
            <a:r>
              <a:rPr dirty="0" smtClean="0" sz="2050" spc="-7" b="1">
                <a:latin typeface="Times New Roman"/>
                <a:cs typeface="Times New Roman"/>
              </a:rPr>
              <a:t>1</a:t>
            </a:r>
            <a:endParaRPr sz="205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288526" y="4990792"/>
            <a:ext cx="774189" cy="254317"/>
          </a:xfrm>
          <a:prstGeom prst="rect">
            <a:avLst/>
          </a:prstGeom>
        </p:spPr>
        <p:txBody>
          <a:bodyPr wrap="square" lIns="0" tIns="12319" rIns="0" bIns="0" rtlCol="0">
            <a:noAutofit/>
          </a:bodyPr>
          <a:lstStyle/>
          <a:p>
            <a:pPr marL="12700">
              <a:lnSpc>
                <a:spcPts val="1939"/>
              </a:lnSpc>
            </a:pPr>
            <a:r>
              <a:rPr dirty="0" smtClean="0" sz="1800" spc="-4" b="1">
                <a:latin typeface="Times New Roman"/>
                <a:cs typeface="Times New Roman"/>
              </a:rPr>
              <a:t>F</a:t>
            </a:r>
            <a:r>
              <a:rPr dirty="0" smtClean="0" sz="1800" spc="-4" b="1">
                <a:latin typeface="Times New Roman"/>
                <a:cs typeface="Times New Roman"/>
              </a:rPr>
              <a:t>i</a:t>
            </a:r>
            <a:r>
              <a:rPr dirty="0" smtClean="0" sz="1800" spc="-4" b="1">
                <a:latin typeface="Times New Roman"/>
                <a:cs typeface="Times New Roman"/>
              </a:rPr>
              <a:t>n</a:t>
            </a:r>
            <a:r>
              <a:rPr dirty="0" smtClean="0" sz="1800" spc="-4" b="1">
                <a:latin typeface="Times New Roman"/>
                <a:cs typeface="Times New Roman"/>
              </a:rPr>
              <a:t>c</a:t>
            </a:r>
            <a:r>
              <a:rPr dirty="0" smtClean="0" sz="1800" spc="-4" b="1">
                <a:latin typeface="Times New Roman"/>
                <a:cs typeface="Times New Roman"/>
              </a:rPr>
              <a:t>a</a:t>
            </a:r>
            <a:r>
              <a:rPr dirty="0" smtClean="0" sz="1800" spc="-4" b="1">
                <a:latin typeface="Times New Roman"/>
                <a:cs typeface="Times New Roman"/>
              </a:rPr>
              <a:t> </a:t>
            </a:r>
            <a:r>
              <a:rPr dirty="0" smtClean="0" sz="1800" spc="-4" b="1">
                <a:latin typeface="Times New Roman"/>
                <a:cs typeface="Times New Roman"/>
              </a:rPr>
              <a:t>2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07072" y="5248856"/>
            <a:ext cx="1600817" cy="530860"/>
          </a:xfrm>
          <a:prstGeom prst="rect">
            <a:avLst/>
          </a:prstGeom>
        </p:spPr>
        <p:txBody>
          <a:bodyPr wrap="square" lIns="0" tIns="12319" rIns="0" bIns="0" rtlCol="0">
            <a:noAutofit/>
          </a:bodyPr>
          <a:lstStyle/>
          <a:p>
            <a:pPr marL="12700">
              <a:lnSpc>
                <a:spcPts val="1939"/>
              </a:lnSpc>
            </a:pPr>
            <a:r>
              <a:rPr dirty="0" smtClean="0" sz="1800" spc="-1" b="1">
                <a:latin typeface="Times New Roman"/>
                <a:cs typeface="Times New Roman"/>
              </a:rPr>
              <a:t>O</a:t>
            </a:r>
            <a:r>
              <a:rPr dirty="0" smtClean="0" sz="1800" spc="-1" b="1">
                <a:latin typeface="Times New Roman"/>
                <a:cs typeface="Times New Roman"/>
              </a:rPr>
              <a:t>r</a:t>
            </a:r>
            <a:r>
              <a:rPr dirty="0" smtClean="0" sz="1800" spc="-1" b="1">
                <a:latin typeface="Times New Roman"/>
                <a:cs typeface="Times New Roman"/>
              </a:rPr>
              <a:t>tomo</a:t>
            </a:r>
            <a:r>
              <a:rPr dirty="0" smtClean="0" sz="1800" spc="-1" b="1">
                <a:latin typeface="Times New Roman"/>
                <a:cs typeface="Times New Roman"/>
              </a:rPr>
              <a:t>s</a:t>
            </a:r>
            <a:r>
              <a:rPr dirty="0" smtClean="0" sz="1800" spc="-1" b="1">
                <a:latin typeface="Times New Roman"/>
                <a:cs typeface="Times New Roman"/>
              </a:rPr>
              <a:t>a</a:t>
            </a:r>
            <a:r>
              <a:rPr dirty="0" smtClean="0" sz="1800" spc="-1" b="1">
                <a:latin typeface="Times New Roman"/>
                <a:cs typeface="Times New Roman"/>
              </a:rPr>
              <a:t>i</a:t>
            </a:r>
            <a:r>
              <a:rPr dirty="0" smtClean="0" sz="1800" spc="-1" b="1">
                <a:latin typeface="Times New Roman"/>
                <a:cs typeface="Times New Roman"/>
              </a:rPr>
              <a:t>c</a:t>
            </a:r>
            <a:r>
              <a:rPr dirty="0" smtClean="0" sz="1800" spc="-1" b="1">
                <a:latin typeface="Times New Roman"/>
                <a:cs typeface="Times New Roman"/>
              </a:rPr>
              <a:t>o</a:t>
            </a:r>
            <a:r>
              <a:rPr dirty="0" smtClean="0" sz="1800" spc="-1" b="1">
                <a:latin typeface="Times New Roman"/>
                <a:cs typeface="Times New Roman"/>
              </a:rPr>
              <a:t> </a:t>
            </a:r>
            <a:r>
              <a:rPr dirty="0" smtClean="0" sz="1800" spc="-1" b="1">
                <a:latin typeface="Times New Roman"/>
                <a:cs typeface="Times New Roman"/>
              </a:rPr>
              <a:t>d</a:t>
            </a:r>
            <a:r>
              <a:rPr dirty="0" smtClean="0" sz="1800" spc="-1" b="1">
                <a:latin typeface="Times New Roman"/>
                <a:cs typeface="Times New Roman"/>
              </a:rPr>
              <a:t>e</a:t>
            </a:r>
            <a:endParaRPr sz="1800">
              <a:latin typeface="Times New Roman"/>
              <a:cs typeface="Times New Roman"/>
            </a:endParaRPr>
          </a:p>
          <a:p>
            <a:pPr marL="12700" marR="34337">
              <a:lnSpc>
                <a:spcPct val="95825"/>
              </a:lnSpc>
              <a:spcBef>
                <a:spcPts val="8"/>
              </a:spcBef>
            </a:pPr>
            <a:r>
              <a:rPr dirty="0" smtClean="0" sz="1800" spc="0" b="1">
                <a:latin typeface="Times New Roman"/>
                <a:cs typeface="Times New Roman"/>
              </a:rPr>
              <a:t>a</a:t>
            </a:r>
            <a:r>
              <a:rPr dirty="0" smtClean="0" sz="1800" spc="0" b="1">
                <a:latin typeface="Times New Roman"/>
                <a:cs typeface="Times New Roman"/>
              </a:rPr>
              <a:t>l</a:t>
            </a:r>
            <a:r>
              <a:rPr dirty="0" smtClean="0" sz="1800" spc="0" b="1">
                <a:latin typeface="Times New Roman"/>
                <a:cs typeface="Times New Roman"/>
              </a:rPr>
              <a:t>ta</a:t>
            </a:r>
            <a:r>
              <a:rPr dirty="0" smtClean="0" sz="1800" spc="0" b="1">
                <a:latin typeface="Times New Roman"/>
                <a:cs typeface="Times New Roman"/>
              </a:rPr>
              <a:t> </a:t>
            </a:r>
            <a:r>
              <a:rPr dirty="0" smtClean="0" sz="1800" spc="0" b="1">
                <a:latin typeface="Times New Roman"/>
                <a:cs typeface="Times New Roman"/>
              </a:rPr>
              <a:t>r</a:t>
            </a:r>
            <a:r>
              <a:rPr dirty="0" smtClean="0" sz="1800" spc="0" b="1">
                <a:latin typeface="Times New Roman"/>
                <a:cs typeface="Times New Roman"/>
              </a:rPr>
              <a:t>e</a:t>
            </a:r>
            <a:r>
              <a:rPr dirty="0" smtClean="0" sz="1800" spc="0" b="1">
                <a:latin typeface="Times New Roman"/>
                <a:cs typeface="Times New Roman"/>
              </a:rPr>
              <a:t>s</a:t>
            </a:r>
            <a:r>
              <a:rPr dirty="0" smtClean="0" sz="1800" spc="0" b="1">
                <a:latin typeface="Times New Roman"/>
                <a:cs typeface="Times New Roman"/>
              </a:rPr>
              <a:t>o</a:t>
            </a:r>
            <a:r>
              <a:rPr dirty="0" smtClean="0" sz="1800" spc="0" b="1">
                <a:latin typeface="Times New Roman"/>
                <a:cs typeface="Times New Roman"/>
              </a:rPr>
              <a:t>l</a:t>
            </a:r>
            <a:r>
              <a:rPr dirty="0" smtClean="0" sz="1800" spc="0" b="1">
                <a:latin typeface="Times New Roman"/>
                <a:cs typeface="Times New Roman"/>
              </a:rPr>
              <a:t>u</a:t>
            </a:r>
            <a:r>
              <a:rPr dirty="0" smtClean="0" sz="1800" spc="0" b="1">
                <a:latin typeface="Times New Roman"/>
                <a:cs typeface="Times New Roman"/>
              </a:rPr>
              <a:t>c</a:t>
            </a:r>
            <a:r>
              <a:rPr dirty="0" smtClean="0" sz="1800" spc="0" b="1">
                <a:latin typeface="Times New Roman"/>
                <a:cs typeface="Times New Roman"/>
              </a:rPr>
              <a:t>i</a:t>
            </a:r>
            <a:r>
              <a:rPr dirty="0" smtClean="0" sz="1800" spc="0" b="1">
                <a:latin typeface="Times New Roman"/>
                <a:cs typeface="Times New Roman"/>
              </a:rPr>
              <a:t>ón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124705" y="5296227"/>
            <a:ext cx="1760559" cy="807339"/>
          </a:xfrm>
          <a:prstGeom prst="rect">
            <a:avLst/>
          </a:prstGeom>
        </p:spPr>
        <p:txBody>
          <a:bodyPr wrap="square" lIns="0" tIns="12319" rIns="0" bIns="0" rtlCol="0">
            <a:noAutofit/>
          </a:bodyPr>
          <a:lstStyle/>
          <a:p>
            <a:pPr marL="12700">
              <a:lnSpc>
                <a:spcPts val="1939"/>
              </a:lnSpc>
            </a:pPr>
            <a:r>
              <a:rPr dirty="0" smtClean="0" sz="1800" spc="-1" b="1">
                <a:latin typeface="Times New Roman"/>
                <a:cs typeface="Times New Roman"/>
              </a:rPr>
              <a:t>M</a:t>
            </a:r>
            <a:r>
              <a:rPr dirty="0" smtClean="0" sz="1800" spc="-1" b="1">
                <a:latin typeface="Times New Roman"/>
                <a:cs typeface="Times New Roman"/>
              </a:rPr>
              <a:t>o</a:t>
            </a:r>
            <a:r>
              <a:rPr dirty="0" smtClean="0" sz="1800" spc="-1" b="1">
                <a:latin typeface="Times New Roman"/>
                <a:cs typeface="Times New Roman"/>
              </a:rPr>
              <a:t>d</a:t>
            </a:r>
            <a:r>
              <a:rPr dirty="0" smtClean="0" sz="1800" spc="-1" b="1">
                <a:latin typeface="Times New Roman"/>
                <a:cs typeface="Times New Roman"/>
              </a:rPr>
              <a:t>e</a:t>
            </a:r>
            <a:r>
              <a:rPr dirty="0" smtClean="0" sz="1800" spc="-1" b="1">
                <a:latin typeface="Times New Roman"/>
                <a:cs typeface="Times New Roman"/>
              </a:rPr>
              <a:t>l</a:t>
            </a:r>
            <a:r>
              <a:rPr dirty="0" smtClean="0" sz="1800" spc="-1" b="1">
                <a:latin typeface="Times New Roman"/>
                <a:cs typeface="Times New Roman"/>
              </a:rPr>
              <a:t>o</a:t>
            </a:r>
            <a:r>
              <a:rPr dirty="0" smtClean="0" sz="1800" spc="-1" b="1">
                <a:latin typeface="Times New Roman"/>
                <a:cs typeface="Times New Roman"/>
              </a:rPr>
              <a:t> </a:t>
            </a:r>
            <a:r>
              <a:rPr dirty="0" smtClean="0" sz="1800" spc="-1" b="1">
                <a:latin typeface="Times New Roman"/>
                <a:cs typeface="Times New Roman"/>
              </a:rPr>
              <a:t>d</a:t>
            </a:r>
            <a:r>
              <a:rPr dirty="0" smtClean="0" sz="1800" spc="-1" b="1">
                <a:latin typeface="Times New Roman"/>
                <a:cs typeface="Times New Roman"/>
              </a:rPr>
              <a:t>i</a:t>
            </a:r>
            <a:r>
              <a:rPr dirty="0" smtClean="0" sz="1800" spc="-1" b="1">
                <a:latin typeface="Times New Roman"/>
                <a:cs typeface="Times New Roman"/>
              </a:rPr>
              <a:t>g</a:t>
            </a:r>
            <a:r>
              <a:rPr dirty="0" smtClean="0" sz="1800" spc="-1" b="1">
                <a:latin typeface="Times New Roman"/>
                <a:cs typeface="Times New Roman"/>
              </a:rPr>
              <a:t>i</a:t>
            </a:r>
            <a:r>
              <a:rPr dirty="0" smtClean="0" sz="1800" spc="-1" b="1">
                <a:latin typeface="Times New Roman"/>
                <a:cs typeface="Times New Roman"/>
              </a:rPr>
              <a:t>tal</a:t>
            </a:r>
            <a:r>
              <a:rPr dirty="0" smtClean="0" sz="1800" spc="-1" b="1">
                <a:latin typeface="Times New Roman"/>
                <a:cs typeface="Times New Roman"/>
              </a:rPr>
              <a:t> </a:t>
            </a:r>
            <a:r>
              <a:rPr dirty="0" smtClean="0" sz="1800" spc="-1" b="1">
                <a:latin typeface="Times New Roman"/>
                <a:cs typeface="Times New Roman"/>
              </a:rPr>
              <a:t>d</a:t>
            </a:r>
            <a:r>
              <a:rPr dirty="0" smtClean="0" sz="1800" spc="-1" b="1">
                <a:latin typeface="Times New Roman"/>
                <a:cs typeface="Times New Roman"/>
              </a:rPr>
              <a:t>e</a:t>
            </a:r>
            <a:endParaRPr sz="1800">
              <a:latin typeface="Times New Roman"/>
              <a:cs typeface="Times New Roman"/>
            </a:endParaRPr>
          </a:p>
          <a:p>
            <a:pPr marL="12700" marR="34337">
              <a:lnSpc>
                <a:spcPct val="95825"/>
              </a:lnSpc>
              <a:spcBef>
                <a:spcPts val="8"/>
              </a:spcBef>
            </a:pPr>
            <a:r>
              <a:rPr dirty="0" smtClean="0" sz="1800" spc="0" b="1">
                <a:latin typeface="Times New Roman"/>
                <a:cs typeface="Times New Roman"/>
              </a:rPr>
              <a:t>s</a:t>
            </a:r>
            <a:r>
              <a:rPr dirty="0" smtClean="0" sz="1800" spc="0" b="1">
                <a:latin typeface="Times New Roman"/>
                <a:cs typeface="Times New Roman"/>
              </a:rPr>
              <a:t>u</a:t>
            </a:r>
            <a:r>
              <a:rPr dirty="0" smtClean="0" sz="1800" spc="0" b="1">
                <a:latin typeface="Times New Roman"/>
                <a:cs typeface="Times New Roman"/>
              </a:rPr>
              <a:t>p</a:t>
            </a:r>
            <a:r>
              <a:rPr dirty="0" smtClean="0" sz="1800" spc="0" b="1">
                <a:latin typeface="Times New Roman"/>
                <a:cs typeface="Times New Roman"/>
              </a:rPr>
              <a:t>e</a:t>
            </a:r>
            <a:r>
              <a:rPr dirty="0" smtClean="0" sz="1800" spc="0" b="1">
                <a:latin typeface="Times New Roman"/>
                <a:cs typeface="Times New Roman"/>
              </a:rPr>
              <a:t>r</a:t>
            </a:r>
            <a:r>
              <a:rPr dirty="0" smtClean="0" sz="1800" spc="0" b="1">
                <a:latin typeface="Times New Roman"/>
                <a:cs typeface="Times New Roman"/>
              </a:rPr>
              <a:t>f</a:t>
            </a:r>
            <a:r>
              <a:rPr dirty="0" smtClean="0" sz="1800" spc="0" b="1">
                <a:latin typeface="Times New Roman"/>
                <a:cs typeface="Times New Roman"/>
              </a:rPr>
              <a:t>i</a:t>
            </a:r>
            <a:r>
              <a:rPr dirty="0" smtClean="0" sz="1800" spc="0" b="1">
                <a:latin typeface="Times New Roman"/>
                <a:cs typeface="Times New Roman"/>
              </a:rPr>
              <a:t>c</a:t>
            </a:r>
            <a:r>
              <a:rPr dirty="0" smtClean="0" sz="1800" spc="0" b="1">
                <a:latin typeface="Times New Roman"/>
                <a:cs typeface="Times New Roman"/>
              </a:rPr>
              <a:t>i</a:t>
            </a:r>
            <a:r>
              <a:rPr dirty="0" smtClean="0" sz="1800" spc="0" b="1">
                <a:latin typeface="Times New Roman"/>
                <a:cs typeface="Times New Roman"/>
              </a:rPr>
              <a:t>e</a:t>
            </a:r>
            <a:r>
              <a:rPr dirty="0" smtClean="0" sz="1800" spc="0" b="1">
                <a:latin typeface="Times New Roman"/>
                <a:cs typeface="Times New Roman"/>
              </a:rPr>
              <a:t>s</a:t>
            </a:r>
            <a:endParaRPr sz="1800">
              <a:latin typeface="Times New Roman"/>
              <a:cs typeface="Times New Roman"/>
            </a:endParaRPr>
          </a:p>
          <a:p>
            <a:pPr marL="12700" marR="34337">
              <a:lnSpc>
                <a:spcPct val="95825"/>
              </a:lnSpc>
              <a:spcBef>
                <a:spcPts val="105"/>
              </a:spcBef>
            </a:pPr>
            <a:r>
              <a:rPr dirty="0" smtClean="0" sz="1800" spc="0" b="1">
                <a:latin typeface="Times New Roman"/>
                <a:cs typeface="Times New Roman"/>
              </a:rPr>
              <a:t>(</a:t>
            </a:r>
            <a:r>
              <a:rPr dirty="0" smtClean="0" sz="1800" spc="0" b="1">
                <a:latin typeface="Times New Roman"/>
                <a:cs typeface="Times New Roman"/>
              </a:rPr>
              <a:t>e</a:t>
            </a:r>
            <a:r>
              <a:rPr dirty="0" smtClean="0" sz="1800" spc="0" b="1">
                <a:latin typeface="Times New Roman"/>
                <a:cs typeface="Times New Roman"/>
              </a:rPr>
              <a:t>l</a:t>
            </a:r>
            <a:r>
              <a:rPr dirty="0" smtClean="0" sz="1800" spc="0" b="1">
                <a:latin typeface="Times New Roman"/>
                <a:cs typeface="Times New Roman"/>
              </a:rPr>
              <a:t>e</a:t>
            </a:r>
            <a:r>
              <a:rPr dirty="0" smtClean="0" sz="1800" spc="0" b="1">
                <a:latin typeface="Times New Roman"/>
                <a:cs typeface="Times New Roman"/>
              </a:rPr>
              <a:t>va</a:t>
            </a:r>
            <a:r>
              <a:rPr dirty="0" smtClean="0" sz="1800" spc="0" b="1">
                <a:latin typeface="Times New Roman"/>
                <a:cs typeface="Times New Roman"/>
              </a:rPr>
              <a:t>c</a:t>
            </a:r>
            <a:r>
              <a:rPr dirty="0" smtClean="0" sz="1800" spc="0" b="1">
                <a:latin typeface="Times New Roman"/>
                <a:cs typeface="Times New Roman"/>
              </a:rPr>
              <a:t>i</a:t>
            </a:r>
            <a:r>
              <a:rPr dirty="0" smtClean="0" sz="1800" spc="0" b="1">
                <a:latin typeface="Times New Roman"/>
                <a:cs typeface="Times New Roman"/>
              </a:rPr>
              <a:t>o</a:t>
            </a:r>
            <a:r>
              <a:rPr dirty="0" smtClean="0" sz="1800" spc="0" b="1">
                <a:latin typeface="Times New Roman"/>
                <a:cs typeface="Times New Roman"/>
              </a:rPr>
              <a:t>n</a:t>
            </a:r>
            <a:r>
              <a:rPr dirty="0" smtClean="0" sz="1800" spc="0" b="1">
                <a:latin typeface="Times New Roman"/>
                <a:cs typeface="Times New Roman"/>
              </a:rPr>
              <a:t>e</a:t>
            </a:r>
            <a:r>
              <a:rPr dirty="0" smtClean="0" sz="1800" spc="0" b="1">
                <a:latin typeface="Times New Roman"/>
                <a:cs typeface="Times New Roman"/>
              </a:rPr>
              <a:t>s</a:t>
            </a:r>
            <a:r>
              <a:rPr dirty="0" smtClean="0" sz="1800" spc="0" b="1">
                <a:latin typeface="Times New Roman"/>
                <a:cs typeface="Times New Roman"/>
              </a:rPr>
              <a:t>)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243820" y="5371792"/>
            <a:ext cx="1760559" cy="807338"/>
          </a:xfrm>
          <a:prstGeom prst="rect">
            <a:avLst/>
          </a:prstGeom>
        </p:spPr>
        <p:txBody>
          <a:bodyPr wrap="square" lIns="0" tIns="12319" rIns="0" bIns="0" rtlCol="0">
            <a:noAutofit/>
          </a:bodyPr>
          <a:lstStyle/>
          <a:p>
            <a:pPr marL="12700">
              <a:lnSpc>
                <a:spcPts val="1939"/>
              </a:lnSpc>
            </a:pPr>
            <a:r>
              <a:rPr dirty="0" smtClean="0" sz="1800" spc="-1" b="1">
                <a:latin typeface="Times New Roman"/>
                <a:cs typeface="Times New Roman"/>
              </a:rPr>
              <a:t>M</a:t>
            </a:r>
            <a:r>
              <a:rPr dirty="0" smtClean="0" sz="1800" spc="-1" b="1">
                <a:latin typeface="Times New Roman"/>
                <a:cs typeface="Times New Roman"/>
              </a:rPr>
              <a:t>o</a:t>
            </a:r>
            <a:r>
              <a:rPr dirty="0" smtClean="0" sz="1800" spc="-1" b="1">
                <a:latin typeface="Times New Roman"/>
                <a:cs typeface="Times New Roman"/>
              </a:rPr>
              <a:t>d</a:t>
            </a:r>
            <a:r>
              <a:rPr dirty="0" smtClean="0" sz="1800" spc="-1" b="1">
                <a:latin typeface="Times New Roman"/>
                <a:cs typeface="Times New Roman"/>
              </a:rPr>
              <a:t>e</a:t>
            </a:r>
            <a:r>
              <a:rPr dirty="0" smtClean="0" sz="1800" spc="-1" b="1">
                <a:latin typeface="Times New Roman"/>
                <a:cs typeface="Times New Roman"/>
              </a:rPr>
              <a:t>l</a:t>
            </a:r>
            <a:r>
              <a:rPr dirty="0" smtClean="0" sz="1800" spc="-1" b="1">
                <a:latin typeface="Times New Roman"/>
                <a:cs typeface="Times New Roman"/>
              </a:rPr>
              <a:t>o</a:t>
            </a:r>
            <a:r>
              <a:rPr dirty="0" smtClean="0" sz="1800" spc="-1" b="1">
                <a:latin typeface="Times New Roman"/>
                <a:cs typeface="Times New Roman"/>
              </a:rPr>
              <a:t> </a:t>
            </a:r>
            <a:r>
              <a:rPr dirty="0" smtClean="0" sz="1800" spc="-1" b="1">
                <a:latin typeface="Times New Roman"/>
                <a:cs typeface="Times New Roman"/>
              </a:rPr>
              <a:t>d</a:t>
            </a:r>
            <a:r>
              <a:rPr dirty="0" smtClean="0" sz="1800" spc="-1" b="1">
                <a:latin typeface="Times New Roman"/>
                <a:cs typeface="Times New Roman"/>
              </a:rPr>
              <a:t>i</a:t>
            </a:r>
            <a:r>
              <a:rPr dirty="0" smtClean="0" sz="1800" spc="-1" b="1">
                <a:latin typeface="Times New Roman"/>
                <a:cs typeface="Times New Roman"/>
              </a:rPr>
              <a:t>g</a:t>
            </a:r>
            <a:r>
              <a:rPr dirty="0" smtClean="0" sz="1800" spc="-1" b="1">
                <a:latin typeface="Times New Roman"/>
                <a:cs typeface="Times New Roman"/>
              </a:rPr>
              <a:t>i</a:t>
            </a:r>
            <a:r>
              <a:rPr dirty="0" smtClean="0" sz="1800" spc="-1" b="1">
                <a:latin typeface="Times New Roman"/>
                <a:cs typeface="Times New Roman"/>
              </a:rPr>
              <a:t>tal</a:t>
            </a:r>
            <a:r>
              <a:rPr dirty="0" smtClean="0" sz="1800" spc="-1" b="1">
                <a:latin typeface="Times New Roman"/>
                <a:cs typeface="Times New Roman"/>
              </a:rPr>
              <a:t> </a:t>
            </a:r>
            <a:r>
              <a:rPr dirty="0" smtClean="0" sz="1800" spc="-1" b="1">
                <a:latin typeface="Times New Roman"/>
                <a:cs typeface="Times New Roman"/>
              </a:rPr>
              <a:t>d</a:t>
            </a:r>
            <a:r>
              <a:rPr dirty="0" smtClean="0" sz="1800" spc="-1" b="1">
                <a:latin typeface="Times New Roman"/>
                <a:cs typeface="Times New Roman"/>
              </a:rPr>
              <a:t>e</a:t>
            </a:r>
            <a:endParaRPr sz="1800">
              <a:latin typeface="Times New Roman"/>
              <a:cs typeface="Times New Roman"/>
            </a:endParaRPr>
          </a:p>
          <a:p>
            <a:pPr marL="12700" marR="34337">
              <a:lnSpc>
                <a:spcPct val="95825"/>
              </a:lnSpc>
              <a:spcBef>
                <a:spcPts val="8"/>
              </a:spcBef>
            </a:pPr>
            <a:r>
              <a:rPr dirty="0" smtClean="0" sz="1800" spc="0" b="1">
                <a:latin typeface="Times New Roman"/>
                <a:cs typeface="Times New Roman"/>
              </a:rPr>
              <a:t>s</a:t>
            </a:r>
            <a:r>
              <a:rPr dirty="0" smtClean="0" sz="1800" spc="0" b="1">
                <a:latin typeface="Times New Roman"/>
                <a:cs typeface="Times New Roman"/>
              </a:rPr>
              <a:t>u</a:t>
            </a:r>
            <a:r>
              <a:rPr dirty="0" smtClean="0" sz="1800" spc="0" b="1">
                <a:latin typeface="Times New Roman"/>
                <a:cs typeface="Times New Roman"/>
              </a:rPr>
              <a:t>p</a:t>
            </a:r>
            <a:r>
              <a:rPr dirty="0" smtClean="0" sz="1800" spc="0" b="1">
                <a:latin typeface="Times New Roman"/>
                <a:cs typeface="Times New Roman"/>
              </a:rPr>
              <a:t>e</a:t>
            </a:r>
            <a:r>
              <a:rPr dirty="0" smtClean="0" sz="1800" spc="0" b="1">
                <a:latin typeface="Times New Roman"/>
                <a:cs typeface="Times New Roman"/>
              </a:rPr>
              <a:t>r</a:t>
            </a:r>
            <a:r>
              <a:rPr dirty="0" smtClean="0" sz="1800" spc="0" b="1">
                <a:latin typeface="Times New Roman"/>
                <a:cs typeface="Times New Roman"/>
              </a:rPr>
              <a:t>f</a:t>
            </a:r>
            <a:r>
              <a:rPr dirty="0" smtClean="0" sz="1800" spc="0" b="1">
                <a:latin typeface="Times New Roman"/>
                <a:cs typeface="Times New Roman"/>
              </a:rPr>
              <a:t>i</a:t>
            </a:r>
            <a:r>
              <a:rPr dirty="0" smtClean="0" sz="1800" spc="0" b="1">
                <a:latin typeface="Times New Roman"/>
                <a:cs typeface="Times New Roman"/>
              </a:rPr>
              <a:t>c</a:t>
            </a:r>
            <a:r>
              <a:rPr dirty="0" smtClean="0" sz="1800" spc="0" b="1">
                <a:latin typeface="Times New Roman"/>
                <a:cs typeface="Times New Roman"/>
              </a:rPr>
              <a:t>i</a:t>
            </a:r>
            <a:r>
              <a:rPr dirty="0" smtClean="0" sz="1800" spc="0" b="1">
                <a:latin typeface="Times New Roman"/>
                <a:cs typeface="Times New Roman"/>
              </a:rPr>
              <a:t>e</a:t>
            </a:r>
            <a:r>
              <a:rPr dirty="0" smtClean="0" sz="1800" spc="0" b="1">
                <a:latin typeface="Times New Roman"/>
                <a:cs typeface="Times New Roman"/>
              </a:rPr>
              <a:t>s</a:t>
            </a:r>
            <a:endParaRPr sz="1800">
              <a:latin typeface="Times New Roman"/>
              <a:cs typeface="Times New Roman"/>
            </a:endParaRPr>
          </a:p>
          <a:p>
            <a:pPr marL="12700" marR="34337">
              <a:lnSpc>
                <a:spcPct val="95825"/>
              </a:lnSpc>
              <a:spcBef>
                <a:spcPts val="105"/>
              </a:spcBef>
            </a:pPr>
            <a:r>
              <a:rPr dirty="0" smtClean="0" sz="1800" spc="0" b="1">
                <a:latin typeface="Times New Roman"/>
                <a:cs typeface="Times New Roman"/>
              </a:rPr>
              <a:t>(</a:t>
            </a:r>
            <a:r>
              <a:rPr dirty="0" smtClean="0" sz="1800" spc="0" b="1">
                <a:latin typeface="Times New Roman"/>
                <a:cs typeface="Times New Roman"/>
              </a:rPr>
              <a:t>e</a:t>
            </a:r>
            <a:r>
              <a:rPr dirty="0" smtClean="0" sz="1800" spc="0" b="1">
                <a:latin typeface="Times New Roman"/>
                <a:cs typeface="Times New Roman"/>
              </a:rPr>
              <a:t>l</a:t>
            </a:r>
            <a:r>
              <a:rPr dirty="0" smtClean="0" sz="1800" spc="0" b="1">
                <a:latin typeface="Times New Roman"/>
                <a:cs typeface="Times New Roman"/>
              </a:rPr>
              <a:t>e</a:t>
            </a:r>
            <a:r>
              <a:rPr dirty="0" smtClean="0" sz="1800" spc="0" b="1">
                <a:latin typeface="Times New Roman"/>
                <a:cs typeface="Times New Roman"/>
              </a:rPr>
              <a:t>va</a:t>
            </a:r>
            <a:r>
              <a:rPr dirty="0" smtClean="0" sz="1800" spc="0" b="1">
                <a:latin typeface="Times New Roman"/>
                <a:cs typeface="Times New Roman"/>
              </a:rPr>
              <a:t>c</a:t>
            </a:r>
            <a:r>
              <a:rPr dirty="0" smtClean="0" sz="1800" spc="0" b="1">
                <a:latin typeface="Times New Roman"/>
                <a:cs typeface="Times New Roman"/>
              </a:rPr>
              <a:t>i</a:t>
            </a:r>
            <a:r>
              <a:rPr dirty="0" smtClean="0" sz="1800" spc="0" b="1">
                <a:latin typeface="Times New Roman"/>
                <a:cs typeface="Times New Roman"/>
              </a:rPr>
              <a:t>o</a:t>
            </a:r>
            <a:r>
              <a:rPr dirty="0" smtClean="0" sz="1800" spc="0" b="1">
                <a:latin typeface="Times New Roman"/>
                <a:cs typeface="Times New Roman"/>
              </a:rPr>
              <a:t>n</a:t>
            </a:r>
            <a:r>
              <a:rPr dirty="0" smtClean="0" sz="1800" spc="0" b="1">
                <a:latin typeface="Times New Roman"/>
                <a:cs typeface="Times New Roman"/>
              </a:rPr>
              <a:t>e</a:t>
            </a:r>
            <a:r>
              <a:rPr dirty="0" smtClean="0" sz="1800" spc="0" b="1">
                <a:latin typeface="Times New Roman"/>
                <a:cs typeface="Times New Roman"/>
              </a:rPr>
              <a:t>s</a:t>
            </a:r>
            <a:r>
              <a:rPr dirty="0" smtClean="0" sz="1800" spc="0" b="1">
                <a:latin typeface="Times New Roman"/>
                <a:cs typeface="Times New Roman"/>
              </a:rPr>
              <a:t>)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642479" y="5402208"/>
            <a:ext cx="1600652" cy="530860"/>
          </a:xfrm>
          <a:prstGeom prst="rect">
            <a:avLst/>
          </a:prstGeom>
        </p:spPr>
        <p:txBody>
          <a:bodyPr wrap="square" lIns="0" tIns="12319" rIns="0" bIns="0" rtlCol="0">
            <a:noAutofit/>
          </a:bodyPr>
          <a:lstStyle/>
          <a:p>
            <a:pPr marL="12700">
              <a:lnSpc>
                <a:spcPts val="1939"/>
              </a:lnSpc>
            </a:pPr>
            <a:r>
              <a:rPr dirty="0" smtClean="0" sz="1800" spc="-1" b="1">
                <a:latin typeface="Times New Roman"/>
                <a:cs typeface="Times New Roman"/>
              </a:rPr>
              <a:t>O</a:t>
            </a:r>
            <a:r>
              <a:rPr dirty="0" smtClean="0" sz="1800" spc="-1" b="1">
                <a:latin typeface="Times New Roman"/>
                <a:cs typeface="Times New Roman"/>
              </a:rPr>
              <a:t>r</a:t>
            </a:r>
            <a:r>
              <a:rPr dirty="0" smtClean="0" sz="1800" spc="-1" b="1">
                <a:latin typeface="Times New Roman"/>
                <a:cs typeface="Times New Roman"/>
              </a:rPr>
              <a:t>tomo</a:t>
            </a:r>
            <a:r>
              <a:rPr dirty="0" smtClean="0" sz="1800" spc="-1" b="1">
                <a:latin typeface="Times New Roman"/>
                <a:cs typeface="Times New Roman"/>
              </a:rPr>
              <a:t>s</a:t>
            </a:r>
            <a:r>
              <a:rPr dirty="0" smtClean="0" sz="1800" spc="-1" b="1">
                <a:latin typeface="Times New Roman"/>
                <a:cs typeface="Times New Roman"/>
              </a:rPr>
              <a:t>a</a:t>
            </a:r>
            <a:r>
              <a:rPr dirty="0" smtClean="0" sz="1800" spc="-1" b="1">
                <a:latin typeface="Times New Roman"/>
                <a:cs typeface="Times New Roman"/>
              </a:rPr>
              <a:t>i</a:t>
            </a:r>
            <a:r>
              <a:rPr dirty="0" smtClean="0" sz="1800" spc="-1" b="1">
                <a:latin typeface="Times New Roman"/>
                <a:cs typeface="Times New Roman"/>
              </a:rPr>
              <a:t>c</a:t>
            </a:r>
            <a:r>
              <a:rPr dirty="0" smtClean="0" sz="1800" spc="-1" b="1">
                <a:latin typeface="Times New Roman"/>
                <a:cs typeface="Times New Roman"/>
              </a:rPr>
              <a:t>o</a:t>
            </a:r>
            <a:r>
              <a:rPr dirty="0" smtClean="0" sz="1800" spc="-1" b="1">
                <a:latin typeface="Times New Roman"/>
                <a:cs typeface="Times New Roman"/>
              </a:rPr>
              <a:t> </a:t>
            </a:r>
            <a:r>
              <a:rPr dirty="0" smtClean="0" sz="1800" spc="-1" b="1">
                <a:latin typeface="Times New Roman"/>
                <a:cs typeface="Times New Roman"/>
              </a:rPr>
              <a:t>d</a:t>
            </a:r>
            <a:r>
              <a:rPr dirty="0" smtClean="0" sz="1800" spc="-1" b="1">
                <a:latin typeface="Times New Roman"/>
                <a:cs typeface="Times New Roman"/>
              </a:rPr>
              <a:t>e</a:t>
            </a:r>
            <a:endParaRPr sz="1800">
              <a:latin typeface="Times New Roman"/>
              <a:cs typeface="Times New Roman"/>
            </a:endParaRPr>
          </a:p>
          <a:p>
            <a:pPr marL="12700" marR="34337">
              <a:lnSpc>
                <a:spcPct val="95825"/>
              </a:lnSpc>
              <a:spcBef>
                <a:spcPts val="8"/>
              </a:spcBef>
            </a:pPr>
            <a:r>
              <a:rPr dirty="0" smtClean="0" sz="1800" spc="0" b="1">
                <a:latin typeface="Times New Roman"/>
                <a:cs typeface="Times New Roman"/>
              </a:rPr>
              <a:t>a</a:t>
            </a:r>
            <a:r>
              <a:rPr dirty="0" smtClean="0" sz="1800" spc="0" b="1">
                <a:latin typeface="Times New Roman"/>
                <a:cs typeface="Times New Roman"/>
              </a:rPr>
              <a:t>l</a:t>
            </a:r>
            <a:r>
              <a:rPr dirty="0" smtClean="0" sz="1800" spc="0" b="1">
                <a:latin typeface="Times New Roman"/>
                <a:cs typeface="Times New Roman"/>
              </a:rPr>
              <a:t>ta</a:t>
            </a:r>
            <a:r>
              <a:rPr dirty="0" smtClean="0" sz="1800" spc="0" b="1">
                <a:latin typeface="Times New Roman"/>
                <a:cs typeface="Times New Roman"/>
              </a:rPr>
              <a:t> </a:t>
            </a:r>
            <a:r>
              <a:rPr dirty="0" smtClean="0" sz="1800" spc="0" b="1">
                <a:latin typeface="Times New Roman"/>
                <a:cs typeface="Times New Roman"/>
              </a:rPr>
              <a:t>r</a:t>
            </a:r>
            <a:r>
              <a:rPr dirty="0" smtClean="0" sz="1800" spc="0" b="1">
                <a:latin typeface="Times New Roman"/>
                <a:cs typeface="Times New Roman"/>
              </a:rPr>
              <a:t>e</a:t>
            </a:r>
            <a:r>
              <a:rPr dirty="0" smtClean="0" sz="1800" spc="0" b="1">
                <a:latin typeface="Times New Roman"/>
                <a:cs typeface="Times New Roman"/>
              </a:rPr>
              <a:t>s</a:t>
            </a:r>
            <a:r>
              <a:rPr dirty="0" smtClean="0" sz="1800" spc="0" b="1">
                <a:latin typeface="Times New Roman"/>
                <a:cs typeface="Times New Roman"/>
              </a:rPr>
              <a:t>o</a:t>
            </a:r>
            <a:r>
              <a:rPr dirty="0" smtClean="0" sz="1800" spc="0" b="1">
                <a:latin typeface="Times New Roman"/>
                <a:cs typeface="Times New Roman"/>
              </a:rPr>
              <a:t>l</a:t>
            </a:r>
            <a:r>
              <a:rPr dirty="0" smtClean="0" sz="1800" spc="0" b="1">
                <a:latin typeface="Times New Roman"/>
                <a:cs typeface="Times New Roman"/>
              </a:rPr>
              <a:t>u</a:t>
            </a:r>
            <a:r>
              <a:rPr dirty="0" smtClean="0" sz="1800" spc="0" b="1">
                <a:latin typeface="Times New Roman"/>
                <a:cs typeface="Times New Roman"/>
              </a:rPr>
              <a:t>c</a:t>
            </a:r>
            <a:r>
              <a:rPr dirty="0" smtClean="0" sz="1800" spc="0" b="1">
                <a:latin typeface="Times New Roman"/>
                <a:cs typeface="Times New Roman"/>
              </a:rPr>
              <a:t>i</a:t>
            </a:r>
            <a:r>
              <a:rPr dirty="0" smtClean="0" sz="1800" spc="0" b="1">
                <a:latin typeface="Times New Roman"/>
                <a:cs typeface="Times New Roman"/>
              </a:rPr>
              <a:t>ón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263243" y="1507871"/>
            <a:ext cx="95442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5623814" y="1507871"/>
            <a:ext cx="95442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6288663" y="1507871"/>
            <a:ext cx="97078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7519573" y="1507871"/>
            <a:ext cx="94616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10347831" y="1507871"/>
            <a:ext cx="814452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6"/>
          <p:cNvSpPr/>
          <p:nvPr/>
        </p:nvSpPr>
        <p:spPr>
          <a:xfrm>
            <a:off x="0" y="6400800"/>
            <a:ext cx="12192000" cy="457199"/>
          </a:xfrm>
          <a:custGeom>
            <a:avLst/>
            <a:gdLst/>
            <a:ahLst/>
            <a:cxnLst/>
            <a:rect l="l" t="t" r="r" b="b"/>
            <a:pathLst>
              <a:path w="12192000" h="457199">
                <a:moveTo>
                  <a:pt x="12192000" y="457199"/>
                </a:moveTo>
                <a:lnTo>
                  <a:pt x="12192000" y="0"/>
                </a:lnTo>
                <a:lnTo>
                  <a:pt x="0" y="0"/>
                </a:lnTo>
                <a:lnTo>
                  <a:pt x="0" y="457199"/>
                </a:lnTo>
                <a:lnTo>
                  <a:pt x="12192000" y="457199"/>
                </a:lnTo>
                <a:close/>
              </a:path>
            </a:pathLst>
          </a:custGeom>
          <a:solidFill>
            <a:srgbClr val="BC572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" name="object 17"/>
          <p:cNvSpPr/>
          <p:nvPr/>
        </p:nvSpPr>
        <p:spPr>
          <a:xfrm>
            <a:off x="0" y="6334125"/>
            <a:ext cx="12192000" cy="66675"/>
          </a:xfrm>
          <a:custGeom>
            <a:avLst/>
            <a:gdLst/>
            <a:ahLst/>
            <a:cxnLst/>
            <a:rect l="l" t="t" r="r" b="b"/>
            <a:pathLst>
              <a:path w="12192000" h="66675">
                <a:moveTo>
                  <a:pt x="0" y="66675"/>
                </a:moveTo>
                <a:lnTo>
                  <a:pt x="12192000" y="66675"/>
                </a:lnTo>
                <a:lnTo>
                  <a:pt x="12192000" y="0"/>
                </a:lnTo>
                <a:lnTo>
                  <a:pt x="0" y="0"/>
                </a:lnTo>
                <a:lnTo>
                  <a:pt x="0" y="66675"/>
                </a:lnTo>
                <a:close/>
              </a:path>
            </a:pathLst>
          </a:custGeom>
          <a:solidFill>
            <a:srgbClr val="E3831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" name="object 15"/>
          <p:cNvSpPr/>
          <p:nvPr/>
        </p:nvSpPr>
        <p:spPr>
          <a:xfrm>
            <a:off x="1195387" y="1738376"/>
            <a:ext cx="9966896" cy="0"/>
          </a:xfrm>
          <a:custGeom>
            <a:avLst/>
            <a:gdLst/>
            <a:ahLst/>
            <a:cxnLst/>
            <a:rect l="l" t="t" r="r" b="b"/>
            <a:pathLst>
              <a:path w="9966896" h="0">
                <a:moveTo>
                  <a:pt x="0" y="0"/>
                </a:moveTo>
                <a:lnTo>
                  <a:pt x="9966896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1152525" y="2181225"/>
            <a:ext cx="4924425" cy="40957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6391275" y="2171700"/>
            <a:ext cx="4933950" cy="41052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4286250" y="1790700"/>
            <a:ext cx="3657600" cy="381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1166177" y="1184643"/>
            <a:ext cx="1535924" cy="435610"/>
          </a:xfrm>
          <a:prstGeom prst="rect">
            <a:avLst/>
          </a:prstGeom>
        </p:spPr>
        <p:txBody>
          <a:bodyPr wrap="square" lIns="0" tIns="21526" rIns="0" bIns="0" rtlCol="0">
            <a:noAutofit/>
          </a:bodyPr>
          <a:lstStyle/>
          <a:p>
            <a:pPr marL="12700">
              <a:lnSpc>
                <a:spcPts val="3390"/>
              </a:lnSpc>
            </a:pPr>
            <a:r>
              <a:rPr dirty="0" smtClean="0" sz="3250" spc="0" b="1">
                <a:solidFill>
                  <a:srgbClr val="434343"/>
                </a:solidFill>
                <a:latin typeface="Times New Roman"/>
                <a:cs typeface="Times New Roman"/>
              </a:rPr>
              <a:t>M</a:t>
            </a:r>
            <a:r>
              <a:rPr dirty="0" smtClean="0" sz="3250" spc="0" b="1">
                <a:solidFill>
                  <a:srgbClr val="434343"/>
                </a:solidFill>
                <a:latin typeface="Times New Roman"/>
                <a:cs typeface="Times New Roman"/>
              </a:rPr>
              <a:t>A</a:t>
            </a:r>
            <a:r>
              <a:rPr dirty="0" smtClean="0" sz="3250" spc="0" b="1">
                <a:solidFill>
                  <a:srgbClr val="434343"/>
                </a:solidFill>
                <a:latin typeface="Times New Roman"/>
                <a:cs typeface="Times New Roman"/>
              </a:rPr>
              <a:t>P</a:t>
            </a:r>
            <a:r>
              <a:rPr dirty="0" smtClean="0" sz="3250" spc="0" b="1">
                <a:solidFill>
                  <a:srgbClr val="434343"/>
                </a:solidFill>
                <a:latin typeface="Times New Roman"/>
                <a:cs typeface="Times New Roman"/>
              </a:rPr>
              <a:t>AS</a:t>
            </a:r>
            <a:endParaRPr sz="325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709797" y="1184643"/>
            <a:ext cx="656778" cy="435610"/>
          </a:xfrm>
          <a:prstGeom prst="rect">
            <a:avLst/>
          </a:prstGeom>
        </p:spPr>
        <p:txBody>
          <a:bodyPr wrap="square" lIns="0" tIns="21526" rIns="0" bIns="0" rtlCol="0">
            <a:noAutofit/>
          </a:bodyPr>
          <a:lstStyle/>
          <a:p>
            <a:pPr marL="12700">
              <a:lnSpc>
                <a:spcPts val="3390"/>
              </a:lnSpc>
            </a:pPr>
            <a:r>
              <a:rPr dirty="0" smtClean="0" sz="3250" spc="21" b="1">
                <a:solidFill>
                  <a:srgbClr val="434343"/>
                </a:solidFill>
                <a:latin typeface="Times New Roman"/>
                <a:cs typeface="Times New Roman"/>
              </a:rPr>
              <a:t>DE</a:t>
            </a:r>
            <a:endParaRPr sz="325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375978" y="1184643"/>
            <a:ext cx="3392062" cy="435610"/>
          </a:xfrm>
          <a:prstGeom prst="rect">
            <a:avLst/>
          </a:prstGeom>
        </p:spPr>
        <p:txBody>
          <a:bodyPr wrap="square" lIns="0" tIns="21526" rIns="0" bIns="0" rtlCol="0">
            <a:noAutofit/>
          </a:bodyPr>
          <a:lstStyle/>
          <a:p>
            <a:pPr marL="12700">
              <a:lnSpc>
                <a:spcPts val="3390"/>
              </a:lnSpc>
            </a:pPr>
            <a:r>
              <a:rPr dirty="0" smtClean="0" sz="3250" spc="22" b="1">
                <a:solidFill>
                  <a:srgbClr val="434343"/>
                </a:solidFill>
                <a:latin typeface="Times New Roman"/>
                <a:cs typeface="Times New Roman"/>
              </a:rPr>
              <a:t>C</a:t>
            </a:r>
            <a:r>
              <a:rPr dirty="0" smtClean="0" sz="3250" spc="30" b="1">
                <a:solidFill>
                  <a:srgbClr val="434343"/>
                </a:solidFill>
                <a:latin typeface="Times New Roman"/>
                <a:cs typeface="Times New Roman"/>
              </a:rPr>
              <a:t>L</a:t>
            </a:r>
            <a:r>
              <a:rPr dirty="0" smtClean="0" sz="3250" spc="0" b="1">
                <a:solidFill>
                  <a:srgbClr val="434343"/>
                </a:solidFill>
                <a:latin typeface="Times New Roman"/>
                <a:cs typeface="Times New Roman"/>
              </a:rPr>
              <a:t>A</a:t>
            </a:r>
            <a:r>
              <a:rPr dirty="0" smtClean="0" sz="3250" spc="-79" b="1">
                <a:solidFill>
                  <a:srgbClr val="434343"/>
                </a:solidFill>
                <a:latin typeface="Times New Roman"/>
                <a:cs typeface="Times New Roman"/>
              </a:rPr>
              <a:t>S</a:t>
            </a:r>
            <a:r>
              <a:rPr dirty="0" smtClean="0" sz="3250" spc="14" b="1">
                <a:solidFill>
                  <a:srgbClr val="434343"/>
                </a:solidFill>
                <a:latin typeface="Times New Roman"/>
                <a:cs typeface="Times New Roman"/>
              </a:rPr>
              <a:t>I</a:t>
            </a:r>
            <a:r>
              <a:rPr dirty="0" smtClean="0" sz="3250" spc="0" b="1">
                <a:solidFill>
                  <a:srgbClr val="434343"/>
                </a:solidFill>
                <a:latin typeface="Times New Roman"/>
                <a:cs typeface="Times New Roman"/>
              </a:rPr>
              <a:t>F</a:t>
            </a:r>
            <a:r>
              <a:rPr dirty="0" smtClean="0" sz="3250" spc="14" b="1">
                <a:solidFill>
                  <a:srgbClr val="434343"/>
                </a:solidFill>
                <a:latin typeface="Times New Roman"/>
                <a:cs typeface="Times New Roman"/>
              </a:rPr>
              <a:t>I</a:t>
            </a:r>
            <a:r>
              <a:rPr dirty="0" smtClean="0" sz="3250" spc="-79" b="1">
                <a:solidFill>
                  <a:srgbClr val="434343"/>
                </a:solidFill>
                <a:latin typeface="Times New Roman"/>
                <a:cs typeface="Times New Roman"/>
              </a:rPr>
              <a:t>C</a:t>
            </a:r>
            <a:r>
              <a:rPr dirty="0" smtClean="0" sz="3250" spc="0" b="1">
                <a:solidFill>
                  <a:srgbClr val="434343"/>
                </a:solidFill>
                <a:latin typeface="Times New Roman"/>
                <a:cs typeface="Times New Roman"/>
              </a:rPr>
              <a:t>A</a:t>
            </a:r>
            <a:r>
              <a:rPr dirty="0" smtClean="0" sz="3250" spc="-14" b="1">
                <a:solidFill>
                  <a:srgbClr val="434343"/>
                </a:solidFill>
                <a:latin typeface="Times New Roman"/>
                <a:cs typeface="Times New Roman"/>
              </a:rPr>
              <a:t>C</a:t>
            </a:r>
            <a:r>
              <a:rPr dirty="0" smtClean="0" sz="3250" spc="14" b="1">
                <a:solidFill>
                  <a:srgbClr val="434343"/>
                </a:solidFill>
                <a:latin typeface="Times New Roman"/>
                <a:cs typeface="Times New Roman"/>
              </a:rPr>
              <a:t>I</a:t>
            </a:r>
            <a:r>
              <a:rPr dirty="0" smtClean="0" sz="3250" spc="-14" b="1">
                <a:solidFill>
                  <a:srgbClr val="434343"/>
                </a:solidFill>
                <a:latin typeface="Times New Roman"/>
                <a:cs typeface="Times New Roman"/>
              </a:rPr>
              <a:t>Ó</a:t>
            </a:r>
            <a:r>
              <a:rPr dirty="0" smtClean="0" sz="3250" spc="0" b="1">
                <a:solidFill>
                  <a:srgbClr val="434343"/>
                </a:solidFill>
                <a:latin typeface="Times New Roman"/>
                <a:cs typeface="Times New Roman"/>
              </a:rPr>
              <a:t>N</a:t>
            </a:r>
            <a:endParaRPr sz="32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775389" y="1184643"/>
            <a:ext cx="656778" cy="435610"/>
          </a:xfrm>
          <a:prstGeom prst="rect">
            <a:avLst/>
          </a:prstGeom>
        </p:spPr>
        <p:txBody>
          <a:bodyPr wrap="square" lIns="0" tIns="21526" rIns="0" bIns="0" rtlCol="0">
            <a:noAutofit/>
          </a:bodyPr>
          <a:lstStyle/>
          <a:p>
            <a:pPr marL="12700">
              <a:lnSpc>
                <a:spcPts val="3390"/>
              </a:lnSpc>
            </a:pPr>
            <a:r>
              <a:rPr dirty="0" smtClean="0" sz="3250" spc="21" b="1">
                <a:solidFill>
                  <a:srgbClr val="434343"/>
                </a:solidFill>
                <a:latin typeface="Times New Roman"/>
                <a:cs typeface="Times New Roman"/>
              </a:rPr>
              <a:t>DE</a:t>
            </a:r>
            <a:endParaRPr sz="32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441570" y="1184643"/>
            <a:ext cx="658833" cy="435610"/>
          </a:xfrm>
          <a:prstGeom prst="rect">
            <a:avLst/>
          </a:prstGeom>
        </p:spPr>
        <p:txBody>
          <a:bodyPr wrap="square" lIns="0" tIns="21526" rIns="0" bIns="0" rtlCol="0">
            <a:noAutofit/>
          </a:bodyPr>
          <a:lstStyle/>
          <a:p>
            <a:pPr marL="12700">
              <a:lnSpc>
                <a:spcPts val="3390"/>
              </a:lnSpc>
            </a:pPr>
            <a:r>
              <a:rPr dirty="0" smtClean="0" sz="3250" spc="17" b="1">
                <a:solidFill>
                  <a:srgbClr val="434343"/>
                </a:solidFill>
                <a:latin typeface="Times New Roman"/>
                <a:cs typeface="Times New Roman"/>
              </a:rPr>
              <a:t>L</a:t>
            </a:r>
            <a:r>
              <a:rPr dirty="0" smtClean="0" sz="3250" spc="17" b="1">
                <a:solidFill>
                  <a:srgbClr val="434343"/>
                </a:solidFill>
                <a:latin typeface="Times New Roman"/>
                <a:cs typeface="Times New Roman"/>
              </a:rPr>
              <a:t>A</a:t>
            </a:r>
            <a:endParaRPr sz="32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118094" y="1184643"/>
            <a:ext cx="2870685" cy="435610"/>
          </a:xfrm>
          <a:prstGeom prst="rect">
            <a:avLst/>
          </a:prstGeom>
        </p:spPr>
        <p:txBody>
          <a:bodyPr wrap="square" lIns="0" tIns="21526" rIns="0" bIns="0" rtlCol="0">
            <a:noAutofit/>
          </a:bodyPr>
          <a:lstStyle/>
          <a:p>
            <a:pPr marL="12700">
              <a:lnSpc>
                <a:spcPts val="3390"/>
              </a:lnSpc>
            </a:pPr>
            <a:r>
              <a:rPr dirty="0" smtClean="0" sz="3250" spc="22" b="1">
                <a:solidFill>
                  <a:srgbClr val="434343"/>
                </a:solidFill>
                <a:latin typeface="Times New Roman"/>
                <a:cs typeface="Times New Roman"/>
              </a:rPr>
              <a:t>V</a:t>
            </a:r>
            <a:r>
              <a:rPr dirty="0" smtClean="0" sz="3250" spc="-33" b="1">
                <a:solidFill>
                  <a:srgbClr val="434343"/>
                </a:solidFill>
                <a:latin typeface="Times New Roman"/>
                <a:cs typeface="Times New Roman"/>
              </a:rPr>
              <a:t>E</a:t>
            </a:r>
            <a:r>
              <a:rPr dirty="0" smtClean="0" sz="3250" spc="59" b="1">
                <a:solidFill>
                  <a:srgbClr val="434343"/>
                </a:solidFill>
                <a:latin typeface="Times New Roman"/>
                <a:cs typeface="Times New Roman"/>
              </a:rPr>
              <a:t>G</a:t>
            </a:r>
            <a:r>
              <a:rPr dirty="0" smtClean="0" sz="3250" spc="-28" b="1">
                <a:solidFill>
                  <a:srgbClr val="434343"/>
                </a:solidFill>
                <a:latin typeface="Times New Roman"/>
                <a:cs typeface="Times New Roman"/>
              </a:rPr>
              <a:t>E</a:t>
            </a:r>
            <a:r>
              <a:rPr dirty="0" smtClean="0" sz="3250" spc="40" b="1">
                <a:solidFill>
                  <a:srgbClr val="434343"/>
                </a:solidFill>
                <a:latin typeface="Times New Roman"/>
                <a:cs typeface="Times New Roman"/>
              </a:rPr>
              <a:t>T</a:t>
            </a:r>
            <a:r>
              <a:rPr dirty="0" smtClean="0" sz="3250" spc="-79" b="1">
                <a:solidFill>
                  <a:srgbClr val="434343"/>
                </a:solidFill>
                <a:latin typeface="Times New Roman"/>
                <a:cs typeface="Times New Roman"/>
              </a:rPr>
              <a:t>A</a:t>
            </a:r>
            <a:r>
              <a:rPr dirty="0" smtClean="0" sz="3250" spc="0" b="1">
                <a:solidFill>
                  <a:srgbClr val="434343"/>
                </a:solidFill>
                <a:latin typeface="Times New Roman"/>
                <a:cs typeface="Times New Roman"/>
              </a:rPr>
              <a:t>C</a:t>
            </a:r>
            <a:r>
              <a:rPr dirty="0" smtClean="0" sz="3250" spc="9" b="1">
                <a:solidFill>
                  <a:srgbClr val="434343"/>
                </a:solidFill>
                <a:latin typeface="Times New Roman"/>
                <a:cs typeface="Times New Roman"/>
              </a:rPr>
              <a:t>I</a:t>
            </a:r>
            <a:r>
              <a:rPr dirty="0" smtClean="0" sz="3250" spc="-9" b="1">
                <a:solidFill>
                  <a:srgbClr val="434343"/>
                </a:solidFill>
                <a:latin typeface="Times New Roman"/>
                <a:cs typeface="Times New Roman"/>
              </a:rPr>
              <a:t>Ó</a:t>
            </a:r>
            <a:r>
              <a:rPr dirty="0" smtClean="0" sz="3250" spc="0" b="1">
                <a:solidFill>
                  <a:srgbClr val="434343"/>
                </a:solidFill>
                <a:latin typeface="Times New Roman"/>
                <a:cs typeface="Times New Roman"/>
              </a:rPr>
              <a:t>N</a:t>
            </a:r>
            <a:endParaRPr sz="32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37456" y="5954977"/>
            <a:ext cx="942112" cy="282892"/>
          </a:xfrm>
          <a:prstGeom prst="rect">
            <a:avLst/>
          </a:prstGeom>
        </p:spPr>
        <p:txBody>
          <a:bodyPr wrap="square" lIns="0" tIns="13747" rIns="0" bIns="0" rtlCol="0">
            <a:noAutofit/>
          </a:bodyPr>
          <a:lstStyle/>
          <a:p>
            <a:pPr marL="12700">
              <a:lnSpc>
                <a:spcPts val="2165"/>
              </a:lnSpc>
            </a:pPr>
            <a:r>
              <a:rPr dirty="0" smtClean="0" sz="2050" spc="-1" b="1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dirty="0" smtClean="0" sz="2050" spc="-1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mtClean="0" sz="2050" spc="-1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mtClean="0" sz="2050" spc="-1" b="1">
                <a:solidFill>
                  <a:srgbClr val="FFFFFF"/>
                </a:solidFill>
                <a:latin typeface="Arial"/>
                <a:cs typeface="Arial"/>
              </a:rPr>
              <a:t>ca</a:t>
            </a:r>
            <a:r>
              <a:rPr dirty="0" smtClean="0" sz="2050" spc="-1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2050" spc="-1" b="1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20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290810" y="5954977"/>
            <a:ext cx="731265" cy="282892"/>
          </a:xfrm>
          <a:prstGeom prst="rect">
            <a:avLst/>
          </a:prstGeom>
        </p:spPr>
        <p:txBody>
          <a:bodyPr wrap="square" lIns="0" tIns="13747" rIns="0" bIns="0" rtlCol="0">
            <a:noAutofit/>
          </a:bodyPr>
          <a:lstStyle/>
          <a:p>
            <a:pPr marL="12700">
              <a:lnSpc>
                <a:spcPts val="2165"/>
              </a:lnSpc>
            </a:pPr>
            <a:r>
              <a:rPr dirty="0" smtClean="0" sz="2050" spc="1" b="1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dirty="0" smtClean="0" sz="2050" spc="1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mtClean="0" sz="2050" spc="1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mtClean="0" sz="2050" spc="1" b="1">
                <a:solidFill>
                  <a:srgbClr val="FFFFFF"/>
                </a:solidFill>
                <a:latin typeface="Arial"/>
                <a:cs typeface="Arial"/>
              </a:rPr>
              <a:t>ca</a:t>
            </a:r>
            <a:endParaRPr sz="205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024148" y="5954977"/>
            <a:ext cx="207228" cy="282892"/>
          </a:xfrm>
          <a:prstGeom prst="rect">
            <a:avLst/>
          </a:prstGeom>
        </p:spPr>
        <p:txBody>
          <a:bodyPr wrap="square" lIns="0" tIns="13747" rIns="0" bIns="0" rtlCol="0">
            <a:noAutofit/>
          </a:bodyPr>
          <a:lstStyle/>
          <a:p>
            <a:pPr marL="12700">
              <a:lnSpc>
                <a:spcPts val="2165"/>
              </a:lnSpc>
            </a:pPr>
            <a:r>
              <a:rPr dirty="0" smtClean="0" sz="2050" spc="10" b="1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205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95387" y="1598676"/>
            <a:ext cx="9966896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object 69"/>
          <p:cNvSpPr txBox="1"/>
          <p:nvPr/>
        </p:nvSpPr>
        <p:spPr>
          <a:xfrm>
            <a:off x="4676775" y="3583755"/>
            <a:ext cx="618215" cy="497643"/>
          </a:xfrm>
          <a:prstGeom prst="rect">
            <a:avLst/>
          </a:prstGeom>
        </p:spPr>
        <p:txBody>
          <a:bodyPr wrap="square" lIns="0" tIns="7334" rIns="0" bIns="0" rtlCol="0">
            <a:noAutofit/>
          </a:bodyPr>
          <a:lstStyle/>
          <a:p>
            <a:pPr marL="6036">
              <a:lnSpc>
                <a:spcPts val="1155"/>
              </a:lnSpc>
            </a:pPr>
            <a:r>
              <a:rPr dirty="0" smtClean="0" sz="1150" spc="0" b="1">
                <a:solidFill>
                  <a:srgbClr val="E38312"/>
                </a:solidFill>
                <a:latin typeface="Calibri"/>
                <a:cs typeface="Calibri"/>
              </a:rPr>
              <a:t>t</a:t>
            </a:r>
            <a:r>
              <a:rPr dirty="0" smtClean="0" sz="1150" spc="0" b="1">
                <a:solidFill>
                  <a:srgbClr val="E38312"/>
                </a:solidFill>
                <a:latin typeface="Calibri"/>
                <a:cs typeface="Calibri"/>
              </a:rPr>
              <a:t>e</a:t>
            </a:r>
            <a:r>
              <a:rPr dirty="0" smtClean="0" sz="1150" spc="0" b="1">
                <a:solidFill>
                  <a:srgbClr val="E38312"/>
                </a:solidFill>
                <a:latin typeface="Calibri"/>
                <a:cs typeface="Calibri"/>
              </a:rPr>
              <a:t>r</a:t>
            </a:r>
            <a:r>
              <a:rPr dirty="0" smtClean="0" sz="1150" spc="0" b="1">
                <a:solidFill>
                  <a:srgbClr val="E38312"/>
                </a:solidFill>
                <a:latin typeface="Calibri"/>
                <a:cs typeface="Calibri"/>
              </a:rPr>
              <a:t>r</a:t>
            </a:r>
            <a:r>
              <a:rPr dirty="0" smtClean="0" sz="1150" spc="0" b="1">
                <a:solidFill>
                  <a:srgbClr val="E38312"/>
                </a:solidFill>
                <a:latin typeface="Calibri"/>
                <a:cs typeface="Calibri"/>
              </a:rPr>
              <a:t>á</a:t>
            </a:r>
            <a:r>
              <a:rPr dirty="0" smtClean="0" sz="1150" spc="0" b="1">
                <a:solidFill>
                  <a:srgbClr val="E38312"/>
                </a:solidFill>
                <a:latin typeface="Calibri"/>
                <a:cs typeface="Calibri"/>
              </a:rPr>
              <a:t>n</a:t>
            </a:r>
            <a:r>
              <a:rPr dirty="0" smtClean="0" sz="1150" spc="0" b="1">
                <a:solidFill>
                  <a:srgbClr val="E38312"/>
                </a:solidFill>
                <a:latin typeface="Calibri"/>
                <a:cs typeface="Calibri"/>
              </a:rPr>
              <a:t>e</a:t>
            </a:r>
            <a:r>
              <a:rPr dirty="0" smtClean="0" sz="1150" spc="0" b="1">
                <a:solidFill>
                  <a:srgbClr val="E38312"/>
                </a:solidFill>
                <a:latin typeface="Calibri"/>
                <a:cs typeface="Calibri"/>
              </a:rPr>
              <a:t>a</a:t>
            </a:r>
            <a:r>
              <a:rPr dirty="0" smtClean="0" sz="1150" spc="0" b="1">
                <a:solidFill>
                  <a:srgbClr val="E38312"/>
                </a:solidFill>
                <a:latin typeface="Calibri"/>
                <a:cs typeface="Calibri"/>
              </a:rPr>
              <a:t> </a:t>
            </a:r>
            <a:r>
              <a:rPr dirty="0" smtClean="0" sz="1150" spc="0" b="1">
                <a:solidFill>
                  <a:srgbClr val="E38312"/>
                </a:solidFill>
                <a:latin typeface="Calibri"/>
                <a:cs typeface="Calibri"/>
              </a:rPr>
              <a:t>(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1405572" y="4141787"/>
            <a:ext cx="685448" cy="501586"/>
          </a:xfrm>
          <a:prstGeom prst="rect">
            <a:avLst/>
          </a:prstGeom>
        </p:spPr>
        <p:txBody>
          <a:bodyPr wrap="square" lIns="0" tIns="7334" rIns="0" bIns="0" rtlCol="0">
            <a:noAutofit/>
          </a:bodyPr>
          <a:lstStyle/>
          <a:p>
            <a:pPr>
              <a:lnSpc>
                <a:spcPts val="1155"/>
              </a:lnSpc>
            </a:pPr>
            <a:r>
              <a:rPr dirty="0" smtClean="0" sz="1150" spc="1" b="1">
                <a:solidFill>
                  <a:srgbClr val="BC572C"/>
                </a:solidFill>
                <a:latin typeface="Calibri"/>
                <a:cs typeface="Calibri"/>
              </a:rPr>
              <a:t>e</a:t>
            </a:r>
            <a:r>
              <a:rPr dirty="0" smtClean="0" sz="1150" spc="1" b="1">
                <a:solidFill>
                  <a:srgbClr val="BC572C"/>
                </a:solidFill>
                <a:latin typeface="Calibri"/>
                <a:cs typeface="Calibri"/>
              </a:rPr>
              <a:t>r</a:t>
            </a:r>
            <a:r>
              <a:rPr dirty="0" smtClean="0" sz="1150" spc="1" b="1">
                <a:solidFill>
                  <a:srgbClr val="BC572C"/>
                </a:solidFill>
                <a:latin typeface="Calibri"/>
                <a:cs typeface="Calibri"/>
              </a:rPr>
              <a:t>a</a:t>
            </a:r>
            <a:r>
              <a:rPr dirty="0" smtClean="0" sz="1150" spc="1" b="1">
                <a:solidFill>
                  <a:srgbClr val="BC572C"/>
                </a:solidFill>
                <a:latin typeface="Calibri"/>
                <a:cs typeface="Calibri"/>
              </a:rPr>
              <a:t> </a:t>
            </a:r>
            <a:r>
              <a:rPr dirty="0" smtClean="0" sz="1150" spc="1" b="1">
                <a:solidFill>
                  <a:srgbClr val="BC572C"/>
                </a:solidFill>
                <a:latin typeface="Calibri"/>
                <a:cs typeface="Calibri"/>
              </a:rPr>
              <a:t>m</a:t>
            </a:r>
            <a:r>
              <a:rPr dirty="0" smtClean="0" sz="1150" spc="1" b="1">
                <a:solidFill>
                  <a:srgbClr val="BC572C"/>
                </a:solidFill>
                <a:latin typeface="Calibri"/>
                <a:cs typeface="Calibri"/>
              </a:rPr>
              <a:t>u</a:t>
            </a:r>
            <a:r>
              <a:rPr dirty="0" smtClean="0" sz="1150" spc="1" b="1">
                <a:solidFill>
                  <a:srgbClr val="BC572C"/>
                </a:solidFill>
                <a:latin typeface="Calibri"/>
                <a:cs typeface="Calibri"/>
              </a:rPr>
              <a:t>e</a:t>
            </a:r>
            <a:r>
              <a:rPr dirty="0" smtClean="0" sz="1150" spc="1" b="1">
                <a:solidFill>
                  <a:srgbClr val="BC572C"/>
                </a:solidFill>
                <a:latin typeface="Calibri"/>
                <a:cs typeface="Calibri"/>
              </a:rPr>
              <a:t>r</a:t>
            </a:r>
            <a:r>
              <a:rPr dirty="0" smtClean="0" sz="1150" spc="1" b="1">
                <a:solidFill>
                  <a:srgbClr val="BC572C"/>
                </a:solidFill>
                <a:latin typeface="Calibri"/>
                <a:cs typeface="Calibri"/>
              </a:rPr>
              <a:t>t</a:t>
            </a:r>
            <a:r>
              <a:rPr dirty="0" smtClean="0" sz="1150" spc="1" b="1">
                <a:solidFill>
                  <a:srgbClr val="BC572C"/>
                </a:solidFill>
                <a:latin typeface="Calibri"/>
                <a:cs typeface="Calibri"/>
              </a:rPr>
              <a:t>a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1663700" y="3089973"/>
            <a:ext cx="621136" cy="496125"/>
          </a:xfrm>
          <a:prstGeom prst="rect">
            <a:avLst/>
          </a:prstGeom>
        </p:spPr>
        <p:txBody>
          <a:bodyPr wrap="square" lIns="0" tIns="7302" rIns="0" bIns="0" rtlCol="0">
            <a:noAutofit/>
          </a:bodyPr>
          <a:lstStyle/>
          <a:p>
            <a:pPr>
              <a:lnSpc>
                <a:spcPts val="1150"/>
              </a:lnSpc>
            </a:pPr>
            <a:r>
              <a:rPr dirty="0" smtClean="0" sz="1150" spc="0" b="1">
                <a:solidFill>
                  <a:srgbClr val="855540"/>
                </a:solidFill>
                <a:latin typeface="Calibri"/>
                <a:cs typeface="Calibri"/>
              </a:rPr>
              <a:t>su</a:t>
            </a:r>
            <a:r>
              <a:rPr dirty="0" smtClean="0" sz="1150" spc="0" b="1">
                <a:solidFill>
                  <a:srgbClr val="855540"/>
                </a:solidFill>
                <a:latin typeface="Calibri"/>
                <a:cs typeface="Calibri"/>
              </a:rPr>
              <a:t>e</a:t>
            </a:r>
            <a:r>
              <a:rPr dirty="0" smtClean="0" sz="1150" spc="0" b="1">
                <a:solidFill>
                  <a:srgbClr val="855540"/>
                </a:solidFill>
                <a:latin typeface="Calibri"/>
                <a:cs typeface="Calibri"/>
              </a:rPr>
              <a:t>l</a:t>
            </a:r>
            <a:r>
              <a:rPr dirty="0" smtClean="0" sz="1150" spc="0" b="1">
                <a:solidFill>
                  <a:srgbClr val="855540"/>
                </a:solidFill>
                <a:latin typeface="Calibri"/>
                <a:cs typeface="Calibri"/>
              </a:rPr>
              <a:t>o</a:t>
            </a:r>
            <a:r>
              <a:rPr dirty="0" smtClean="0" sz="1150" spc="0" b="1">
                <a:solidFill>
                  <a:srgbClr val="855540"/>
                </a:solidFill>
                <a:latin typeface="Calibri"/>
                <a:cs typeface="Calibri"/>
              </a:rPr>
              <a:t> </a:t>
            </a:r>
            <a:r>
              <a:rPr dirty="0" smtClean="0" sz="1150" spc="0" b="1">
                <a:solidFill>
                  <a:srgbClr val="855540"/>
                </a:solidFill>
                <a:latin typeface="Calibri"/>
                <a:cs typeface="Calibri"/>
              </a:rPr>
              <a:t>(</a:t>
            </a:r>
            <a:r>
              <a:rPr dirty="0" smtClean="0" sz="1150" spc="0" b="1">
                <a:solidFill>
                  <a:srgbClr val="855540"/>
                </a:solidFill>
                <a:latin typeface="Calibri"/>
                <a:cs typeface="Calibri"/>
              </a:rPr>
              <a:t>t</a:t>
            </a:r>
            <a:r>
              <a:rPr dirty="0" smtClean="0" sz="1150" spc="0" b="1">
                <a:solidFill>
                  <a:srgbClr val="855540"/>
                </a:solidFill>
                <a:latin typeface="Calibri"/>
                <a:cs typeface="Calibri"/>
              </a:rPr>
              <a:t> </a:t>
            </a:r>
            <a:r>
              <a:rPr dirty="0" smtClean="0" sz="1150" spc="0" b="1">
                <a:solidFill>
                  <a:srgbClr val="855540"/>
                </a:solidFill>
                <a:latin typeface="Calibri"/>
                <a:cs typeface="Calibri"/>
              </a:rPr>
              <a:t>C</a:t>
            </a:r>
            <a:r>
              <a:rPr dirty="0" smtClean="0" sz="1150" spc="0" b="1">
                <a:solidFill>
                  <a:srgbClr val="855540"/>
                </a:solidFill>
                <a:latin typeface="Calibri"/>
                <a:cs typeface="Calibri"/>
              </a:rPr>
              <a:t>)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10248900" y="3564826"/>
            <a:ext cx="585787" cy="497522"/>
          </a:xfrm>
          <a:prstGeom prst="rect">
            <a:avLst/>
          </a:prstGeom>
        </p:spPr>
        <p:txBody>
          <a:bodyPr wrap="square" lIns="0" tIns="7334" rIns="0" bIns="0" rtlCol="0">
            <a:noAutofit/>
          </a:bodyPr>
          <a:lstStyle/>
          <a:p>
            <a:pPr marL="214328" marR="203258" algn="ctr">
              <a:lnSpc>
                <a:spcPts val="1155"/>
              </a:lnSpc>
            </a:pPr>
            <a:r>
              <a:rPr dirty="0" smtClean="0" sz="1100" spc="13" b="1">
                <a:solidFill>
                  <a:srgbClr val="E38312"/>
                </a:solidFill>
                <a:latin typeface="Calibri"/>
                <a:cs typeface="Calibri"/>
              </a:rPr>
              <a:t>C)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7119604" y="4164012"/>
            <a:ext cx="764315" cy="498411"/>
          </a:xfrm>
          <a:prstGeom prst="rect">
            <a:avLst/>
          </a:prstGeom>
        </p:spPr>
        <p:txBody>
          <a:bodyPr wrap="square" lIns="0" tIns="7334" rIns="0" bIns="0" rtlCol="0">
            <a:noAutofit/>
          </a:bodyPr>
          <a:lstStyle/>
          <a:p>
            <a:pPr>
              <a:lnSpc>
                <a:spcPts val="1155"/>
              </a:lnSpc>
            </a:pPr>
            <a:r>
              <a:rPr dirty="0" smtClean="0" sz="1150" spc="3" b="1">
                <a:solidFill>
                  <a:srgbClr val="BC572C"/>
                </a:solidFill>
                <a:latin typeface="Calibri"/>
                <a:cs typeface="Calibri"/>
              </a:rPr>
              <a:t>d</a:t>
            </a:r>
            <a:r>
              <a:rPr dirty="0" smtClean="0" sz="1150" spc="3" b="1">
                <a:solidFill>
                  <a:srgbClr val="BC572C"/>
                </a:solidFill>
                <a:latin typeface="Calibri"/>
                <a:cs typeface="Calibri"/>
              </a:rPr>
              <a:t>e</a:t>
            </a:r>
            <a:r>
              <a:rPr dirty="0" smtClean="0" sz="1150" spc="3" b="1">
                <a:solidFill>
                  <a:srgbClr val="BC572C"/>
                </a:solidFill>
                <a:latin typeface="Calibri"/>
                <a:cs typeface="Calibri"/>
              </a:rPr>
              <a:t>r</a:t>
            </a:r>
            <a:r>
              <a:rPr dirty="0" smtClean="0" sz="1150" spc="3" b="1">
                <a:solidFill>
                  <a:srgbClr val="BC572C"/>
                </a:solidFill>
                <a:latin typeface="Calibri"/>
                <a:cs typeface="Calibri"/>
              </a:rPr>
              <a:t>a</a:t>
            </a:r>
            <a:r>
              <a:rPr dirty="0" smtClean="0" sz="1150" spc="3" b="1">
                <a:solidFill>
                  <a:srgbClr val="BC572C"/>
                </a:solidFill>
                <a:latin typeface="Calibri"/>
                <a:cs typeface="Calibri"/>
              </a:rPr>
              <a:t> </a:t>
            </a:r>
            <a:r>
              <a:rPr dirty="0" smtClean="0" sz="1150" spc="3" b="1">
                <a:solidFill>
                  <a:srgbClr val="BC572C"/>
                </a:solidFill>
                <a:latin typeface="Calibri"/>
                <a:cs typeface="Calibri"/>
              </a:rPr>
              <a:t>m</a:t>
            </a:r>
            <a:r>
              <a:rPr dirty="0" smtClean="0" sz="1150" spc="3" b="1">
                <a:solidFill>
                  <a:srgbClr val="BC572C"/>
                </a:solidFill>
                <a:latin typeface="Calibri"/>
                <a:cs typeface="Calibri"/>
              </a:rPr>
              <a:t>u</a:t>
            </a:r>
            <a:r>
              <a:rPr dirty="0" smtClean="0" sz="1150" spc="3" b="1">
                <a:solidFill>
                  <a:srgbClr val="BC572C"/>
                </a:solidFill>
                <a:latin typeface="Calibri"/>
                <a:cs typeface="Calibri"/>
              </a:rPr>
              <a:t>e</a:t>
            </a:r>
            <a:r>
              <a:rPr dirty="0" smtClean="0" sz="1150" spc="3" b="1">
                <a:solidFill>
                  <a:srgbClr val="BC572C"/>
                </a:solidFill>
                <a:latin typeface="Calibri"/>
                <a:cs typeface="Calibri"/>
              </a:rPr>
              <a:t>r</a:t>
            </a:r>
            <a:r>
              <a:rPr dirty="0" smtClean="0" sz="1150" spc="3" b="1">
                <a:solidFill>
                  <a:srgbClr val="BC572C"/>
                </a:solidFill>
                <a:latin typeface="Calibri"/>
                <a:cs typeface="Calibri"/>
              </a:rPr>
              <a:t>t</a:t>
            </a:r>
            <a:r>
              <a:rPr dirty="0" smtClean="0" sz="1150" spc="3" b="1">
                <a:solidFill>
                  <a:srgbClr val="BC572C"/>
                </a:solidFill>
                <a:latin typeface="Calibri"/>
                <a:cs typeface="Calibri"/>
              </a:rPr>
              <a:t>a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0" y="6400800"/>
            <a:ext cx="12192000" cy="457199"/>
          </a:xfrm>
          <a:custGeom>
            <a:avLst/>
            <a:gdLst/>
            <a:ahLst/>
            <a:cxnLst/>
            <a:rect l="l" t="t" r="r" b="b"/>
            <a:pathLst>
              <a:path w="12192000" h="457199">
                <a:moveTo>
                  <a:pt x="12192000" y="457199"/>
                </a:moveTo>
                <a:lnTo>
                  <a:pt x="12192000" y="0"/>
                </a:lnTo>
                <a:lnTo>
                  <a:pt x="0" y="0"/>
                </a:lnTo>
                <a:lnTo>
                  <a:pt x="0" y="457199"/>
                </a:lnTo>
                <a:lnTo>
                  <a:pt x="12192000" y="457199"/>
                </a:lnTo>
                <a:close/>
              </a:path>
            </a:pathLst>
          </a:custGeom>
          <a:solidFill>
            <a:srgbClr val="BC572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4" name="object 64"/>
          <p:cNvSpPr/>
          <p:nvPr/>
        </p:nvSpPr>
        <p:spPr>
          <a:xfrm>
            <a:off x="0" y="6334125"/>
            <a:ext cx="12192000" cy="66675"/>
          </a:xfrm>
          <a:custGeom>
            <a:avLst/>
            <a:gdLst/>
            <a:ahLst/>
            <a:cxnLst/>
            <a:rect l="l" t="t" r="r" b="b"/>
            <a:pathLst>
              <a:path w="12192000" h="66675">
                <a:moveTo>
                  <a:pt x="0" y="66675"/>
                </a:moveTo>
                <a:lnTo>
                  <a:pt x="12192000" y="66675"/>
                </a:lnTo>
                <a:lnTo>
                  <a:pt x="12192000" y="0"/>
                </a:lnTo>
                <a:lnTo>
                  <a:pt x="0" y="0"/>
                </a:lnTo>
                <a:lnTo>
                  <a:pt x="0" y="66675"/>
                </a:lnTo>
                <a:close/>
              </a:path>
            </a:pathLst>
          </a:custGeom>
          <a:solidFill>
            <a:srgbClr val="E3831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2" name="object 62"/>
          <p:cNvSpPr/>
          <p:nvPr/>
        </p:nvSpPr>
        <p:spPr>
          <a:xfrm>
            <a:off x="1195387" y="1738376"/>
            <a:ext cx="9966896" cy="0"/>
          </a:xfrm>
          <a:custGeom>
            <a:avLst/>
            <a:gdLst/>
            <a:ahLst/>
            <a:cxnLst/>
            <a:rect l="l" t="t" r="r" b="b"/>
            <a:pathLst>
              <a:path w="9966896" h="0">
                <a:moveTo>
                  <a:pt x="0" y="0"/>
                </a:moveTo>
                <a:lnTo>
                  <a:pt x="9966896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0" name="object 50"/>
          <p:cNvSpPr/>
          <p:nvPr/>
        </p:nvSpPr>
        <p:spPr>
          <a:xfrm>
            <a:off x="538848" y="2030222"/>
            <a:ext cx="5401564" cy="2642870"/>
          </a:xfrm>
          <a:custGeom>
            <a:avLst/>
            <a:gdLst/>
            <a:ahLst/>
            <a:cxnLst/>
            <a:rect l="l" t="t" r="r" b="b"/>
            <a:pathLst>
              <a:path w="5401564" h="2642870">
                <a:moveTo>
                  <a:pt x="0" y="2642870"/>
                </a:moveTo>
                <a:lnTo>
                  <a:pt x="5401564" y="2642870"/>
                </a:lnTo>
                <a:lnTo>
                  <a:pt x="5401564" y="0"/>
                </a:lnTo>
                <a:lnTo>
                  <a:pt x="0" y="0"/>
                </a:lnTo>
                <a:lnTo>
                  <a:pt x="0" y="2642870"/>
                </a:lnTo>
                <a:close/>
              </a:path>
            </a:pathLst>
          </a:custGeom>
          <a:ln w="17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1" name="object 51"/>
          <p:cNvSpPr/>
          <p:nvPr/>
        </p:nvSpPr>
        <p:spPr>
          <a:xfrm>
            <a:off x="3086100" y="2581148"/>
            <a:ext cx="1090612" cy="190030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2" name="object 52"/>
          <p:cNvSpPr/>
          <p:nvPr/>
        </p:nvSpPr>
        <p:spPr>
          <a:xfrm>
            <a:off x="2552700" y="3447986"/>
            <a:ext cx="766762" cy="102393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3" name="object 53"/>
          <p:cNvSpPr/>
          <p:nvPr/>
        </p:nvSpPr>
        <p:spPr>
          <a:xfrm>
            <a:off x="2295525" y="2581148"/>
            <a:ext cx="1023937" cy="164312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4" name="object 54"/>
          <p:cNvSpPr/>
          <p:nvPr/>
        </p:nvSpPr>
        <p:spPr>
          <a:xfrm>
            <a:off x="3170047" y="2674747"/>
            <a:ext cx="927607" cy="1716151"/>
          </a:xfrm>
          <a:custGeom>
            <a:avLst/>
            <a:gdLst/>
            <a:ahLst/>
            <a:cxnLst/>
            <a:rect l="l" t="t" r="r" b="b"/>
            <a:pathLst>
              <a:path w="927607" h="1716151">
                <a:moveTo>
                  <a:pt x="521546" y="128557"/>
                </a:moveTo>
                <a:lnTo>
                  <a:pt x="463888" y="95775"/>
                </a:lnTo>
                <a:lnTo>
                  <a:pt x="403560" y="67431"/>
                </a:lnTo>
                <a:lnTo>
                  <a:pt x="340782" y="43744"/>
                </a:lnTo>
                <a:lnTo>
                  <a:pt x="275776" y="24937"/>
                </a:lnTo>
                <a:lnTo>
                  <a:pt x="208762" y="11230"/>
                </a:lnTo>
                <a:lnTo>
                  <a:pt x="139962" y="2844"/>
                </a:lnTo>
                <a:lnTo>
                  <a:pt x="69595" y="0"/>
                </a:lnTo>
                <a:lnTo>
                  <a:pt x="69595" y="858012"/>
                </a:lnTo>
                <a:lnTo>
                  <a:pt x="0" y="1713357"/>
                </a:lnTo>
                <a:lnTo>
                  <a:pt x="44176" y="1715757"/>
                </a:lnTo>
                <a:lnTo>
                  <a:pt x="69595" y="1716151"/>
                </a:lnTo>
                <a:lnTo>
                  <a:pt x="139962" y="1713306"/>
                </a:lnTo>
                <a:lnTo>
                  <a:pt x="208762" y="1704920"/>
                </a:lnTo>
                <a:lnTo>
                  <a:pt x="275776" y="1691212"/>
                </a:lnTo>
                <a:lnTo>
                  <a:pt x="340782" y="1672405"/>
                </a:lnTo>
                <a:lnTo>
                  <a:pt x="403560" y="1648717"/>
                </a:lnTo>
                <a:lnTo>
                  <a:pt x="463888" y="1620372"/>
                </a:lnTo>
                <a:lnTo>
                  <a:pt x="521546" y="1587588"/>
                </a:lnTo>
                <a:lnTo>
                  <a:pt x="576313" y="1550587"/>
                </a:lnTo>
                <a:lnTo>
                  <a:pt x="627968" y="1509590"/>
                </a:lnTo>
                <a:lnTo>
                  <a:pt x="676290" y="1464818"/>
                </a:lnTo>
                <a:lnTo>
                  <a:pt x="721059" y="1416490"/>
                </a:lnTo>
                <a:lnTo>
                  <a:pt x="762052" y="1364829"/>
                </a:lnTo>
                <a:lnTo>
                  <a:pt x="799050" y="1310054"/>
                </a:lnTo>
                <a:lnTo>
                  <a:pt x="831832" y="1252388"/>
                </a:lnTo>
                <a:lnTo>
                  <a:pt x="860176" y="1192049"/>
                </a:lnTo>
                <a:lnTo>
                  <a:pt x="883863" y="1129260"/>
                </a:lnTo>
                <a:lnTo>
                  <a:pt x="902670" y="1064241"/>
                </a:lnTo>
                <a:lnTo>
                  <a:pt x="916377" y="997213"/>
                </a:lnTo>
                <a:lnTo>
                  <a:pt x="924763" y="928396"/>
                </a:lnTo>
                <a:lnTo>
                  <a:pt x="927607" y="858012"/>
                </a:lnTo>
                <a:lnTo>
                  <a:pt x="924763" y="787645"/>
                </a:lnTo>
                <a:lnTo>
                  <a:pt x="916377" y="718845"/>
                </a:lnTo>
                <a:lnTo>
                  <a:pt x="902670" y="651831"/>
                </a:lnTo>
                <a:lnTo>
                  <a:pt x="883863" y="586825"/>
                </a:lnTo>
                <a:lnTo>
                  <a:pt x="860176" y="524047"/>
                </a:lnTo>
                <a:lnTo>
                  <a:pt x="831832" y="463719"/>
                </a:lnTo>
                <a:lnTo>
                  <a:pt x="799050" y="406061"/>
                </a:lnTo>
                <a:lnTo>
                  <a:pt x="762052" y="351294"/>
                </a:lnTo>
                <a:lnTo>
                  <a:pt x="721059" y="299639"/>
                </a:lnTo>
                <a:lnTo>
                  <a:pt x="676290" y="251317"/>
                </a:lnTo>
                <a:lnTo>
                  <a:pt x="627968" y="206548"/>
                </a:lnTo>
                <a:lnTo>
                  <a:pt x="576313" y="165555"/>
                </a:lnTo>
                <a:lnTo>
                  <a:pt x="521546" y="128557"/>
                </a:lnTo>
                <a:close/>
              </a:path>
            </a:pathLst>
          </a:custGeom>
          <a:solidFill>
            <a:srgbClr val="E3831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5" name="object 55"/>
          <p:cNvSpPr/>
          <p:nvPr/>
        </p:nvSpPr>
        <p:spPr>
          <a:xfrm>
            <a:off x="2634234" y="3532759"/>
            <a:ext cx="605409" cy="855344"/>
          </a:xfrm>
          <a:custGeom>
            <a:avLst/>
            <a:gdLst/>
            <a:ahLst/>
            <a:cxnLst/>
            <a:rect l="l" t="t" r="r" b="b"/>
            <a:pathLst>
              <a:path w="605409" h="855344">
                <a:moveTo>
                  <a:pt x="535813" y="855344"/>
                </a:moveTo>
                <a:lnTo>
                  <a:pt x="605409" y="0"/>
                </a:lnTo>
                <a:lnTo>
                  <a:pt x="0" y="608202"/>
                </a:lnTo>
                <a:lnTo>
                  <a:pt x="21906" y="629253"/>
                </a:lnTo>
                <a:lnTo>
                  <a:pt x="44478" y="649457"/>
                </a:lnTo>
                <a:lnTo>
                  <a:pt x="67691" y="668804"/>
                </a:lnTo>
                <a:lnTo>
                  <a:pt x="91520" y="687282"/>
                </a:lnTo>
                <a:lnTo>
                  <a:pt x="115939" y="704879"/>
                </a:lnTo>
                <a:lnTo>
                  <a:pt x="140922" y="721585"/>
                </a:lnTo>
                <a:lnTo>
                  <a:pt x="166445" y="737387"/>
                </a:lnTo>
                <a:lnTo>
                  <a:pt x="192483" y="752273"/>
                </a:lnTo>
                <a:lnTo>
                  <a:pt x="219009" y="766234"/>
                </a:lnTo>
                <a:lnTo>
                  <a:pt x="245998" y="779256"/>
                </a:lnTo>
                <a:lnTo>
                  <a:pt x="273426" y="791328"/>
                </a:lnTo>
                <a:lnTo>
                  <a:pt x="301267" y="802439"/>
                </a:lnTo>
                <a:lnTo>
                  <a:pt x="329495" y="812578"/>
                </a:lnTo>
                <a:lnTo>
                  <a:pt x="358085" y="821732"/>
                </a:lnTo>
                <a:lnTo>
                  <a:pt x="387012" y="829891"/>
                </a:lnTo>
                <a:lnTo>
                  <a:pt x="416251" y="837042"/>
                </a:lnTo>
                <a:lnTo>
                  <a:pt x="445775" y="843175"/>
                </a:lnTo>
                <a:lnTo>
                  <a:pt x="475561" y="848277"/>
                </a:lnTo>
                <a:lnTo>
                  <a:pt x="505582" y="852337"/>
                </a:lnTo>
                <a:lnTo>
                  <a:pt x="535813" y="855344"/>
                </a:lnTo>
                <a:close/>
              </a:path>
            </a:pathLst>
          </a:custGeom>
          <a:solidFill>
            <a:srgbClr val="BC572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6" name="object 56"/>
          <p:cNvSpPr/>
          <p:nvPr/>
        </p:nvSpPr>
        <p:spPr>
          <a:xfrm>
            <a:off x="2381583" y="2674747"/>
            <a:ext cx="858059" cy="1466214"/>
          </a:xfrm>
          <a:custGeom>
            <a:avLst/>
            <a:gdLst/>
            <a:ahLst/>
            <a:cxnLst/>
            <a:rect l="l" t="t" r="r" b="b"/>
            <a:pathLst>
              <a:path w="858059" h="1466214">
                <a:moveTo>
                  <a:pt x="252650" y="1466214"/>
                </a:moveTo>
                <a:lnTo>
                  <a:pt x="858059" y="858012"/>
                </a:lnTo>
                <a:lnTo>
                  <a:pt x="858059" y="0"/>
                </a:lnTo>
                <a:lnTo>
                  <a:pt x="789920" y="2707"/>
                </a:lnTo>
                <a:lnTo>
                  <a:pt x="722630" y="10751"/>
                </a:lnTo>
                <a:lnTo>
                  <a:pt x="656482" y="24009"/>
                </a:lnTo>
                <a:lnTo>
                  <a:pt x="591768" y="42363"/>
                </a:lnTo>
                <a:lnTo>
                  <a:pt x="528780" y="65690"/>
                </a:lnTo>
                <a:lnTo>
                  <a:pt x="467811" y="93872"/>
                </a:lnTo>
                <a:lnTo>
                  <a:pt x="409155" y="126787"/>
                </a:lnTo>
                <a:lnTo>
                  <a:pt x="353103" y="164315"/>
                </a:lnTo>
                <a:lnTo>
                  <a:pt x="299948" y="206336"/>
                </a:lnTo>
                <a:lnTo>
                  <a:pt x="249983" y="252729"/>
                </a:lnTo>
                <a:lnTo>
                  <a:pt x="202342" y="304602"/>
                </a:lnTo>
                <a:lnTo>
                  <a:pt x="159735" y="359275"/>
                </a:lnTo>
                <a:lnTo>
                  <a:pt x="122160" y="416436"/>
                </a:lnTo>
                <a:lnTo>
                  <a:pt x="89619" y="475773"/>
                </a:lnTo>
                <a:lnTo>
                  <a:pt x="62108" y="536973"/>
                </a:lnTo>
                <a:lnTo>
                  <a:pt x="39629" y="599725"/>
                </a:lnTo>
                <a:lnTo>
                  <a:pt x="22179" y="663715"/>
                </a:lnTo>
                <a:lnTo>
                  <a:pt x="9758" y="728632"/>
                </a:lnTo>
                <a:lnTo>
                  <a:pt x="2365" y="794163"/>
                </a:lnTo>
                <a:lnTo>
                  <a:pt x="0" y="859996"/>
                </a:lnTo>
                <a:lnTo>
                  <a:pt x="2660" y="925818"/>
                </a:lnTo>
                <a:lnTo>
                  <a:pt x="10346" y="991318"/>
                </a:lnTo>
                <a:lnTo>
                  <a:pt x="23057" y="1056182"/>
                </a:lnTo>
                <a:lnTo>
                  <a:pt x="40792" y="1120099"/>
                </a:lnTo>
                <a:lnTo>
                  <a:pt x="63549" y="1182756"/>
                </a:lnTo>
                <a:lnTo>
                  <a:pt x="91329" y="1243842"/>
                </a:lnTo>
                <a:lnTo>
                  <a:pt x="124129" y="1303042"/>
                </a:lnTo>
                <a:lnTo>
                  <a:pt x="161950" y="1360046"/>
                </a:lnTo>
                <a:lnTo>
                  <a:pt x="204791" y="1414541"/>
                </a:lnTo>
                <a:lnTo>
                  <a:pt x="252650" y="1466214"/>
                </a:lnTo>
                <a:close/>
              </a:path>
            </a:pathLst>
          </a:custGeom>
          <a:solidFill>
            <a:srgbClr val="85554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7" name="object 57"/>
          <p:cNvSpPr/>
          <p:nvPr/>
        </p:nvSpPr>
        <p:spPr>
          <a:xfrm>
            <a:off x="4100576" y="3500501"/>
            <a:ext cx="295275" cy="66675"/>
          </a:xfrm>
          <a:custGeom>
            <a:avLst/>
            <a:gdLst/>
            <a:ahLst/>
            <a:cxnLst/>
            <a:rect l="l" t="t" r="r" b="b"/>
            <a:pathLst>
              <a:path w="295275" h="66675">
                <a:moveTo>
                  <a:pt x="0" y="66675"/>
                </a:moveTo>
                <a:lnTo>
                  <a:pt x="238125" y="0"/>
                </a:lnTo>
                <a:lnTo>
                  <a:pt x="295275" y="0"/>
                </a:lnTo>
              </a:path>
            </a:pathLst>
          </a:custGeom>
          <a:ln w="9525">
            <a:solidFill>
              <a:srgbClr val="A6A6A6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8" name="object 58"/>
          <p:cNvSpPr/>
          <p:nvPr/>
        </p:nvSpPr>
        <p:spPr>
          <a:xfrm>
            <a:off x="2424176" y="4195826"/>
            <a:ext cx="457200" cy="114300"/>
          </a:xfrm>
          <a:custGeom>
            <a:avLst/>
            <a:gdLst/>
            <a:ahLst/>
            <a:cxnLst/>
            <a:rect l="l" t="t" r="r" b="b"/>
            <a:pathLst>
              <a:path w="457200" h="114300">
                <a:moveTo>
                  <a:pt x="457200" y="114300"/>
                </a:moveTo>
                <a:lnTo>
                  <a:pt x="57150" y="0"/>
                </a:lnTo>
                <a:lnTo>
                  <a:pt x="0" y="0"/>
                </a:lnTo>
              </a:path>
            </a:pathLst>
          </a:custGeom>
          <a:ln w="9525">
            <a:solidFill>
              <a:srgbClr val="A6A6A6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9" name="object 59"/>
          <p:cNvSpPr/>
          <p:nvPr/>
        </p:nvSpPr>
        <p:spPr>
          <a:xfrm>
            <a:off x="4676775" y="3638486"/>
            <a:ext cx="576262" cy="44291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0" name="object 60"/>
          <p:cNvSpPr/>
          <p:nvPr/>
        </p:nvSpPr>
        <p:spPr>
          <a:xfrm>
            <a:off x="1447800" y="4209986"/>
            <a:ext cx="576262" cy="43338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1" name="object 61"/>
          <p:cNvSpPr/>
          <p:nvPr/>
        </p:nvSpPr>
        <p:spPr>
          <a:xfrm>
            <a:off x="1666875" y="3152711"/>
            <a:ext cx="576262" cy="43338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8" name="object 38"/>
          <p:cNvSpPr/>
          <p:nvPr/>
        </p:nvSpPr>
        <p:spPr>
          <a:xfrm>
            <a:off x="6515100" y="2030222"/>
            <a:ext cx="5159883" cy="2684653"/>
          </a:xfrm>
          <a:custGeom>
            <a:avLst/>
            <a:gdLst/>
            <a:ahLst/>
            <a:cxnLst/>
            <a:rect l="l" t="t" r="r" b="b"/>
            <a:pathLst>
              <a:path w="5159883" h="2684653">
                <a:moveTo>
                  <a:pt x="0" y="2684653"/>
                </a:moveTo>
                <a:lnTo>
                  <a:pt x="5159883" y="2684653"/>
                </a:lnTo>
                <a:lnTo>
                  <a:pt x="5159883" y="0"/>
                </a:lnTo>
                <a:lnTo>
                  <a:pt x="0" y="0"/>
                </a:lnTo>
                <a:lnTo>
                  <a:pt x="0" y="2684653"/>
                </a:lnTo>
                <a:close/>
              </a:path>
            </a:pathLst>
          </a:custGeom>
          <a:ln w="17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9" name="object 39"/>
          <p:cNvSpPr/>
          <p:nvPr/>
        </p:nvSpPr>
        <p:spPr>
          <a:xfrm>
            <a:off x="9010650" y="2581148"/>
            <a:ext cx="1042987" cy="19288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0" name="object 40"/>
          <p:cNvSpPr/>
          <p:nvPr/>
        </p:nvSpPr>
        <p:spPr>
          <a:xfrm>
            <a:off x="8448675" y="3467036"/>
            <a:ext cx="823912" cy="10429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1" name="object 41"/>
          <p:cNvSpPr/>
          <p:nvPr/>
        </p:nvSpPr>
        <p:spPr>
          <a:xfrm>
            <a:off x="8134350" y="2581148"/>
            <a:ext cx="1042987" cy="17288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2" name="object 42"/>
          <p:cNvSpPr/>
          <p:nvPr/>
        </p:nvSpPr>
        <p:spPr>
          <a:xfrm>
            <a:off x="9094978" y="2677414"/>
            <a:ext cx="876300" cy="1746631"/>
          </a:xfrm>
          <a:custGeom>
            <a:avLst/>
            <a:gdLst/>
            <a:ahLst/>
            <a:cxnLst/>
            <a:rect l="l" t="t" r="r" b="b"/>
            <a:pathLst>
              <a:path w="876300" h="1746631">
                <a:moveTo>
                  <a:pt x="0" y="0"/>
                </a:moveTo>
                <a:lnTo>
                  <a:pt x="0" y="876300"/>
                </a:lnTo>
                <a:lnTo>
                  <a:pt x="102235" y="1746631"/>
                </a:lnTo>
                <a:lnTo>
                  <a:pt x="167591" y="1736472"/>
                </a:lnTo>
                <a:lnTo>
                  <a:pt x="231150" y="1721668"/>
                </a:lnTo>
                <a:lnTo>
                  <a:pt x="292745" y="1702407"/>
                </a:lnTo>
                <a:lnTo>
                  <a:pt x="352206" y="1678879"/>
                </a:lnTo>
                <a:lnTo>
                  <a:pt x="409366" y="1651271"/>
                </a:lnTo>
                <a:lnTo>
                  <a:pt x="464057" y="1619775"/>
                </a:lnTo>
                <a:lnTo>
                  <a:pt x="516110" y="1584577"/>
                </a:lnTo>
                <a:lnTo>
                  <a:pt x="565358" y="1545869"/>
                </a:lnTo>
                <a:lnTo>
                  <a:pt x="611632" y="1503838"/>
                </a:lnTo>
                <a:lnTo>
                  <a:pt x="654764" y="1458674"/>
                </a:lnTo>
                <a:lnTo>
                  <a:pt x="694586" y="1410566"/>
                </a:lnTo>
                <a:lnTo>
                  <a:pt x="730930" y="1359702"/>
                </a:lnTo>
                <a:lnTo>
                  <a:pt x="763628" y="1306273"/>
                </a:lnTo>
                <a:lnTo>
                  <a:pt x="792512" y="1250466"/>
                </a:lnTo>
                <a:lnTo>
                  <a:pt x="817413" y="1192472"/>
                </a:lnTo>
                <a:lnTo>
                  <a:pt x="838164" y="1132479"/>
                </a:lnTo>
                <a:lnTo>
                  <a:pt x="854596" y="1070676"/>
                </a:lnTo>
                <a:lnTo>
                  <a:pt x="866541" y="1007252"/>
                </a:lnTo>
                <a:lnTo>
                  <a:pt x="873832" y="942397"/>
                </a:lnTo>
                <a:lnTo>
                  <a:pt x="876300" y="876300"/>
                </a:lnTo>
                <a:lnTo>
                  <a:pt x="873395" y="804425"/>
                </a:lnTo>
                <a:lnTo>
                  <a:pt x="864831" y="734152"/>
                </a:lnTo>
                <a:lnTo>
                  <a:pt x="850834" y="665705"/>
                </a:lnTo>
                <a:lnTo>
                  <a:pt x="831628" y="599309"/>
                </a:lnTo>
                <a:lnTo>
                  <a:pt x="807440" y="535191"/>
                </a:lnTo>
                <a:lnTo>
                  <a:pt x="778494" y="473576"/>
                </a:lnTo>
                <a:lnTo>
                  <a:pt x="745017" y="414689"/>
                </a:lnTo>
                <a:lnTo>
                  <a:pt x="707233" y="358755"/>
                </a:lnTo>
                <a:lnTo>
                  <a:pt x="665368" y="306001"/>
                </a:lnTo>
                <a:lnTo>
                  <a:pt x="619648" y="256651"/>
                </a:lnTo>
                <a:lnTo>
                  <a:pt x="570298" y="210931"/>
                </a:lnTo>
                <a:lnTo>
                  <a:pt x="517544" y="169066"/>
                </a:lnTo>
                <a:lnTo>
                  <a:pt x="461610" y="131282"/>
                </a:lnTo>
                <a:lnTo>
                  <a:pt x="402723" y="97805"/>
                </a:lnTo>
                <a:lnTo>
                  <a:pt x="341108" y="68859"/>
                </a:lnTo>
                <a:lnTo>
                  <a:pt x="276990" y="44671"/>
                </a:lnTo>
                <a:lnTo>
                  <a:pt x="210594" y="25465"/>
                </a:lnTo>
                <a:lnTo>
                  <a:pt x="142147" y="11468"/>
                </a:lnTo>
                <a:lnTo>
                  <a:pt x="71874" y="2904"/>
                </a:lnTo>
                <a:lnTo>
                  <a:pt x="0" y="0"/>
                </a:lnTo>
                <a:close/>
              </a:path>
            </a:pathLst>
          </a:custGeom>
          <a:solidFill>
            <a:srgbClr val="E3831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3" name="object 43"/>
          <p:cNvSpPr/>
          <p:nvPr/>
        </p:nvSpPr>
        <p:spPr>
          <a:xfrm>
            <a:off x="8530336" y="3553714"/>
            <a:ext cx="666877" cy="876278"/>
          </a:xfrm>
          <a:custGeom>
            <a:avLst/>
            <a:gdLst/>
            <a:ahLst/>
            <a:cxnLst/>
            <a:rect l="l" t="t" r="r" b="b"/>
            <a:pathLst>
              <a:path w="666877" h="876278">
                <a:moveTo>
                  <a:pt x="666877" y="870331"/>
                </a:moveTo>
                <a:lnTo>
                  <a:pt x="564642" y="0"/>
                </a:lnTo>
                <a:lnTo>
                  <a:pt x="0" y="670052"/>
                </a:lnTo>
                <a:lnTo>
                  <a:pt x="28188" y="692817"/>
                </a:lnTo>
                <a:lnTo>
                  <a:pt x="57176" y="714318"/>
                </a:lnTo>
                <a:lnTo>
                  <a:pt x="86921" y="734541"/>
                </a:lnTo>
                <a:lnTo>
                  <a:pt x="117379" y="753474"/>
                </a:lnTo>
                <a:lnTo>
                  <a:pt x="148508" y="771104"/>
                </a:lnTo>
                <a:lnTo>
                  <a:pt x="180265" y="787417"/>
                </a:lnTo>
                <a:lnTo>
                  <a:pt x="212608" y="802401"/>
                </a:lnTo>
                <a:lnTo>
                  <a:pt x="245494" y="816043"/>
                </a:lnTo>
                <a:lnTo>
                  <a:pt x="278879" y="828329"/>
                </a:lnTo>
                <a:lnTo>
                  <a:pt x="312721" y="839247"/>
                </a:lnTo>
                <a:lnTo>
                  <a:pt x="346978" y="848784"/>
                </a:lnTo>
                <a:lnTo>
                  <a:pt x="381606" y="856927"/>
                </a:lnTo>
                <a:lnTo>
                  <a:pt x="416563" y="863663"/>
                </a:lnTo>
                <a:lnTo>
                  <a:pt x="451806" y="868979"/>
                </a:lnTo>
                <a:lnTo>
                  <a:pt x="487293" y="872863"/>
                </a:lnTo>
                <a:lnTo>
                  <a:pt x="522979" y="875300"/>
                </a:lnTo>
                <a:lnTo>
                  <a:pt x="558824" y="876278"/>
                </a:lnTo>
                <a:lnTo>
                  <a:pt x="594784" y="875785"/>
                </a:lnTo>
                <a:lnTo>
                  <a:pt x="630815" y="873806"/>
                </a:lnTo>
                <a:lnTo>
                  <a:pt x="666877" y="870331"/>
                </a:lnTo>
                <a:close/>
              </a:path>
            </a:pathLst>
          </a:custGeom>
          <a:solidFill>
            <a:srgbClr val="BC572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4" name="object 44"/>
          <p:cNvSpPr/>
          <p:nvPr/>
        </p:nvSpPr>
        <p:spPr>
          <a:xfrm>
            <a:off x="8218701" y="2677414"/>
            <a:ext cx="876276" cy="1546352"/>
          </a:xfrm>
          <a:custGeom>
            <a:avLst/>
            <a:gdLst/>
            <a:ahLst/>
            <a:cxnLst/>
            <a:rect l="l" t="t" r="r" b="b"/>
            <a:pathLst>
              <a:path w="876276" h="1546352">
                <a:moveTo>
                  <a:pt x="311634" y="1546352"/>
                </a:moveTo>
                <a:lnTo>
                  <a:pt x="876276" y="876300"/>
                </a:lnTo>
                <a:lnTo>
                  <a:pt x="876276" y="0"/>
                </a:lnTo>
                <a:lnTo>
                  <a:pt x="837634" y="851"/>
                </a:lnTo>
                <a:lnTo>
                  <a:pt x="799236" y="3390"/>
                </a:lnTo>
                <a:lnTo>
                  <a:pt x="761130" y="7595"/>
                </a:lnTo>
                <a:lnTo>
                  <a:pt x="723367" y="13441"/>
                </a:lnTo>
                <a:lnTo>
                  <a:pt x="685997" y="20907"/>
                </a:lnTo>
                <a:lnTo>
                  <a:pt x="612629" y="40605"/>
                </a:lnTo>
                <a:lnTo>
                  <a:pt x="541423" y="66505"/>
                </a:lnTo>
                <a:lnTo>
                  <a:pt x="472774" y="98425"/>
                </a:lnTo>
                <a:lnTo>
                  <a:pt x="407077" y="136182"/>
                </a:lnTo>
                <a:lnTo>
                  <a:pt x="344728" y="179593"/>
                </a:lnTo>
                <a:lnTo>
                  <a:pt x="314932" y="203362"/>
                </a:lnTo>
                <a:lnTo>
                  <a:pt x="286122" y="228476"/>
                </a:lnTo>
                <a:lnTo>
                  <a:pt x="258347" y="254911"/>
                </a:lnTo>
                <a:lnTo>
                  <a:pt x="231655" y="282646"/>
                </a:lnTo>
                <a:lnTo>
                  <a:pt x="206097" y="311658"/>
                </a:lnTo>
                <a:lnTo>
                  <a:pt x="162018" y="368487"/>
                </a:lnTo>
                <a:lnTo>
                  <a:pt x="123297" y="427740"/>
                </a:lnTo>
                <a:lnTo>
                  <a:pt x="89906" y="489098"/>
                </a:lnTo>
                <a:lnTo>
                  <a:pt x="61820" y="552244"/>
                </a:lnTo>
                <a:lnTo>
                  <a:pt x="39011" y="616860"/>
                </a:lnTo>
                <a:lnTo>
                  <a:pt x="21451" y="682628"/>
                </a:lnTo>
                <a:lnTo>
                  <a:pt x="9114" y="749231"/>
                </a:lnTo>
                <a:lnTo>
                  <a:pt x="1973" y="816349"/>
                </a:lnTo>
                <a:lnTo>
                  <a:pt x="0" y="883667"/>
                </a:lnTo>
                <a:lnTo>
                  <a:pt x="3167" y="950864"/>
                </a:lnTo>
                <a:lnTo>
                  <a:pt x="11449" y="1017625"/>
                </a:lnTo>
                <a:lnTo>
                  <a:pt x="24818" y="1083631"/>
                </a:lnTo>
                <a:lnTo>
                  <a:pt x="43246" y="1148563"/>
                </a:lnTo>
                <a:lnTo>
                  <a:pt x="66707" y="1212105"/>
                </a:lnTo>
                <a:lnTo>
                  <a:pt x="95173" y="1273938"/>
                </a:lnTo>
                <a:lnTo>
                  <a:pt x="128617" y="1333745"/>
                </a:lnTo>
                <a:lnTo>
                  <a:pt x="167013" y="1391208"/>
                </a:lnTo>
                <a:lnTo>
                  <a:pt x="210332" y="1446008"/>
                </a:lnTo>
                <a:lnTo>
                  <a:pt x="258548" y="1497829"/>
                </a:lnTo>
                <a:lnTo>
                  <a:pt x="311634" y="1546352"/>
                </a:lnTo>
                <a:close/>
              </a:path>
            </a:pathLst>
          </a:custGeom>
          <a:solidFill>
            <a:srgbClr val="85554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5" name="object 45"/>
          <p:cNvSpPr/>
          <p:nvPr/>
        </p:nvSpPr>
        <p:spPr>
          <a:xfrm>
            <a:off x="8263001" y="4243451"/>
            <a:ext cx="581025" cy="152400"/>
          </a:xfrm>
          <a:custGeom>
            <a:avLst/>
            <a:gdLst/>
            <a:ahLst/>
            <a:cxnLst/>
            <a:rect l="l" t="t" r="r" b="b"/>
            <a:pathLst>
              <a:path w="581025" h="152400">
                <a:moveTo>
                  <a:pt x="581025" y="152400"/>
                </a:moveTo>
                <a:lnTo>
                  <a:pt x="57150" y="0"/>
                </a:lnTo>
                <a:lnTo>
                  <a:pt x="0" y="0"/>
                </a:lnTo>
              </a:path>
            </a:pathLst>
          </a:custGeom>
          <a:ln w="9525">
            <a:solidFill>
              <a:srgbClr val="A6A6A6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6" name="object 46"/>
          <p:cNvSpPr/>
          <p:nvPr/>
        </p:nvSpPr>
        <p:spPr>
          <a:xfrm>
            <a:off x="8043926" y="3148076"/>
            <a:ext cx="228600" cy="104775"/>
          </a:xfrm>
          <a:custGeom>
            <a:avLst/>
            <a:gdLst/>
            <a:ahLst/>
            <a:cxnLst/>
            <a:rect l="l" t="t" r="r" b="b"/>
            <a:pathLst>
              <a:path w="228600" h="104775">
                <a:moveTo>
                  <a:pt x="228600" y="104775"/>
                </a:moveTo>
                <a:lnTo>
                  <a:pt x="57150" y="0"/>
                </a:lnTo>
                <a:lnTo>
                  <a:pt x="0" y="0"/>
                </a:lnTo>
              </a:path>
            </a:pathLst>
          </a:custGeom>
          <a:ln w="9525">
            <a:solidFill>
              <a:srgbClr val="A6A6A6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7" name="object 47"/>
          <p:cNvSpPr/>
          <p:nvPr/>
        </p:nvSpPr>
        <p:spPr>
          <a:xfrm>
            <a:off x="10248900" y="3619436"/>
            <a:ext cx="585787" cy="4429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8" name="object 48"/>
          <p:cNvSpPr/>
          <p:nvPr/>
        </p:nvSpPr>
        <p:spPr>
          <a:xfrm>
            <a:off x="7239000" y="4229036"/>
            <a:ext cx="576262" cy="43338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9" name="object 49"/>
          <p:cNvSpPr/>
          <p:nvPr/>
        </p:nvSpPr>
        <p:spPr>
          <a:xfrm>
            <a:off x="7124700" y="2971736"/>
            <a:ext cx="576262" cy="43338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" name="object 24"/>
          <p:cNvSpPr/>
          <p:nvPr/>
        </p:nvSpPr>
        <p:spPr>
          <a:xfrm>
            <a:off x="3290697" y="4888230"/>
            <a:ext cx="1822957" cy="609600"/>
          </a:xfrm>
          <a:custGeom>
            <a:avLst/>
            <a:gdLst/>
            <a:ahLst/>
            <a:cxnLst/>
            <a:rect l="l" t="t" r="r" b="b"/>
            <a:pathLst>
              <a:path w="1822957" h="609600">
                <a:moveTo>
                  <a:pt x="0" y="609600"/>
                </a:moveTo>
                <a:lnTo>
                  <a:pt x="1822957" y="609600"/>
                </a:lnTo>
                <a:lnTo>
                  <a:pt x="1822957" y="0"/>
                </a:lnTo>
                <a:lnTo>
                  <a:pt x="0" y="0"/>
                </a:lnTo>
                <a:lnTo>
                  <a:pt x="0" y="609600"/>
                </a:lnTo>
                <a:close/>
              </a:path>
            </a:pathLst>
          </a:custGeom>
          <a:solidFill>
            <a:srgbClr val="FAE6C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" name="object 25"/>
          <p:cNvSpPr/>
          <p:nvPr/>
        </p:nvSpPr>
        <p:spPr>
          <a:xfrm>
            <a:off x="5113655" y="4888230"/>
            <a:ext cx="2051685" cy="609600"/>
          </a:xfrm>
          <a:custGeom>
            <a:avLst/>
            <a:gdLst/>
            <a:ahLst/>
            <a:cxnLst/>
            <a:rect l="l" t="t" r="r" b="b"/>
            <a:pathLst>
              <a:path w="2051685" h="609600">
                <a:moveTo>
                  <a:pt x="0" y="609600"/>
                </a:moveTo>
                <a:lnTo>
                  <a:pt x="2051685" y="609600"/>
                </a:lnTo>
                <a:lnTo>
                  <a:pt x="2051685" y="0"/>
                </a:lnTo>
                <a:lnTo>
                  <a:pt x="0" y="0"/>
                </a:lnTo>
                <a:lnTo>
                  <a:pt x="0" y="609600"/>
                </a:lnTo>
                <a:close/>
              </a:path>
            </a:pathLst>
          </a:custGeom>
          <a:solidFill>
            <a:srgbClr val="FAE6C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" name="object 26"/>
          <p:cNvSpPr/>
          <p:nvPr/>
        </p:nvSpPr>
        <p:spPr>
          <a:xfrm>
            <a:off x="7165340" y="4888230"/>
            <a:ext cx="1923415" cy="609600"/>
          </a:xfrm>
          <a:custGeom>
            <a:avLst/>
            <a:gdLst/>
            <a:ahLst/>
            <a:cxnLst/>
            <a:rect l="l" t="t" r="r" b="b"/>
            <a:pathLst>
              <a:path w="1923415" h="609600">
                <a:moveTo>
                  <a:pt x="0" y="609600"/>
                </a:moveTo>
                <a:lnTo>
                  <a:pt x="1923415" y="609600"/>
                </a:lnTo>
                <a:lnTo>
                  <a:pt x="1923415" y="0"/>
                </a:lnTo>
                <a:lnTo>
                  <a:pt x="0" y="0"/>
                </a:lnTo>
                <a:lnTo>
                  <a:pt x="0" y="609600"/>
                </a:lnTo>
                <a:close/>
              </a:path>
            </a:pathLst>
          </a:custGeom>
          <a:solidFill>
            <a:srgbClr val="FAE6C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" name="object 27"/>
          <p:cNvSpPr/>
          <p:nvPr/>
        </p:nvSpPr>
        <p:spPr>
          <a:xfrm>
            <a:off x="9088755" y="4888230"/>
            <a:ext cx="1410462" cy="609600"/>
          </a:xfrm>
          <a:custGeom>
            <a:avLst/>
            <a:gdLst/>
            <a:ahLst/>
            <a:cxnLst/>
            <a:rect l="l" t="t" r="r" b="b"/>
            <a:pathLst>
              <a:path w="1410462" h="609600">
                <a:moveTo>
                  <a:pt x="0" y="609600"/>
                </a:moveTo>
                <a:lnTo>
                  <a:pt x="1410462" y="609600"/>
                </a:lnTo>
                <a:lnTo>
                  <a:pt x="1410462" y="0"/>
                </a:lnTo>
                <a:lnTo>
                  <a:pt x="0" y="0"/>
                </a:lnTo>
                <a:lnTo>
                  <a:pt x="0" y="609600"/>
                </a:lnTo>
                <a:close/>
              </a:path>
            </a:pathLst>
          </a:custGeom>
          <a:solidFill>
            <a:srgbClr val="FAE6C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" name="object 28"/>
          <p:cNvSpPr/>
          <p:nvPr/>
        </p:nvSpPr>
        <p:spPr>
          <a:xfrm>
            <a:off x="3290697" y="4881880"/>
            <a:ext cx="0" cy="1353756"/>
          </a:xfrm>
          <a:custGeom>
            <a:avLst/>
            <a:gdLst/>
            <a:ahLst/>
            <a:cxnLst/>
            <a:rect l="l" t="t" r="r" b="b"/>
            <a:pathLst>
              <a:path w="0" h="1353756">
                <a:moveTo>
                  <a:pt x="0" y="0"/>
                </a:moveTo>
                <a:lnTo>
                  <a:pt x="0" y="1353756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" name="object 29"/>
          <p:cNvSpPr/>
          <p:nvPr/>
        </p:nvSpPr>
        <p:spPr>
          <a:xfrm>
            <a:off x="5113655" y="4881880"/>
            <a:ext cx="0" cy="1353756"/>
          </a:xfrm>
          <a:custGeom>
            <a:avLst/>
            <a:gdLst/>
            <a:ahLst/>
            <a:cxnLst/>
            <a:rect l="l" t="t" r="r" b="b"/>
            <a:pathLst>
              <a:path w="0" h="1353756">
                <a:moveTo>
                  <a:pt x="0" y="0"/>
                </a:moveTo>
                <a:lnTo>
                  <a:pt x="0" y="1353756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" name="object 30"/>
          <p:cNvSpPr/>
          <p:nvPr/>
        </p:nvSpPr>
        <p:spPr>
          <a:xfrm>
            <a:off x="7165340" y="4881880"/>
            <a:ext cx="0" cy="1353756"/>
          </a:xfrm>
          <a:custGeom>
            <a:avLst/>
            <a:gdLst/>
            <a:ahLst/>
            <a:cxnLst/>
            <a:rect l="l" t="t" r="r" b="b"/>
            <a:pathLst>
              <a:path w="0" h="1353756">
                <a:moveTo>
                  <a:pt x="0" y="0"/>
                </a:moveTo>
                <a:lnTo>
                  <a:pt x="0" y="1353756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" name="object 31"/>
          <p:cNvSpPr/>
          <p:nvPr/>
        </p:nvSpPr>
        <p:spPr>
          <a:xfrm>
            <a:off x="9088755" y="4881880"/>
            <a:ext cx="0" cy="1353756"/>
          </a:xfrm>
          <a:custGeom>
            <a:avLst/>
            <a:gdLst/>
            <a:ahLst/>
            <a:cxnLst/>
            <a:rect l="l" t="t" r="r" b="b"/>
            <a:pathLst>
              <a:path w="0" h="1353756">
                <a:moveTo>
                  <a:pt x="0" y="0"/>
                </a:moveTo>
                <a:lnTo>
                  <a:pt x="0" y="1353756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" name="object 32"/>
          <p:cNvSpPr/>
          <p:nvPr/>
        </p:nvSpPr>
        <p:spPr>
          <a:xfrm>
            <a:off x="1983994" y="5497830"/>
            <a:ext cx="8521573" cy="0"/>
          </a:xfrm>
          <a:custGeom>
            <a:avLst/>
            <a:gdLst/>
            <a:ahLst/>
            <a:cxnLst/>
            <a:rect l="l" t="t" r="r" b="b"/>
            <a:pathLst>
              <a:path w="8521573" h="0">
                <a:moveTo>
                  <a:pt x="0" y="0"/>
                </a:moveTo>
                <a:lnTo>
                  <a:pt x="8521573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" name="object 33"/>
          <p:cNvSpPr/>
          <p:nvPr/>
        </p:nvSpPr>
        <p:spPr>
          <a:xfrm>
            <a:off x="1983994" y="5863526"/>
            <a:ext cx="8521573" cy="0"/>
          </a:xfrm>
          <a:custGeom>
            <a:avLst/>
            <a:gdLst/>
            <a:ahLst/>
            <a:cxnLst/>
            <a:rect l="l" t="t" r="r" b="b"/>
            <a:pathLst>
              <a:path w="8521573" h="0">
                <a:moveTo>
                  <a:pt x="0" y="0"/>
                </a:moveTo>
                <a:lnTo>
                  <a:pt x="8521573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" name="object 34"/>
          <p:cNvSpPr/>
          <p:nvPr/>
        </p:nvSpPr>
        <p:spPr>
          <a:xfrm>
            <a:off x="1990344" y="4881880"/>
            <a:ext cx="0" cy="1353756"/>
          </a:xfrm>
          <a:custGeom>
            <a:avLst/>
            <a:gdLst/>
            <a:ahLst/>
            <a:cxnLst/>
            <a:rect l="l" t="t" r="r" b="b"/>
            <a:pathLst>
              <a:path w="0" h="1353756">
                <a:moveTo>
                  <a:pt x="0" y="0"/>
                </a:moveTo>
                <a:lnTo>
                  <a:pt x="0" y="1353756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" name="object 35"/>
          <p:cNvSpPr/>
          <p:nvPr/>
        </p:nvSpPr>
        <p:spPr>
          <a:xfrm>
            <a:off x="10499217" y="4881880"/>
            <a:ext cx="0" cy="1353756"/>
          </a:xfrm>
          <a:custGeom>
            <a:avLst/>
            <a:gdLst/>
            <a:ahLst/>
            <a:cxnLst/>
            <a:rect l="l" t="t" r="r" b="b"/>
            <a:pathLst>
              <a:path w="0" h="1353756">
                <a:moveTo>
                  <a:pt x="0" y="0"/>
                </a:moveTo>
                <a:lnTo>
                  <a:pt x="0" y="1353756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" name="object 36"/>
          <p:cNvSpPr/>
          <p:nvPr/>
        </p:nvSpPr>
        <p:spPr>
          <a:xfrm>
            <a:off x="1983994" y="4888230"/>
            <a:ext cx="8521573" cy="0"/>
          </a:xfrm>
          <a:custGeom>
            <a:avLst/>
            <a:gdLst/>
            <a:ahLst/>
            <a:cxnLst/>
            <a:rect l="l" t="t" r="r" b="b"/>
            <a:pathLst>
              <a:path w="8521573" h="0">
                <a:moveTo>
                  <a:pt x="0" y="0"/>
                </a:moveTo>
                <a:lnTo>
                  <a:pt x="8521573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7" name="object 37"/>
          <p:cNvSpPr/>
          <p:nvPr/>
        </p:nvSpPr>
        <p:spPr>
          <a:xfrm>
            <a:off x="1983994" y="6229286"/>
            <a:ext cx="8521573" cy="0"/>
          </a:xfrm>
          <a:custGeom>
            <a:avLst/>
            <a:gdLst/>
            <a:ahLst/>
            <a:cxnLst/>
            <a:rect l="l" t="t" r="r" b="b"/>
            <a:pathLst>
              <a:path w="8521573" h="0">
                <a:moveTo>
                  <a:pt x="0" y="0"/>
                </a:moveTo>
                <a:lnTo>
                  <a:pt x="8521573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972819" y="1269479"/>
            <a:ext cx="10288854" cy="435610"/>
          </a:xfrm>
          <a:prstGeom prst="rect">
            <a:avLst/>
          </a:prstGeom>
        </p:spPr>
        <p:txBody>
          <a:bodyPr wrap="square" lIns="0" tIns="21526" rIns="0" bIns="0" rtlCol="0">
            <a:noAutofit/>
          </a:bodyPr>
          <a:lstStyle/>
          <a:p>
            <a:pPr marL="12700">
              <a:lnSpc>
                <a:spcPts val="3390"/>
              </a:lnSpc>
            </a:pPr>
            <a:r>
              <a:rPr dirty="0" smtClean="0" sz="3250" spc="-8" b="1">
                <a:solidFill>
                  <a:srgbClr val="434343"/>
                </a:solidFill>
                <a:latin typeface="Times New Roman"/>
                <a:cs typeface="Times New Roman"/>
              </a:rPr>
              <a:t>C</a:t>
            </a:r>
            <a:r>
              <a:rPr dirty="0" smtClean="0" sz="3250" spc="-8" b="1">
                <a:solidFill>
                  <a:srgbClr val="434343"/>
                </a:solidFill>
                <a:latin typeface="Times New Roman"/>
                <a:cs typeface="Times New Roman"/>
              </a:rPr>
              <a:t>Á</a:t>
            </a:r>
            <a:r>
              <a:rPr dirty="0" smtClean="0" sz="3250" spc="-8" b="1">
                <a:solidFill>
                  <a:srgbClr val="434343"/>
                </a:solidFill>
                <a:latin typeface="Times New Roman"/>
                <a:cs typeface="Times New Roman"/>
              </a:rPr>
              <a:t>L</a:t>
            </a:r>
            <a:r>
              <a:rPr dirty="0" smtClean="0" sz="3250" spc="-8" b="1">
                <a:solidFill>
                  <a:srgbClr val="434343"/>
                </a:solidFill>
                <a:latin typeface="Times New Roman"/>
                <a:cs typeface="Times New Roman"/>
              </a:rPr>
              <a:t>C</a:t>
            </a:r>
            <a:r>
              <a:rPr dirty="0" smtClean="0" sz="3250" spc="-8" b="1">
                <a:solidFill>
                  <a:srgbClr val="434343"/>
                </a:solidFill>
                <a:latin typeface="Times New Roman"/>
                <a:cs typeface="Times New Roman"/>
              </a:rPr>
              <a:t>U</a:t>
            </a:r>
            <a:r>
              <a:rPr dirty="0" smtClean="0" sz="3250" spc="-8" b="1">
                <a:solidFill>
                  <a:srgbClr val="434343"/>
                </a:solidFill>
                <a:latin typeface="Times New Roman"/>
                <a:cs typeface="Times New Roman"/>
              </a:rPr>
              <a:t>L</a:t>
            </a:r>
            <a:r>
              <a:rPr dirty="0" smtClean="0" sz="3250" spc="-8" b="1">
                <a:solidFill>
                  <a:srgbClr val="434343"/>
                </a:solidFill>
                <a:latin typeface="Times New Roman"/>
                <a:cs typeface="Times New Roman"/>
              </a:rPr>
              <a:t>O</a:t>
            </a:r>
            <a:r>
              <a:rPr dirty="0" smtClean="0" sz="3250" spc="-8" b="1">
                <a:solidFill>
                  <a:srgbClr val="434343"/>
                </a:solidFill>
                <a:latin typeface="Times New Roman"/>
                <a:cs typeface="Times New Roman"/>
              </a:rPr>
              <a:t>S</a:t>
            </a:r>
            <a:r>
              <a:rPr dirty="0" smtClean="0" sz="3250" spc="-8" b="1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dirty="0" smtClean="0" sz="3250" spc="-8" b="1">
                <a:solidFill>
                  <a:srgbClr val="434343"/>
                </a:solidFill>
                <a:latin typeface="Times New Roman"/>
                <a:cs typeface="Times New Roman"/>
              </a:rPr>
              <a:t>F</a:t>
            </a:r>
            <a:r>
              <a:rPr dirty="0" smtClean="0" sz="3250" spc="-8" b="1">
                <a:solidFill>
                  <a:srgbClr val="434343"/>
                </a:solidFill>
                <a:latin typeface="Times New Roman"/>
                <a:cs typeface="Times New Roman"/>
              </a:rPr>
              <a:t>I</a:t>
            </a:r>
            <a:r>
              <a:rPr dirty="0" smtClean="0" sz="3250" spc="-8" b="1">
                <a:solidFill>
                  <a:srgbClr val="434343"/>
                </a:solidFill>
                <a:latin typeface="Times New Roman"/>
                <a:cs typeface="Times New Roman"/>
              </a:rPr>
              <a:t>N</a:t>
            </a:r>
            <a:r>
              <a:rPr dirty="0" smtClean="0" sz="3250" spc="-8" b="1">
                <a:solidFill>
                  <a:srgbClr val="434343"/>
                </a:solidFill>
                <a:latin typeface="Times New Roman"/>
                <a:cs typeface="Times New Roman"/>
              </a:rPr>
              <a:t>A</a:t>
            </a:r>
            <a:r>
              <a:rPr dirty="0" smtClean="0" sz="3250" spc="-8" b="1">
                <a:solidFill>
                  <a:srgbClr val="434343"/>
                </a:solidFill>
                <a:latin typeface="Times New Roman"/>
                <a:cs typeface="Times New Roman"/>
              </a:rPr>
              <a:t>L</a:t>
            </a:r>
            <a:r>
              <a:rPr dirty="0" smtClean="0" sz="3250" spc="-8" b="1">
                <a:solidFill>
                  <a:srgbClr val="434343"/>
                </a:solidFill>
                <a:latin typeface="Times New Roman"/>
                <a:cs typeface="Times New Roman"/>
              </a:rPr>
              <a:t>E</a:t>
            </a:r>
            <a:r>
              <a:rPr dirty="0" smtClean="0" sz="3250" spc="-8" b="1">
                <a:solidFill>
                  <a:srgbClr val="434343"/>
                </a:solidFill>
                <a:latin typeface="Times New Roman"/>
                <a:cs typeface="Times New Roman"/>
              </a:rPr>
              <a:t>S</a:t>
            </a:r>
            <a:r>
              <a:rPr dirty="0" smtClean="0" sz="3250" spc="-8" b="1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dirty="0" smtClean="0" sz="3250" spc="-8" b="1">
                <a:solidFill>
                  <a:srgbClr val="434343"/>
                </a:solidFill>
                <a:latin typeface="Times New Roman"/>
                <a:cs typeface="Times New Roman"/>
              </a:rPr>
              <a:t>D</a:t>
            </a:r>
            <a:r>
              <a:rPr dirty="0" smtClean="0" sz="3250" spc="-8" b="1">
                <a:solidFill>
                  <a:srgbClr val="434343"/>
                </a:solidFill>
                <a:latin typeface="Times New Roman"/>
                <a:cs typeface="Times New Roman"/>
              </a:rPr>
              <a:t>E</a:t>
            </a:r>
            <a:r>
              <a:rPr dirty="0" smtClean="0" sz="3250" spc="-8" b="1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dirty="0" smtClean="0" sz="3250" spc="-8" b="1">
                <a:solidFill>
                  <a:srgbClr val="434343"/>
                </a:solidFill>
                <a:latin typeface="Times New Roman"/>
                <a:cs typeface="Times New Roman"/>
              </a:rPr>
              <a:t>R</a:t>
            </a:r>
            <a:r>
              <a:rPr dirty="0" smtClean="0" sz="3250" spc="-8" b="1">
                <a:solidFill>
                  <a:srgbClr val="434343"/>
                </a:solidFill>
                <a:latin typeface="Times New Roman"/>
                <a:cs typeface="Times New Roman"/>
              </a:rPr>
              <a:t>E</a:t>
            </a:r>
            <a:r>
              <a:rPr dirty="0" smtClean="0" sz="3250" spc="-8" b="1">
                <a:solidFill>
                  <a:srgbClr val="434343"/>
                </a:solidFill>
                <a:latin typeface="Times New Roman"/>
                <a:cs typeface="Times New Roman"/>
              </a:rPr>
              <a:t>T</a:t>
            </a:r>
            <a:r>
              <a:rPr dirty="0" smtClean="0" sz="3250" spc="-8" b="1">
                <a:solidFill>
                  <a:srgbClr val="434343"/>
                </a:solidFill>
                <a:latin typeface="Times New Roman"/>
                <a:cs typeface="Times New Roman"/>
              </a:rPr>
              <a:t>E</a:t>
            </a:r>
            <a:r>
              <a:rPr dirty="0" smtClean="0" sz="3250" spc="-8" b="1">
                <a:solidFill>
                  <a:srgbClr val="434343"/>
                </a:solidFill>
                <a:latin typeface="Times New Roman"/>
                <a:cs typeface="Times New Roman"/>
              </a:rPr>
              <a:t>N</a:t>
            </a:r>
            <a:r>
              <a:rPr dirty="0" smtClean="0" sz="3250" spc="-8" b="1">
                <a:solidFill>
                  <a:srgbClr val="434343"/>
                </a:solidFill>
                <a:latin typeface="Times New Roman"/>
                <a:cs typeface="Times New Roman"/>
              </a:rPr>
              <a:t>C</a:t>
            </a:r>
            <a:r>
              <a:rPr dirty="0" smtClean="0" sz="3250" spc="-8" b="1">
                <a:solidFill>
                  <a:srgbClr val="434343"/>
                </a:solidFill>
                <a:latin typeface="Times New Roman"/>
                <a:cs typeface="Times New Roman"/>
              </a:rPr>
              <a:t>I</a:t>
            </a:r>
            <a:r>
              <a:rPr dirty="0" smtClean="0" sz="3250" spc="-8" b="1">
                <a:solidFill>
                  <a:srgbClr val="434343"/>
                </a:solidFill>
                <a:latin typeface="Times New Roman"/>
                <a:cs typeface="Times New Roman"/>
              </a:rPr>
              <a:t>Ó</a:t>
            </a:r>
            <a:r>
              <a:rPr dirty="0" smtClean="0" sz="3250" spc="-8" b="1">
                <a:solidFill>
                  <a:srgbClr val="434343"/>
                </a:solidFill>
                <a:latin typeface="Times New Roman"/>
                <a:cs typeface="Times New Roman"/>
              </a:rPr>
              <a:t>N</a:t>
            </a:r>
            <a:r>
              <a:rPr dirty="0" smtClean="0" sz="3250" spc="-8" b="1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dirty="0" smtClean="0" sz="3250" spc="-8" b="1">
                <a:solidFill>
                  <a:srgbClr val="434343"/>
                </a:solidFill>
                <a:latin typeface="Times New Roman"/>
                <a:cs typeface="Times New Roman"/>
              </a:rPr>
              <a:t>DE</a:t>
            </a:r>
            <a:r>
              <a:rPr dirty="0" smtClean="0" sz="3250" spc="-8" b="1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dirty="0" smtClean="0" sz="3250" spc="-8" b="1">
                <a:solidFill>
                  <a:srgbClr val="434343"/>
                </a:solidFill>
                <a:latin typeface="Times New Roman"/>
                <a:cs typeface="Times New Roman"/>
              </a:rPr>
              <a:t>C</a:t>
            </a:r>
            <a:r>
              <a:rPr dirty="0" smtClean="0" sz="3250" spc="-8" b="1">
                <a:solidFill>
                  <a:srgbClr val="434343"/>
                </a:solidFill>
                <a:latin typeface="Times New Roman"/>
                <a:cs typeface="Times New Roman"/>
              </a:rPr>
              <a:t>A</a:t>
            </a:r>
            <a:r>
              <a:rPr dirty="0" smtClean="0" sz="3250" spc="-8" b="1">
                <a:solidFill>
                  <a:srgbClr val="434343"/>
                </a:solidFill>
                <a:latin typeface="Times New Roman"/>
                <a:cs typeface="Times New Roman"/>
              </a:rPr>
              <a:t>R</a:t>
            </a:r>
            <a:r>
              <a:rPr dirty="0" smtClean="0" sz="3250" spc="-8" b="1">
                <a:solidFill>
                  <a:srgbClr val="434343"/>
                </a:solidFill>
                <a:latin typeface="Times New Roman"/>
                <a:cs typeface="Times New Roman"/>
              </a:rPr>
              <a:t>B</a:t>
            </a:r>
            <a:r>
              <a:rPr dirty="0" smtClean="0" sz="3250" spc="-8" b="1">
                <a:solidFill>
                  <a:srgbClr val="434343"/>
                </a:solidFill>
                <a:latin typeface="Times New Roman"/>
                <a:cs typeface="Times New Roman"/>
              </a:rPr>
              <a:t>O</a:t>
            </a:r>
            <a:r>
              <a:rPr dirty="0" smtClean="0" sz="3250" spc="-8" b="1">
                <a:solidFill>
                  <a:srgbClr val="434343"/>
                </a:solidFill>
                <a:latin typeface="Times New Roman"/>
                <a:cs typeface="Times New Roman"/>
              </a:rPr>
              <a:t>NO</a:t>
            </a:r>
            <a:endParaRPr sz="325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0126980" y="3036639"/>
            <a:ext cx="861704" cy="168592"/>
          </a:xfrm>
          <a:prstGeom prst="rect">
            <a:avLst/>
          </a:prstGeom>
        </p:spPr>
        <p:txBody>
          <a:bodyPr wrap="square" lIns="0" tIns="7969" rIns="0" bIns="0" rtlCol="0">
            <a:noAutofit/>
          </a:bodyPr>
          <a:lstStyle/>
          <a:p>
            <a:pPr marL="12700">
              <a:lnSpc>
                <a:spcPts val="1255"/>
              </a:lnSpc>
            </a:pPr>
            <a:r>
              <a:rPr dirty="0" smtClean="0" sz="1150" spc="0" b="1">
                <a:solidFill>
                  <a:srgbClr val="E38312"/>
                </a:solidFill>
                <a:latin typeface="Calibri"/>
                <a:cs typeface="Calibri"/>
              </a:rPr>
              <a:t>E</a:t>
            </a:r>
            <a:r>
              <a:rPr dirty="0" smtClean="0" sz="1150" spc="0" b="1">
                <a:solidFill>
                  <a:srgbClr val="E38312"/>
                </a:solidFill>
                <a:latin typeface="Calibri"/>
                <a:cs typeface="Calibri"/>
              </a:rPr>
              <a:t>x</a:t>
            </a:r>
            <a:r>
              <a:rPr dirty="0" smtClean="0" sz="1150" spc="0" b="1">
                <a:solidFill>
                  <a:srgbClr val="E38312"/>
                </a:solidFill>
                <a:latin typeface="Calibri"/>
                <a:cs typeface="Calibri"/>
              </a:rPr>
              <a:t>i</a:t>
            </a:r>
            <a:r>
              <a:rPr dirty="0" smtClean="0" sz="1150" spc="0" b="1">
                <a:solidFill>
                  <a:srgbClr val="E38312"/>
                </a:solidFill>
                <a:latin typeface="Calibri"/>
                <a:cs typeface="Calibri"/>
              </a:rPr>
              <a:t>s</a:t>
            </a:r>
            <a:r>
              <a:rPr dirty="0" smtClean="0" sz="1150" spc="0" b="1">
                <a:solidFill>
                  <a:srgbClr val="E38312"/>
                </a:solidFill>
                <a:latin typeface="Calibri"/>
                <a:cs typeface="Calibri"/>
              </a:rPr>
              <a:t>t</a:t>
            </a:r>
            <a:r>
              <a:rPr dirty="0" smtClean="0" sz="1150" spc="0" b="1">
                <a:solidFill>
                  <a:srgbClr val="E38312"/>
                </a:solidFill>
                <a:latin typeface="Calibri"/>
                <a:cs typeface="Calibri"/>
              </a:rPr>
              <a:t>e</a:t>
            </a:r>
            <a:r>
              <a:rPr dirty="0" smtClean="0" sz="1150" spc="0" b="1">
                <a:solidFill>
                  <a:srgbClr val="E38312"/>
                </a:solidFill>
                <a:latin typeface="Calibri"/>
                <a:cs typeface="Calibri"/>
              </a:rPr>
              <a:t>n</a:t>
            </a:r>
            <a:r>
              <a:rPr dirty="0" smtClean="0" sz="1150" spc="0" b="1">
                <a:solidFill>
                  <a:srgbClr val="E38312"/>
                </a:solidFill>
                <a:latin typeface="Calibri"/>
                <a:cs typeface="Calibri"/>
              </a:rPr>
              <a:t>c</a:t>
            </a:r>
            <a:r>
              <a:rPr dirty="0" smtClean="0" sz="1150" spc="0" b="1">
                <a:solidFill>
                  <a:srgbClr val="E38312"/>
                </a:solidFill>
                <a:latin typeface="Calibri"/>
                <a:cs typeface="Calibri"/>
              </a:rPr>
              <a:t>i</a:t>
            </a:r>
            <a:r>
              <a:rPr dirty="0" smtClean="0" sz="1150" spc="0" b="1">
                <a:solidFill>
                  <a:srgbClr val="E38312"/>
                </a:solidFill>
                <a:latin typeface="Calibri"/>
                <a:cs typeface="Calibri"/>
              </a:rPr>
              <a:t>a</a:t>
            </a:r>
            <a:r>
              <a:rPr dirty="0" smtClean="0" sz="1150" spc="0" b="1">
                <a:solidFill>
                  <a:srgbClr val="E38312"/>
                </a:solidFill>
                <a:latin typeface="Calibri"/>
                <a:cs typeface="Calibri"/>
              </a:rPr>
              <a:t>s</a:t>
            </a:r>
            <a:r>
              <a:rPr dirty="0" smtClean="0" sz="1150" spc="0" b="1">
                <a:solidFill>
                  <a:srgbClr val="E38312"/>
                </a:solidFill>
                <a:latin typeface="Calibri"/>
                <a:cs typeface="Calibri"/>
              </a:rPr>
              <a:t> </a:t>
            </a:r>
            <a:r>
              <a:rPr dirty="0" smtClean="0" sz="1150" spc="0" b="1">
                <a:solidFill>
                  <a:srgbClr val="E38312"/>
                </a:solidFill>
                <a:latin typeface="Calibri"/>
                <a:cs typeface="Calibri"/>
              </a:rPr>
              <a:t>d</a:t>
            </a:r>
            <a:r>
              <a:rPr dirty="0" smtClean="0" sz="1150" spc="0" b="1">
                <a:solidFill>
                  <a:srgbClr val="E38312"/>
                </a:solidFill>
                <a:latin typeface="Calibri"/>
                <a:cs typeface="Calibri"/>
              </a:rPr>
              <a:t>e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251319" y="3067500"/>
            <a:ext cx="363663" cy="206692"/>
          </a:xfrm>
          <a:prstGeom prst="rect">
            <a:avLst/>
          </a:prstGeom>
        </p:spPr>
        <p:txBody>
          <a:bodyPr wrap="square" lIns="0" tIns="9937" rIns="0" bIns="0" rtlCol="0">
            <a:noAutofit/>
          </a:bodyPr>
          <a:lstStyle/>
          <a:p>
            <a:pPr marL="12700">
              <a:lnSpc>
                <a:spcPts val="1565"/>
              </a:lnSpc>
            </a:pPr>
            <a:r>
              <a:rPr dirty="0" smtClean="0" sz="1450" spc="9">
                <a:latin typeface="Calibri"/>
                <a:cs typeface="Calibri"/>
              </a:rPr>
              <a:t>3</a:t>
            </a:r>
            <a:r>
              <a:rPr dirty="0" smtClean="0" sz="1450" spc="9">
                <a:latin typeface="Calibri"/>
                <a:cs typeface="Calibri"/>
              </a:rPr>
              <a:t>9</a:t>
            </a:r>
            <a:r>
              <a:rPr dirty="0" smtClean="0" sz="1450" spc="9">
                <a:latin typeface="Calibri"/>
                <a:cs typeface="Calibri"/>
              </a:rPr>
              <a:t>%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0117201" y="3380422"/>
            <a:ext cx="877317" cy="168275"/>
          </a:xfrm>
          <a:prstGeom prst="rect">
            <a:avLst/>
          </a:prstGeom>
        </p:spPr>
        <p:txBody>
          <a:bodyPr wrap="square" lIns="0" tIns="7937" rIns="0" bIns="0" rtlCol="0">
            <a:noAutofit/>
          </a:bodyPr>
          <a:lstStyle/>
          <a:p>
            <a:pPr marL="12700">
              <a:lnSpc>
                <a:spcPts val="1250"/>
              </a:lnSpc>
            </a:pPr>
            <a:r>
              <a:rPr dirty="0" smtClean="0" sz="1150" spc="9" b="1">
                <a:solidFill>
                  <a:srgbClr val="E38312"/>
                </a:solidFill>
                <a:latin typeface="Calibri"/>
                <a:cs typeface="Calibri"/>
              </a:rPr>
              <a:t>su</a:t>
            </a:r>
            <a:r>
              <a:rPr dirty="0" smtClean="0" sz="1150" spc="6" b="1">
                <a:solidFill>
                  <a:srgbClr val="E38312"/>
                </a:solidFill>
                <a:latin typeface="Calibri"/>
                <a:cs typeface="Calibri"/>
              </a:rPr>
              <a:t>b</a:t>
            </a:r>
            <a:r>
              <a:rPr dirty="0" smtClean="0" sz="1150" spc="-7" b="1">
                <a:solidFill>
                  <a:srgbClr val="E38312"/>
                </a:solidFill>
                <a:latin typeface="Calibri"/>
                <a:cs typeface="Calibri"/>
              </a:rPr>
              <a:t>t</a:t>
            </a:r>
            <a:r>
              <a:rPr dirty="0" smtClean="0" sz="1150" spc="-28" b="1">
                <a:solidFill>
                  <a:srgbClr val="E38312"/>
                </a:solidFill>
                <a:latin typeface="Calibri"/>
                <a:cs typeface="Calibri"/>
              </a:rPr>
              <a:t>e</a:t>
            </a:r>
            <a:r>
              <a:rPr dirty="0" smtClean="0" sz="1150" spc="-16" b="1">
                <a:solidFill>
                  <a:srgbClr val="E38312"/>
                </a:solidFill>
                <a:latin typeface="Calibri"/>
                <a:cs typeface="Calibri"/>
              </a:rPr>
              <a:t>r</a:t>
            </a:r>
            <a:r>
              <a:rPr dirty="0" smtClean="0" sz="1150" spc="57" b="1">
                <a:solidFill>
                  <a:srgbClr val="E38312"/>
                </a:solidFill>
                <a:latin typeface="Calibri"/>
                <a:cs typeface="Calibri"/>
              </a:rPr>
              <a:t>r</a:t>
            </a:r>
            <a:r>
              <a:rPr dirty="0" smtClean="0" sz="1150" spc="-18" b="1">
                <a:solidFill>
                  <a:srgbClr val="E38312"/>
                </a:solidFill>
                <a:latin typeface="Calibri"/>
                <a:cs typeface="Calibri"/>
              </a:rPr>
              <a:t>á</a:t>
            </a:r>
            <a:r>
              <a:rPr dirty="0" smtClean="0" sz="1150" spc="6" b="1">
                <a:solidFill>
                  <a:srgbClr val="E38312"/>
                </a:solidFill>
                <a:latin typeface="Calibri"/>
                <a:cs typeface="Calibri"/>
              </a:rPr>
              <a:t>n</a:t>
            </a:r>
            <a:r>
              <a:rPr dirty="0" smtClean="0" sz="1150" spc="-28" b="1">
                <a:solidFill>
                  <a:srgbClr val="E38312"/>
                </a:solidFill>
                <a:latin typeface="Calibri"/>
                <a:cs typeface="Calibri"/>
              </a:rPr>
              <a:t>e</a:t>
            </a:r>
            <a:r>
              <a:rPr dirty="0" smtClean="0" sz="1150" spc="10" b="1">
                <a:solidFill>
                  <a:srgbClr val="E38312"/>
                </a:solidFill>
                <a:latin typeface="Calibri"/>
                <a:cs typeface="Calibri"/>
              </a:rPr>
              <a:t>a</a:t>
            </a:r>
            <a:r>
              <a:rPr dirty="0" smtClean="0" sz="1150" spc="9" b="1">
                <a:solidFill>
                  <a:srgbClr val="E38312"/>
                </a:solidFill>
                <a:latin typeface="Calibri"/>
                <a:cs typeface="Calibri"/>
              </a:rPr>
              <a:t> </a:t>
            </a:r>
            <a:r>
              <a:rPr dirty="0" smtClean="0" sz="1150" spc="-42" b="1">
                <a:solidFill>
                  <a:srgbClr val="E38312"/>
                </a:solidFill>
                <a:latin typeface="Calibri"/>
                <a:cs typeface="Calibri"/>
              </a:rPr>
              <a:t>(</a:t>
            </a:r>
            <a:r>
              <a:rPr dirty="0" smtClean="0" sz="1150" spc="6" b="1">
                <a:solidFill>
                  <a:srgbClr val="E38312"/>
                </a:solidFill>
                <a:latin typeface="Calibri"/>
                <a:cs typeface="Calibri"/>
              </a:rPr>
              <a:t>t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990344" y="4888230"/>
            <a:ext cx="1300353" cy="609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8" name="object 18"/>
          <p:cNvSpPr txBox="1"/>
          <p:nvPr/>
        </p:nvSpPr>
        <p:spPr>
          <a:xfrm>
            <a:off x="3290697" y="4888230"/>
            <a:ext cx="1822957" cy="609600"/>
          </a:xfrm>
          <a:prstGeom prst="rect">
            <a:avLst/>
          </a:prstGeom>
        </p:spPr>
        <p:txBody>
          <a:bodyPr wrap="square" lIns="0" tIns="1642" rIns="0" bIns="0" rtlCol="0">
            <a:noAutofit/>
          </a:bodyPr>
          <a:lstStyle/>
          <a:p>
            <a:pPr>
              <a:lnSpc>
                <a:spcPts val="650"/>
              </a:lnSpc>
            </a:pPr>
            <a:endParaRPr sz="650"/>
          </a:p>
          <a:p>
            <a:pPr marL="229107" marR="188151" indent="12065">
              <a:lnSpc>
                <a:spcPts val="1839"/>
              </a:lnSpc>
            </a:pPr>
            <a:r>
              <a:rPr dirty="0" smtClean="0" sz="1600" spc="17">
                <a:solidFill>
                  <a:srgbClr val="010101"/>
                </a:solidFill>
                <a:latin typeface="Times New Roman"/>
                <a:cs typeface="Times New Roman"/>
              </a:rPr>
              <a:t>B</a:t>
            </a:r>
            <a:r>
              <a:rPr dirty="0" smtClean="0" sz="1600" spc="17">
                <a:solidFill>
                  <a:srgbClr val="010101"/>
                </a:solidFill>
                <a:latin typeface="Times New Roman"/>
                <a:cs typeface="Times New Roman"/>
              </a:rPr>
              <a:t>i</a:t>
            </a:r>
            <a:r>
              <a:rPr dirty="0" smtClean="0" sz="1600" spc="17">
                <a:solidFill>
                  <a:srgbClr val="010101"/>
                </a:solidFill>
                <a:latin typeface="Times New Roman"/>
                <a:cs typeface="Times New Roman"/>
              </a:rPr>
              <a:t>o</a:t>
            </a:r>
            <a:r>
              <a:rPr dirty="0" smtClean="0" sz="1600" spc="17">
                <a:solidFill>
                  <a:srgbClr val="010101"/>
                </a:solidFill>
                <a:latin typeface="Times New Roman"/>
                <a:cs typeface="Times New Roman"/>
              </a:rPr>
              <a:t>m</a:t>
            </a:r>
            <a:r>
              <a:rPr dirty="0" smtClean="0" sz="1600" spc="17">
                <a:solidFill>
                  <a:srgbClr val="010101"/>
                </a:solidFill>
                <a:latin typeface="Times New Roman"/>
                <a:cs typeface="Times New Roman"/>
              </a:rPr>
              <a:t>a</a:t>
            </a:r>
            <a:r>
              <a:rPr dirty="0" smtClean="0" sz="1600" spc="17">
                <a:solidFill>
                  <a:srgbClr val="010101"/>
                </a:solidFill>
                <a:latin typeface="Times New Roman"/>
                <a:cs typeface="Times New Roman"/>
              </a:rPr>
              <a:t>s</a:t>
            </a:r>
            <a:r>
              <a:rPr dirty="0" smtClean="0" sz="1600" spc="17">
                <a:solidFill>
                  <a:srgbClr val="010101"/>
                </a:solidFill>
                <a:latin typeface="Times New Roman"/>
                <a:cs typeface="Times New Roman"/>
              </a:rPr>
              <a:t>a</a:t>
            </a:r>
            <a:r>
              <a:rPr dirty="0" smtClean="0" sz="1600" spc="17">
                <a:solidFill>
                  <a:srgbClr val="010101"/>
                </a:solidFill>
                <a:latin typeface="Times New Roman"/>
                <a:cs typeface="Times New Roman"/>
              </a:rPr>
              <a:t> </a:t>
            </a:r>
            <a:r>
              <a:rPr dirty="0" smtClean="0" sz="1600" spc="17">
                <a:solidFill>
                  <a:srgbClr val="010101"/>
                </a:solidFill>
                <a:latin typeface="Times New Roman"/>
                <a:cs typeface="Times New Roman"/>
              </a:rPr>
              <a:t>a</a:t>
            </a:r>
            <a:r>
              <a:rPr dirty="0" smtClean="0" sz="1600" spc="17">
                <a:solidFill>
                  <a:srgbClr val="010101"/>
                </a:solidFill>
                <a:latin typeface="Times New Roman"/>
                <a:cs typeface="Times New Roman"/>
              </a:rPr>
              <a:t>é</a:t>
            </a:r>
            <a:r>
              <a:rPr dirty="0" smtClean="0" sz="1600" spc="17">
                <a:solidFill>
                  <a:srgbClr val="010101"/>
                </a:solidFill>
                <a:latin typeface="Times New Roman"/>
                <a:cs typeface="Times New Roman"/>
              </a:rPr>
              <a:t>r</a:t>
            </a:r>
            <a:r>
              <a:rPr dirty="0" smtClean="0" sz="1600" spc="17">
                <a:solidFill>
                  <a:srgbClr val="010101"/>
                </a:solidFill>
                <a:latin typeface="Times New Roman"/>
                <a:cs typeface="Times New Roman"/>
              </a:rPr>
              <a:t>e</a:t>
            </a:r>
            <a:r>
              <a:rPr dirty="0" smtClean="0" sz="1600" spc="17">
                <a:solidFill>
                  <a:srgbClr val="010101"/>
                </a:solidFill>
                <a:latin typeface="Times New Roman"/>
                <a:cs typeface="Times New Roman"/>
              </a:rPr>
              <a:t>a</a:t>
            </a:r>
            <a:r>
              <a:rPr dirty="0" smtClean="0" sz="1600" spc="17">
                <a:solidFill>
                  <a:srgbClr val="010101"/>
                </a:solidFill>
                <a:latin typeface="Times New Roman"/>
                <a:cs typeface="Times New Roman"/>
              </a:rPr>
              <a:t> </a:t>
            </a:r>
            <a:r>
              <a:rPr dirty="0" smtClean="0" sz="1600" spc="17">
                <a:solidFill>
                  <a:srgbClr val="010101"/>
                </a:solidFill>
                <a:latin typeface="Times New Roman"/>
                <a:cs typeface="Times New Roman"/>
              </a:rPr>
              <a:t>y</a:t>
            </a:r>
            <a:r>
              <a:rPr dirty="0" smtClean="0" sz="1600" spc="17">
                <a:solidFill>
                  <a:srgbClr val="010101"/>
                </a:solidFill>
                <a:latin typeface="Times New Roman"/>
                <a:cs typeface="Times New Roman"/>
              </a:rPr>
              <a:t> </a:t>
            </a:r>
            <a:r>
              <a:rPr dirty="0" smtClean="0" sz="1600" spc="17">
                <a:solidFill>
                  <a:srgbClr val="010101"/>
                </a:solidFill>
                <a:latin typeface="Times New Roman"/>
                <a:cs typeface="Times New Roman"/>
              </a:rPr>
              <a:t>s</a:t>
            </a:r>
            <a:r>
              <a:rPr dirty="0" smtClean="0" sz="1600" spc="17">
                <a:solidFill>
                  <a:srgbClr val="010101"/>
                </a:solidFill>
                <a:latin typeface="Times New Roman"/>
                <a:cs typeface="Times New Roman"/>
              </a:rPr>
              <a:t>u</a:t>
            </a:r>
            <a:r>
              <a:rPr dirty="0" smtClean="0" sz="1600" spc="17">
                <a:solidFill>
                  <a:srgbClr val="010101"/>
                </a:solidFill>
                <a:latin typeface="Times New Roman"/>
                <a:cs typeface="Times New Roman"/>
              </a:rPr>
              <a:t>b</a:t>
            </a:r>
            <a:r>
              <a:rPr dirty="0" smtClean="0" sz="1600" spc="17">
                <a:solidFill>
                  <a:srgbClr val="010101"/>
                </a:solidFill>
                <a:latin typeface="Times New Roman"/>
                <a:cs typeface="Times New Roman"/>
              </a:rPr>
              <a:t>t</a:t>
            </a:r>
            <a:r>
              <a:rPr dirty="0" smtClean="0" sz="1600" spc="17">
                <a:solidFill>
                  <a:srgbClr val="010101"/>
                </a:solidFill>
                <a:latin typeface="Times New Roman"/>
                <a:cs typeface="Times New Roman"/>
              </a:rPr>
              <a:t>e</a:t>
            </a:r>
            <a:r>
              <a:rPr dirty="0" smtClean="0" sz="1600" spc="17">
                <a:solidFill>
                  <a:srgbClr val="010101"/>
                </a:solidFill>
                <a:latin typeface="Times New Roman"/>
                <a:cs typeface="Times New Roman"/>
              </a:rPr>
              <a:t>r</a:t>
            </a:r>
            <a:r>
              <a:rPr dirty="0" smtClean="0" sz="1600" spc="17">
                <a:solidFill>
                  <a:srgbClr val="010101"/>
                </a:solidFill>
                <a:latin typeface="Times New Roman"/>
                <a:cs typeface="Times New Roman"/>
              </a:rPr>
              <a:t>r</a:t>
            </a:r>
            <a:r>
              <a:rPr dirty="0" smtClean="0" sz="1600" spc="17">
                <a:solidFill>
                  <a:srgbClr val="010101"/>
                </a:solidFill>
                <a:latin typeface="Times New Roman"/>
                <a:cs typeface="Times New Roman"/>
              </a:rPr>
              <a:t>á</a:t>
            </a:r>
            <a:r>
              <a:rPr dirty="0" smtClean="0" sz="1600" spc="17">
                <a:solidFill>
                  <a:srgbClr val="010101"/>
                </a:solidFill>
                <a:latin typeface="Times New Roman"/>
                <a:cs typeface="Times New Roman"/>
              </a:rPr>
              <a:t>n</a:t>
            </a:r>
            <a:r>
              <a:rPr dirty="0" smtClean="0" sz="1600" spc="17">
                <a:solidFill>
                  <a:srgbClr val="010101"/>
                </a:solidFill>
                <a:latin typeface="Times New Roman"/>
                <a:cs typeface="Times New Roman"/>
              </a:rPr>
              <a:t>e</a:t>
            </a:r>
            <a:r>
              <a:rPr dirty="0" smtClean="0" sz="1600" spc="17">
                <a:solidFill>
                  <a:srgbClr val="010101"/>
                </a:solidFill>
                <a:latin typeface="Times New Roman"/>
                <a:cs typeface="Times New Roman"/>
              </a:rPr>
              <a:t>a</a:t>
            </a:r>
            <a:r>
              <a:rPr dirty="0" smtClean="0" sz="1600" spc="17">
                <a:solidFill>
                  <a:srgbClr val="010101"/>
                </a:solidFill>
                <a:latin typeface="Times New Roman"/>
                <a:cs typeface="Times New Roman"/>
              </a:rPr>
              <a:t> </a:t>
            </a:r>
            <a:r>
              <a:rPr dirty="0" smtClean="0" sz="1600" spc="17">
                <a:solidFill>
                  <a:srgbClr val="010101"/>
                </a:solidFill>
                <a:latin typeface="Times New Roman"/>
                <a:cs typeface="Times New Roman"/>
              </a:rPr>
              <a:t>(t</a:t>
            </a:r>
            <a:r>
              <a:rPr dirty="0" smtClean="0" sz="1600" spc="17">
                <a:solidFill>
                  <a:srgbClr val="010101"/>
                </a:solidFill>
                <a:latin typeface="Times New Roman"/>
                <a:cs typeface="Times New Roman"/>
              </a:rPr>
              <a:t> </a:t>
            </a:r>
            <a:r>
              <a:rPr dirty="0" smtClean="0" sz="1600" spc="17">
                <a:solidFill>
                  <a:srgbClr val="010101"/>
                </a:solidFill>
                <a:latin typeface="Times New Roman"/>
                <a:cs typeface="Times New Roman"/>
              </a:rPr>
              <a:t>C)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113655" y="4888230"/>
            <a:ext cx="2051685" cy="609600"/>
          </a:xfrm>
          <a:prstGeom prst="rect">
            <a:avLst/>
          </a:prstGeom>
        </p:spPr>
        <p:txBody>
          <a:bodyPr wrap="square" lIns="0" tIns="1642" rIns="0" bIns="0" rtlCol="0">
            <a:noAutofit/>
          </a:bodyPr>
          <a:lstStyle/>
          <a:p>
            <a:pPr>
              <a:lnSpc>
                <a:spcPts val="650"/>
              </a:lnSpc>
            </a:pPr>
            <a:endParaRPr sz="650"/>
          </a:p>
          <a:p>
            <a:pPr marL="531749" marR="180416" indent="-310768">
              <a:lnSpc>
                <a:spcPts val="1839"/>
              </a:lnSpc>
            </a:pPr>
            <a:r>
              <a:rPr dirty="0" smtClean="0" sz="1600" spc="17">
                <a:solidFill>
                  <a:srgbClr val="010101"/>
                </a:solidFill>
                <a:latin typeface="Times New Roman"/>
                <a:cs typeface="Times New Roman"/>
              </a:rPr>
              <a:t>H</a:t>
            </a:r>
            <a:r>
              <a:rPr dirty="0" smtClean="0" sz="1600" spc="17">
                <a:solidFill>
                  <a:srgbClr val="010101"/>
                </a:solidFill>
                <a:latin typeface="Times New Roman"/>
                <a:cs typeface="Times New Roman"/>
              </a:rPr>
              <a:t>o</a:t>
            </a:r>
            <a:r>
              <a:rPr dirty="0" smtClean="0" sz="1600" spc="17">
                <a:solidFill>
                  <a:srgbClr val="010101"/>
                </a:solidFill>
                <a:latin typeface="Times New Roman"/>
                <a:cs typeface="Times New Roman"/>
              </a:rPr>
              <a:t>j</a:t>
            </a:r>
            <a:r>
              <a:rPr dirty="0" smtClean="0" sz="1600" spc="17">
                <a:solidFill>
                  <a:srgbClr val="010101"/>
                </a:solidFill>
                <a:latin typeface="Times New Roman"/>
                <a:cs typeface="Times New Roman"/>
              </a:rPr>
              <a:t>a</a:t>
            </a:r>
            <a:r>
              <a:rPr dirty="0" smtClean="0" sz="1600" spc="17">
                <a:solidFill>
                  <a:srgbClr val="010101"/>
                </a:solidFill>
                <a:latin typeface="Times New Roman"/>
                <a:cs typeface="Times New Roman"/>
              </a:rPr>
              <a:t>r</a:t>
            </a:r>
            <a:r>
              <a:rPr dirty="0" smtClean="0" sz="1600" spc="17">
                <a:solidFill>
                  <a:srgbClr val="010101"/>
                </a:solidFill>
                <a:latin typeface="Times New Roman"/>
                <a:cs typeface="Times New Roman"/>
              </a:rPr>
              <a:t>a</a:t>
            </a:r>
            <a:r>
              <a:rPr dirty="0" smtClean="0" sz="1600" spc="17">
                <a:solidFill>
                  <a:srgbClr val="010101"/>
                </a:solidFill>
                <a:latin typeface="Times New Roman"/>
                <a:cs typeface="Times New Roman"/>
              </a:rPr>
              <a:t>s</a:t>
            </a:r>
            <a:r>
              <a:rPr dirty="0" smtClean="0" sz="1600" spc="17">
                <a:solidFill>
                  <a:srgbClr val="010101"/>
                </a:solidFill>
                <a:latin typeface="Times New Roman"/>
                <a:cs typeface="Times New Roman"/>
              </a:rPr>
              <a:t>c</a:t>
            </a:r>
            <a:r>
              <a:rPr dirty="0" smtClean="0" sz="1600" spc="17">
                <a:solidFill>
                  <a:srgbClr val="010101"/>
                </a:solidFill>
                <a:latin typeface="Times New Roman"/>
                <a:cs typeface="Times New Roman"/>
              </a:rPr>
              <a:t>a</a:t>
            </a:r>
            <a:r>
              <a:rPr dirty="0" smtClean="0" sz="1600" spc="17">
                <a:solidFill>
                  <a:srgbClr val="010101"/>
                </a:solidFill>
                <a:latin typeface="Times New Roman"/>
                <a:cs typeface="Times New Roman"/>
              </a:rPr>
              <a:t> </a:t>
            </a:r>
            <a:r>
              <a:rPr dirty="0" smtClean="0" sz="1600" spc="17">
                <a:solidFill>
                  <a:srgbClr val="010101"/>
                </a:solidFill>
                <a:latin typeface="Times New Roman"/>
                <a:cs typeface="Times New Roman"/>
              </a:rPr>
              <a:t>y</a:t>
            </a:r>
            <a:r>
              <a:rPr dirty="0" smtClean="0" sz="1600" spc="17">
                <a:solidFill>
                  <a:srgbClr val="010101"/>
                </a:solidFill>
                <a:latin typeface="Times New Roman"/>
                <a:cs typeface="Times New Roman"/>
              </a:rPr>
              <a:t> </a:t>
            </a:r>
            <a:r>
              <a:rPr dirty="0" smtClean="0" sz="1600" spc="17">
                <a:solidFill>
                  <a:srgbClr val="010101"/>
                </a:solidFill>
                <a:latin typeface="Times New Roman"/>
                <a:cs typeface="Times New Roman"/>
              </a:rPr>
              <a:t>m</a:t>
            </a:r>
            <a:r>
              <a:rPr dirty="0" smtClean="0" sz="1600" spc="17">
                <a:solidFill>
                  <a:srgbClr val="010101"/>
                </a:solidFill>
                <a:latin typeface="Times New Roman"/>
                <a:cs typeface="Times New Roman"/>
              </a:rPr>
              <a:t>a</a:t>
            </a:r>
            <a:r>
              <a:rPr dirty="0" smtClean="0" sz="1600" spc="17">
                <a:solidFill>
                  <a:srgbClr val="010101"/>
                </a:solidFill>
                <a:latin typeface="Times New Roman"/>
                <a:cs typeface="Times New Roman"/>
              </a:rPr>
              <a:t>d</a:t>
            </a:r>
            <a:r>
              <a:rPr dirty="0" smtClean="0" sz="1600" spc="17">
                <a:solidFill>
                  <a:srgbClr val="010101"/>
                </a:solidFill>
                <a:latin typeface="Times New Roman"/>
                <a:cs typeface="Times New Roman"/>
              </a:rPr>
              <a:t>e</a:t>
            </a:r>
            <a:r>
              <a:rPr dirty="0" smtClean="0" sz="1600" spc="17">
                <a:solidFill>
                  <a:srgbClr val="010101"/>
                </a:solidFill>
                <a:latin typeface="Times New Roman"/>
                <a:cs typeface="Times New Roman"/>
              </a:rPr>
              <a:t>ra</a:t>
            </a:r>
            <a:r>
              <a:rPr dirty="0" smtClean="0" sz="1600" spc="17">
                <a:solidFill>
                  <a:srgbClr val="010101"/>
                </a:solidFill>
                <a:latin typeface="Times New Roman"/>
                <a:cs typeface="Times New Roman"/>
              </a:rPr>
              <a:t> </a:t>
            </a:r>
            <a:r>
              <a:rPr dirty="0" smtClean="0" sz="1600" spc="17">
                <a:solidFill>
                  <a:srgbClr val="010101"/>
                </a:solidFill>
                <a:latin typeface="Times New Roman"/>
                <a:cs typeface="Times New Roman"/>
              </a:rPr>
              <a:t>m</a:t>
            </a:r>
            <a:r>
              <a:rPr dirty="0" smtClean="0" sz="1600" spc="17">
                <a:solidFill>
                  <a:srgbClr val="010101"/>
                </a:solidFill>
                <a:latin typeface="Times New Roman"/>
                <a:cs typeface="Times New Roman"/>
              </a:rPr>
              <a:t>u</a:t>
            </a:r>
            <a:r>
              <a:rPr dirty="0" smtClean="0" sz="1600" spc="17">
                <a:solidFill>
                  <a:srgbClr val="010101"/>
                </a:solidFill>
                <a:latin typeface="Times New Roman"/>
                <a:cs typeface="Times New Roman"/>
              </a:rPr>
              <a:t>e</a:t>
            </a:r>
            <a:r>
              <a:rPr dirty="0" smtClean="0" sz="1600" spc="17">
                <a:solidFill>
                  <a:srgbClr val="010101"/>
                </a:solidFill>
                <a:latin typeface="Times New Roman"/>
                <a:cs typeface="Times New Roman"/>
              </a:rPr>
              <a:t>r</a:t>
            </a:r>
            <a:r>
              <a:rPr dirty="0" smtClean="0" sz="1600" spc="17">
                <a:solidFill>
                  <a:srgbClr val="010101"/>
                </a:solidFill>
                <a:latin typeface="Times New Roman"/>
                <a:cs typeface="Times New Roman"/>
              </a:rPr>
              <a:t>t</a:t>
            </a:r>
            <a:r>
              <a:rPr dirty="0" smtClean="0" sz="1600" spc="17">
                <a:solidFill>
                  <a:srgbClr val="010101"/>
                </a:solidFill>
                <a:latin typeface="Times New Roman"/>
                <a:cs typeface="Times New Roman"/>
              </a:rPr>
              <a:t>a</a:t>
            </a:r>
            <a:r>
              <a:rPr dirty="0" smtClean="0" sz="1600" spc="17">
                <a:solidFill>
                  <a:srgbClr val="010101"/>
                </a:solidFill>
                <a:latin typeface="Times New Roman"/>
                <a:cs typeface="Times New Roman"/>
              </a:rPr>
              <a:t> </a:t>
            </a:r>
            <a:r>
              <a:rPr dirty="0" smtClean="0" sz="1600" spc="17">
                <a:solidFill>
                  <a:srgbClr val="010101"/>
                </a:solidFill>
                <a:latin typeface="Times New Roman"/>
                <a:cs typeface="Times New Roman"/>
              </a:rPr>
              <a:t>(t</a:t>
            </a:r>
            <a:r>
              <a:rPr dirty="0" smtClean="0" sz="1600" spc="17">
                <a:solidFill>
                  <a:srgbClr val="010101"/>
                </a:solidFill>
                <a:latin typeface="Times New Roman"/>
                <a:cs typeface="Times New Roman"/>
              </a:rPr>
              <a:t> </a:t>
            </a:r>
            <a:r>
              <a:rPr dirty="0" smtClean="0" sz="1600" spc="17">
                <a:solidFill>
                  <a:srgbClr val="010101"/>
                </a:solidFill>
                <a:latin typeface="Times New Roman"/>
                <a:cs typeface="Times New Roman"/>
              </a:rPr>
              <a:t>C</a:t>
            </a:r>
            <a:r>
              <a:rPr dirty="0" smtClean="0" sz="1600" spc="17">
                <a:solidFill>
                  <a:srgbClr val="010101"/>
                </a:solidFill>
                <a:latin typeface="Times New Roman"/>
                <a:cs typeface="Times New Roman"/>
              </a:rPr>
              <a:t>)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165340" y="4888230"/>
            <a:ext cx="1923414" cy="609600"/>
          </a:xfrm>
          <a:prstGeom prst="rect">
            <a:avLst/>
          </a:prstGeom>
        </p:spPr>
        <p:txBody>
          <a:bodyPr wrap="square" lIns="0" tIns="1642" rIns="0" bIns="0" rtlCol="0">
            <a:noAutofit/>
          </a:bodyPr>
          <a:lstStyle/>
          <a:p>
            <a:pPr>
              <a:lnSpc>
                <a:spcPts val="650"/>
              </a:lnSpc>
            </a:pPr>
            <a:endParaRPr sz="650"/>
          </a:p>
          <a:p>
            <a:pPr marL="117643" marR="105613" algn="ctr">
              <a:lnSpc>
                <a:spcPct val="95825"/>
              </a:lnSpc>
            </a:pPr>
            <a:r>
              <a:rPr dirty="0" smtClean="0" sz="1600" spc="17">
                <a:solidFill>
                  <a:srgbClr val="010101"/>
                </a:solidFill>
                <a:latin typeface="Times New Roman"/>
                <a:cs typeface="Times New Roman"/>
              </a:rPr>
              <a:t>C</a:t>
            </a:r>
            <a:r>
              <a:rPr dirty="0" smtClean="0" sz="1600" spc="17">
                <a:solidFill>
                  <a:srgbClr val="010101"/>
                </a:solidFill>
                <a:latin typeface="Times New Roman"/>
                <a:cs typeface="Times New Roman"/>
              </a:rPr>
              <a:t>o</a:t>
            </a:r>
            <a:r>
              <a:rPr dirty="0" smtClean="0" sz="1600" spc="17">
                <a:solidFill>
                  <a:srgbClr val="010101"/>
                </a:solidFill>
                <a:latin typeface="Times New Roman"/>
                <a:cs typeface="Times New Roman"/>
              </a:rPr>
              <a:t>n</a:t>
            </a:r>
            <a:r>
              <a:rPr dirty="0" smtClean="0" sz="1600" spc="17">
                <a:solidFill>
                  <a:srgbClr val="010101"/>
                </a:solidFill>
                <a:latin typeface="Times New Roman"/>
                <a:cs typeface="Times New Roman"/>
              </a:rPr>
              <a:t>t</a:t>
            </a:r>
            <a:r>
              <a:rPr dirty="0" smtClean="0" sz="1600" spc="17">
                <a:solidFill>
                  <a:srgbClr val="010101"/>
                </a:solidFill>
                <a:latin typeface="Times New Roman"/>
                <a:cs typeface="Times New Roman"/>
              </a:rPr>
              <a:t>e</a:t>
            </a:r>
            <a:r>
              <a:rPr dirty="0" smtClean="0" sz="1600" spc="17">
                <a:solidFill>
                  <a:srgbClr val="010101"/>
                </a:solidFill>
                <a:latin typeface="Times New Roman"/>
                <a:cs typeface="Times New Roman"/>
              </a:rPr>
              <a:t>n</a:t>
            </a:r>
            <a:r>
              <a:rPr dirty="0" smtClean="0" sz="1600" spc="17">
                <a:solidFill>
                  <a:srgbClr val="010101"/>
                </a:solidFill>
                <a:latin typeface="Times New Roman"/>
                <a:cs typeface="Times New Roman"/>
              </a:rPr>
              <a:t>i</a:t>
            </a:r>
            <a:r>
              <a:rPr dirty="0" smtClean="0" sz="1600" spc="17">
                <a:solidFill>
                  <a:srgbClr val="010101"/>
                </a:solidFill>
                <a:latin typeface="Times New Roman"/>
                <a:cs typeface="Times New Roman"/>
              </a:rPr>
              <a:t>d</a:t>
            </a:r>
            <a:r>
              <a:rPr dirty="0" smtClean="0" sz="1600" spc="17">
                <a:solidFill>
                  <a:srgbClr val="010101"/>
                </a:solidFill>
                <a:latin typeface="Times New Roman"/>
                <a:cs typeface="Times New Roman"/>
              </a:rPr>
              <a:t>a</a:t>
            </a:r>
            <a:r>
              <a:rPr dirty="0" smtClean="0" sz="1600" spc="17">
                <a:solidFill>
                  <a:srgbClr val="010101"/>
                </a:solidFill>
                <a:latin typeface="Times New Roman"/>
                <a:cs typeface="Times New Roman"/>
              </a:rPr>
              <a:t>s</a:t>
            </a:r>
            <a:r>
              <a:rPr dirty="0" smtClean="0" sz="1600" spc="17">
                <a:solidFill>
                  <a:srgbClr val="010101"/>
                </a:solidFill>
                <a:latin typeface="Times New Roman"/>
                <a:cs typeface="Times New Roman"/>
              </a:rPr>
              <a:t> </a:t>
            </a:r>
            <a:r>
              <a:rPr dirty="0" smtClean="0" sz="1600" spc="17">
                <a:solidFill>
                  <a:srgbClr val="010101"/>
                </a:solidFill>
                <a:latin typeface="Times New Roman"/>
                <a:cs typeface="Times New Roman"/>
              </a:rPr>
              <a:t>e</a:t>
            </a:r>
            <a:r>
              <a:rPr dirty="0" smtClean="0" sz="1600" spc="17">
                <a:solidFill>
                  <a:srgbClr val="010101"/>
                </a:solidFill>
                <a:latin typeface="Times New Roman"/>
                <a:cs typeface="Times New Roman"/>
              </a:rPr>
              <a:t>n</a:t>
            </a:r>
            <a:r>
              <a:rPr dirty="0" smtClean="0" sz="1600" spc="17">
                <a:solidFill>
                  <a:srgbClr val="010101"/>
                </a:solidFill>
                <a:latin typeface="Times New Roman"/>
                <a:cs typeface="Times New Roman"/>
              </a:rPr>
              <a:t> </a:t>
            </a:r>
            <a:r>
              <a:rPr dirty="0" smtClean="0" sz="1600" spc="17">
                <a:solidFill>
                  <a:srgbClr val="010101"/>
                </a:solidFill>
                <a:latin typeface="Times New Roman"/>
                <a:cs typeface="Times New Roman"/>
              </a:rPr>
              <a:t>s</a:t>
            </a:r>
            <a:r>
              <a:rPr dirty="0" smtClean="0" sz="1600" spc="17">
                <a:solidFill>
                  <a:srgbClr val="010101"/>
                </a:solidFill>
                <a:latin typeface="Times New Roman"/>
                <a:cs typeface="Times New Roman"/>
              </a:rPr>
              <a:t>u</a:t>
            </a:r>
            <a:r>
              <a:rPr dirty="0" smtClean="0" sz="1600" spc="17">
                <a:solidFill>
                  <a:srgbClr val="010101"/>
                </a:solidFill>
                <a:latin typeface="Times New Roman"/>
                <a:cs typeface="Times New Roman"/>
              </a:rPr>
              <a:t>e</a:t>
            </a:r>
            <a:r>
              <a:rPr dirty="0" smtClean="0" sz="1600" spc="17">
                <a:solidFill>
                  <a:srgbClr val="010101"/>
                </a:solidFill>
                <a:latin typeface="Times New Roman"/>
                <a:cs typeface="Times New Roman"/>
              </a:rPr>
              <a:t>l</a:t>
            </a:r>
            <a:r>
              <a:rPr dirty="0" smtClean="0" sz="1600" spc="17">
                <a:solidFill>
                  <a:srgbClr val="010101"/>
                </a:solidFill>
                <a:latin typeface="Times New Roman"/>
                <a:cs typeface="Times New Roman"/>
              </a:rPr>
              <a:t>o</a:t>
            </a:r>
            <a:endParaRPr sz="1600">
              <a:latin typeface="Times New Roman"/>
              <a:cs typeface="Times New Roman"/>
            </a:endParaRPr>
          </a:p>
          <a:p>
            <a:pPr marL="750403" marR="736709" algn="ctr">
              <a:lnSpc>
                <a:spcPct val="95825"/>
              </a:lnSpc>
              <a:spcBef>
                <a:spcPts val="95"/>
              </a:spcBef>
            </a:pPr>
            <a:r>
              <a:rPr dirty="0" smtClean="0" sz="1600" spc="16">
                <a:solidFill>
                  <a:srgbClr val="010101"/>
                </a:solidFill>
                <a:latin typeface="Times New Roman"/>
                <a:cs typeface="Times New Roman"/>
              </a:rPr>
              <a:t>(t</a:t>
            </a:r>
            <a:r>
              <a:rPr dirty="0" smtClean="0" sz="1600" spc="16">
                <a:solidFill>
                  <a:srgbClr val="010101"/>
                </a:solidFill>
                <a:latin typeface="Times New Roman"/>
                <a:cs typeface="Times New Roman"/>
              </a:rPr>
              <a:t> </a:t>
            </a:r>
            <a:r>
              <a:rPr dirty="0" smtClean="0" sz="1600" spc="16">
                <a:solidFill>
                  <a:srgbClr val="010101"/>
                </a:solidFill>
                <a:latin typeface="Times New Roman"/>
                <a:cs typeface="Times New Roman"/>
              </a:rPr>
              <a:t>C)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088755" y="4888230"/>
            <a:ext cx="1410462" cy="609600"/>
          </a:xfrm>
          <a:prstGeom prst="rect">
            <a:avLst/>
          </a:prstGeom>
        </p:spPr>
        <p:txBody>
          <a:bodyPr wrap="square" lIns="0" tIns="1642" rIns="0" bIns="0" rtlCol="0">
            <a:noAutofit/>
          </a:bodyPr>
          <a:lstStyle/>
          <a:p>
            <a:pPr>
              <a:lnSpc>
                <a:spcPts val="650"/>
              </a:lnSpc>
            </a:pPr>
            <a:endParaRPr sz="650"/>
          </a:p>
          <a:p>
            <a:pPr marL="146430">
              <a:lnSpc>
                <a:spcPct val="95825"/>
              </a:lnSpc>
            </a:pPr>
            <a:r>
              <a:rPr dirty="0" smtClean="0" sz="1600" spc="-3" b="1">
                <a:solidFill>
                  <a:srgbClr val="010101"/>
                </a:solidFill>
                <a:latin typeface="Times New Roman"/>
                <a:cs typeface="Times New Roman"/>
              </a:rPr>
              <a:t>T</a:t>
            </a:r>
            <a:r>
              <a:rPr dirty="0" smtClean="0" sz="1600" spc="-3" b="1">
                <a:solidFill>
                  <a:srgbClr val="010101"/>
                </a:solidFill>
                <a:latin typeface="Times New Roman"/>
                <a:cs typeface="Times New Roman"/>
              </a:rPr>
              <a:t>O</a:t>
            </a:r>
            <a:r>
              <a:rPr dirty="0" smtClean="0" sz="1600" spc="-3" b="1">
                <a:solidFill>
                  <a:srgbClr val="010101"/>
                </a:solidFill>
                <a:latin typeface="Times New Roman"/>
                <a:cs typeface="Times New Roman"/>
              </a:rPr>
              <a:t>T</a:t>
            </a:r>
            <a:r>
              <a:rPr dirty="0" smtClean="0" sz="1600" spc="-3" b="1">
                <a:solidFill>
                  <a:srgbClr val="010101"/>
                </a:solidFill>
                <a:latin typeface="Times New Roman"/>
                <a:cs typeface="Times New Roman"/>
              </a:rPr>
              <a:t>A</a:t>
            </a:r>
            <a:r>
              <a:rPr dirty="0" smtClean="0" sz="1600" spc="-3" b="1">
                <a:solidFill>
                  <a:srgbClr val="010101"/>
                </a:solidFill>
                <a:latin typeface="Times New Roman"/>
                <a:cs typeface="Times New Roman"/>
              </a:rPr>
              <a:t>L</a:t>
            </a:r>
            <a:r>
              <a:rPr dirty="0" smtClean="0" sz="1600" spc="-3" b="1">
                <a:solidFill>
                  <a:srgbClr val="010101"/>
                </a:solidFill>
                <a:latin typeface="Times New Roman"/>
                <a:cs typeface="Times New Roman"/>
              </a:rPr>
              <a:t> </a:t>
            </a:r>
            <a:r>
              <a:rPr dirty="0" smtClean="0" sz="1600" spc="-3" b="1">
                <a:solidFill>
                  <a:srgbClr val="010101"/>
                </a:solidFill>
                <a:latin typeface="Times New Roman"/>
                <a:cs typeface="Times New Roman"/>
              </a:rPr>
              <a:t>(t</a:t>
            </a:r>
            <a:r>
              <a:rPr dirty="0" smtClean="0" sz="1600" spc="-3" b="1">
                <a:solidFill>
                  <a:srgbClr val="010101"/>
                </a:solidFill>
                <a:latin typeface="Times New Roman"/>
                <a:cs typeface="Times New Roman"/>
              </a:rPr>
              <a:t> </a:t>
            </a:r>
            <a:r>
              <a:rPr dirty="0" smtClean="0" sz="1600" spc="-3" b="1">
                <a:solidFill>
                  <a:srgbClr val="010101"/>
                </a:solidFill>
                <a:latin typeface="Times New Roman"/>
                <a:cs typeface="Times New Roman"/>
              </a:rPr>
              <a:t>C</a:t>
            </a:r>
            <a:r>
              <a:rPr dirty="0" smtClean="0" sz="1600" spc="-3" b="1">
                <a:solidFill>
                  <a:srgbClr val="010101"/>
                </a:solidFill>
                <a:latin typeface="Times New Roman"/>
                <a:cs typeface="Times New Roman"/>
              </a:rPr>
              <a:t>)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990344" y="5497830"/>
            <a:ext cx="1300353" cy="365696"/>
          </a:xfrm>
          <a:prstGeom prst="rect">
            <a:avLst/>
          </a:prstGeom>
        </p:spPr>
        <p:txBody>
          <a:bodyPr wrap="square" lIns="0" tIns="2594" rIns="0" bIns="0" rtlCol="0">
            <a:noAutofit/>
          </a:bodyPr>
          <a:lstStyle/>
          <a:p>
            <a:pPr>
              <a:lnSpc>
                <a:spcPts val="650"/>
              </a:lnSpc>
            </a:pPr>
            <a:endParaRPr sz="650"/>
          </a:p>
          <a:p>
            <a:pPr marL="332867">
              <a:lnSpc>
                <a:spcPct val="95825"/>
              </a:lnSpc>
            </a:pPr>
            <a:r>
              <a:rPr dirty="0" smtClean="0" sz="1600" spc="10" b="1">
                <a:solidFill>
                  <a:srgbClr val="010101"/>
                </a:solidFill>
                <a:latin typeface="Times New Roman"/>
                <a:cs typeface="Times New Roman"/>
              </a:rPr>
              <a:t>F</a:t>
            </a:r>
            <a:r>
              <a:rPr dirty="0" smtClean="0" sz="1600" spc="10" b="1">
                <a:solidFill>
                  <a:srgbClr val="010101"/>
                </a:solidFill>
                <a:latin typeface="Times New Roman"/>
                <a:cs typeface="Times New Roman"/>
              </a:rPr>
              <a:t>i</a:t>
            </a:r>
            <a:r>
              <a:rPr dirty="0" smtClean="0" sz="1600" spc="10" b="1">
                <a:solidFill>
                  <a:srgbClr val="010101"/>
                </a:solidFill>
                <a:latin typeface="Times New Roman"/>
                <a:cs typeface="Times New Roman"/>
              </a:rPr>
              <a:t>n</a:t>
            </a:r>
            <a:r>
              <a:rPr dirty="0" smtClean="0" sz="1600" spc="10" b="1">
                <a:solidFill>
                  <a:srgbClr val="010101"/>
                </a:solidFill>
                <a:latin typeface="Times New Roman"/>
                <a:cs typeface="Times New Roman"/>
              </a:rPr>
              <a:t>c</a:t>
            </a:r>
            <a:r>
              <a:rPr dirty="0" smtClean="0" sz="1600" spc="10" b="1">
                <a:solidFill>
                  <a:srgbClr val="010101"/>
                </a:solidFill>
                <a:latin typeface="Times New Roman"/>
                <a:cs typeface="Times New Roman"/>
              </a:rPr>
              <a:t>a</a:t>
            </a:r>
            <a:r>
              <a:rPr dirty="0" smtClean="0" sz="1600" spc="10" b="1">
                <a:solidFill>
                  <a:srgbClr val="010101"/>
                </a:solidFill>
                <a:latin typeface="Times New Roman"/>
                <a:cs typeface="Times New Roman"/>
              </a:rPr>
              <a:t> </a:t>
            </a:r>
            <a:r>
              <a:rPr dirty="0" smtClean="0" sz="1600" spc="10" b="1">
                <a:solidFill>
                  <a:srgbClr val="010101"/>
                </a:solidFill>
                <a:latin typeface="Times New Roman"/>
                <a:cs typeface="Times New Roman"/>
              </a:rPr>
              <a:t>1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290697" y="5497830"/>
            <a:ext cx="1822957" cy="365696"/>
          </a:xfrm>
          <a:prstGeom prst="rect">
            <a:avLst/>
          </a:prstGeom>
        </p:spPr>
        <p:txBody>
          <a:bodyPr wrap="square" lIns="0" tIns="2594" rIns="0" bIns="0" rtlCol="0">
            <a:noAutofit/>
          </a:bodyPr>
          <a:lstStyle/>
          <a:p>
            <a:pPr>
              <a:lnSpc>
                <a:spcPts val="650"/>
              </a:lnSpc>
            </a:pPr>
            <a:endParaRPr sz="650"/>
          </a:p>
          <a:p>
            <a:pPr marL="607528" marR="603226" algn="ctr">
              <a:lnSpc>
                <a:spcPct val="95825"/>
              </a:lnSpc>
            </a:pPr>
            <a:r>
              <a:rPr dirty="0" smtClean="0" sz="1600" spc="14">
                <a:solidFill>
                  <a:srgbClr val="010101"/>
                </a:solidFill>
                <a:latin typeface="Times New Roman"/>
                <a:cs typeface="Times New Roman"/>
              </a:rPr>
              <a:t>6</a:t>
            </a:r>
            <a:r>
              <a:rPr dirty="0" smtClean="0" sz="1600" spc="14">
                <a:solidFill>
                  <a:srgbClr val="010101"/>
                </a:solidFill>
                <a:latin typeface="Times New Roman"/>
                <a:cs typeface="Times New Roman"/>
              </a:rPr>
              <a:t>2</a:t>
            </a:r>
            <a:r>
              <a:rPr dirty="0" smtClean="0" sz="1600" spc="14">
                <a:solidFill>
                  <a:srgbClr val="010101"/>
                </a:solidFill>
                <a:latin typeface="Times New Roman"/>
                <a:cs typeface="Times New Roman"/>
              </a:rPr>
              <a:t>4</a:t>
            </a:r>
            <a:r>
              <a:rPr dirty="0" smtClean="0" sz="1600" spc="14">
                <a:solidFill>
                  <a:srgbClr val="010101"/>
                </a:solidFill>
                <a:latin typeface="Times New Roman"/>
                <a:cs typeface="Times New Roman"/>
              </a:rPr>
              <a:t>.</a:t>
            </a:r>
            <a:r>
              <a:rPr dirty="0" smtClean="0" sz="1600" spc="14">
                <a:solidFill>
                  <a:srgbClr val="010101"/>
                </a:solidFill>
                <a:latin typeface="Times New Roman"/>
                <a:cs typeface="Times New Roman"/>
              </a:rPr>
              <a:t>9</a:t>
            </a:r>
            <a:r>
              <a:rPr dirty="0" smtClean="0" sz="1600" spc="14">
                <a:solidFill>
                  <a:srgbClr val="010101"/>
                </a:solidFill>
                <a:latin typeface="Times New Roman"/>
                <a:cs typeface="Times New Roman"/>
              </a:rPr>
              <a:t>2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113655" y="5497830"/>
            <a:ext cx="2051685" cy="365696"/>
          </a:xfrm>
          <a:prstGeom prst="rect">
            <a:avLst/>
          </a:prstGeom>
        </p:spPr>
        <p:txBody>
          <a:bodyPr wrap="square" lIns="0" tIns="2594" rIns="0" bIns="0" rtlCol="0">
            <a:noAutofit/>
          </a:bodyPr>
          <a:lstStyle/>
          <a:p>
            <a:pPr>
              <a:lnSpc>
                <a:spcPts val="650"/>
              </a:lnSpc>
            </a:pPr>
            <a:endParaRPr sz="650"/>
          </a:p>
          <a:p>
            <a:pPr marL="727035" marR="721862" algn="ctr">
              <a:lnSpc>
                <a:spcPct val="95825"/>
              </a:lnSpc>
            </a:pPr>
            <a:r>
              <a:rPr dirty="0" smtClean="0" sz="1600" spc="2">
                <a:solidFill>
                  <a:srgbClr val="010101"/>
                </a:solidFill>
                <a:latin typeface="Times New Roman"/>
                <a:cs typeface="Times New Roman"/>
              </a:rPr>
              <a:t>1</a:t>
            </a:r>
            <a:r>
              <a:rPr dirty="0" smtClean="0" sz="1600" spc="2">
                <a:solidFill>
                  <a:srgbClr val="010101"/>
                </a:solidFill>
                <a:latin typeface="Times New Roman"/>
                <a:cs typeface="Times New Roman"/>
              </a:rPr>
              <a:t>3</a:t>
            </a:r>
            <a:r>
              <a:rPr dirty="0" smtClean="0" sz="1600" spc="2">
                <a:solidFill>
                  <a:srgbClr val="010101"/>
                </a:solidFill>
                <a:latin typeface="Times New Roman"/>
                <a:cs typeface="Times New Roman"/>
              </a:rPr>
              <a:t>6</a:t>
            </a:r>
            <a:r>
              <a:rPr dirty="0" smtClean="0" sz="1600" spc="2">
                <a:solidFill>
                  <a:srgbClr val="010101"/>
                </a:solidFill>
                <a:latin typeface="Times New Roman"/>
                <a:cs typeface="Times New Roman"/>
              </a:rPr>
              <a:t>.</a:t>
            </a:r>
            <a:r>
              <a:rPr dirty="0" smtClean="0" sz="1600" spc="2">
                <a:solidFill>
                  <a:srgbClr val="010101"/>
                </a:solidFill>
                <a:latin typeface="Times New Roman"/>
                <a:cs typeface="Times New Roman"/>
              </a:rPr>
              <a:t>1</a:t>
            </a:r>
            <a:r>
              <a:rPr dirty="0" smtClean="0" sz="1600" spc="2">
                <a:solidFill>
                  <a:srgbClr val="010101"/>
                </a:solidFill>
                <a:latin typeface="Times New Roman"/>
                <a:cs typeface="Times New Roman"/>
              </a:rPr>
              <a:t>1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165340" y="5497830"/>
            <a:ext cx="1923414" cy="365696"/>
          </a:xfrm>
          <a:prstGeom prst="rect">
            <a:avLst/>
          </a:prstGeom>
        </p:spPr>
        <p:txBody>
          <a:bodyPr wrap="square" lIns="0" tIns="2594" rIns="0" bIns="0" rtlCol="0">
            <a:noAutofit/>
          </a:bodyPr>
          <a:lstStyle/>
          <a:p>
            <a:pPr>
              <a:lnSpc>
                <a:spcPts val="650"/>
              </a:lnSpc>
            </a:pPr>
            <a:endParaRPr sz="650"/>
          </a:p>
          <a:p>
            <a:pPr marL="660614" marR="650597" algn="ctr">
              <a:lnSpc>
                <a:spcPct val="95825"/>
              </a:lnSpc>
            </a:pPr>
            <a:r>
              <a:rPr dirty="0" smtClean="0" sz="1600" spc="14">
                <a:solidFill>
                  <a:srgbClr val="010101"/>
                </a:solidFill>
                <a:latin typeface="Times New Roman"/>
                <a:cs typeface="Times New Roman"/>
              </a:rPr>
              <a:t>4</a:t>
            </a:r>
            <a:r>
              <a:rPr dirty="0" smtClean="0" sz="1600" spc="14">
                <a:solidFill>
                  <a:srgbClr val="010101"/>
                </a:solidFill>
                <a:latin typeface="Times New Roman"/>
                <a:cs typeface="Times New Roman"/>
              </a:rPr>
              <a:t>5</a:t>
            </a:r>
            <a:r>
              <a:rPr dirty="0" smtClean="0" sz="1600" spc="14">
                <a:solidFill>
                  <a:srgbClr val="010101"/>
                </a:solidFill>
                <a:latin typeface="Times New Roman"/>
                <a:cs typeface="Times New Roman"/>
              </a:rPr>
              <a:t>7</a:t>
            </a:r>
            <a:r>
              <a:rPr dirty="0" smtClean="0" sz="1600" spc="14">
                <a:solidFill>
                  <a:srgbClr val="010101"/>
                </a:solidFill>
                <a:latin typeface="Times New Roman"/>
                <a:cs typeface="Times New Roman"/>
              </a:rPr>
              <a:t>.</a:t>
            </a:r>
            <a:r>
              <a:rPr dirty="0" smtClean="0" sz="1600" spc="14">
                <a:solidFill>
                  <a:srgbClr val="010101"/>
                </a:solidFill>
                <a:latin typeface="Times New Roman"/>
                <a:cs typeface="Times New Roman"/>
              </a:rPr>
              <a:t>3</a:t>
            </a:r>
            <a:r>
              <a:rPr dirty="0" smtClean="0" sz="1600" spc="14">
                <a:solidFill>
                  <a:srgbClr val="010101"/>
                </a:solidFill>
                <a:latin typeface="Times New Roman"/>
                <a:cs typeface="Times New Roman"/>
              </a:rPr>
              <a:t>2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088755" y="5497830"/>
            <a:ext cx="1410462" cy="365696"/>
          </a:xfrm>
          <a:prstGeom prst="rect">
            <a:avLst/>
          </a:prstGeom>
        </p:spPr>
        <p:txBody>
          <a:bodyPr wrap="square" lIns="0" tIns="2594" rIns="0" bIns="0" rtlCol="0">
            <a:noAutofit/>
          </a:bodyPr>
          <a:lstStyle/>
          <a:p>
            <a:pPr>
              <a:lnSpc>
                <a:spcPts val="650"/>
              </a:lnSpc>
            </a:pPr>
            <a:endParaRPr sz="650"/>
          </a:p>
          <a:p>
            <a:pPr marL="356870">
              <a:lnSpc>
                <a:spcPct val="95825"/>
              </a:lnSpc>
            </a:pPr>
            <a:r>
              <a:rPr dirty="0" smtClean="0" sz="1600" spc="14" b="1">
                <a:solidFill>
                  <a:srgbClr val="010101"/>
                </a:solidFill>
                <a:latin typeface="Times New Roman"/>
                <a:cs typeface="Times New Roman"/>
              </a:rPr>
              <a:t>1</a:t>
            </a:r>
            <a:r>
              <a:rPr dirty="0" smtClean="0" sz="1600" spc="14" b="1">
                <a:solidFill>
                  <a:srgbClr val="010101"/>
                </a:solidFill>
                <a:latin typeface="Times New Roman"/>
                <a:cs typeface="Times New Roman"/>
              </a:rPr>
              <a:t>,</a:t>
            </a:r>
            <a:r>
              <a:rPr dirty="0" smtClean="0" sz="1600" spc="14" b="1">
                <a:solidFill>
                  <a:srgbClr val="010101"/>
                </a:solidFill>
                <a:latin typeface="Times New Roman"/>
                <a:cs typeface="Times New Roman"/>
              </a:rPr>
              <a:t>2</a:t>
            </a:r>
            <a:r>
              <a:rPr dirty="0" smtClean="0" sz="1600" spc="14" b="1">
                <a:solidFill>
                  <a:srgbClr val="010101"/>
                </a:solidFill>
                <a:latin typeface="Times New Roman"/>
                <a:cs typeface="Times New Roman"/>
              </a:rPr>
              <a:t>1</a:t>
            </a:r>
            <a:r>
              <a:rPr dirty="0" smtClean="0" sz="1600" spc="14" b="1">
                <a:solidFill>
                  <a:srgbClr val="010101"/>
                </a:solidFill>
                <a:latin typeface="Times New Roman"/>
                <a:cs typeface="Times New Roman"/>
              </a:rPr>
              <a:t>8</a:t>
            </a:r>
            <a:r>
              <a:rPr dirty="0" smtClean="0" sz="1600" spc="14" b="1">
                <a:solidFill>
                  <a:srgbClr val="010101"/>
                </a:solidFill>
                <a:latin typeface="Times New Roman"/>
                <a:cs typeface="Times New Roman"/>
              </a:rPr>
              <a:t>.</a:t>
            </a:r>
            <a:r>
              <a:rPr dirty="0" smtClean="0" sz="1600" spc="14" b="1">
                <a:solidFill>
                  <a:srgbClr val="010101"/>
                </a:solidFill>
                <a:latin typeface="Times New Roman"/>
                <a:cs typeface="Times New Roman"/>
              </a:rPr>
              <a:t>3</a:t>
            </a:r>
            <a:r>
              <a:rPr dirty="0" smtClean="0" sz="1600" spc="14" b="1">
                <a:solidFill>
                  <a:srgbClr val="010101"/>
                </a:solidFill>
                <a:latin typeface="Times New Roman"/>
                <a:cs typeface="Times New Roman"/>
              </a:rPr>
              <a:t>5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90344" y="5863526"/>
            <a:ext cx="1300353" cy="365760"/>
          </a:xfrm>
          <a:prstGeom prst="rect">
            <a:avLst/>
          </a:prstGeom>
        </p:spPr>
        <p:txBody>
          <a:bodyPr wrap="square" lIns="0" tIns="2975" rIns="0" bIns="0" rtlCol="0">
            <a:noAutofit/>
          </a:bodyPr>
          <a:lstStyle/>
          <a:p>
            <a:pPr>
              <a:lnSpc>
                <a:spcPts val="650"/>
              </a:lnSpc>
            </a:pPr>
            <a:endParaRPr sz="650"/>
          </a:p>
          <a:p>
            <a:pPr marL="332867">
              <a:lnSpc>
                <a:spcPct val="95825"/>
              </a:lnSpc>
            </a:pPr>
            <a:r>
              <a:rPr dirty="0" smtClean="0" sz="1600" spc="15" b="1">
                <a:solidFill>
                  <a:srgbClr val="010101"/>
                </a:solidFill>
                <a:latin typeface="Times New Roman"/>
                <a:cs typeface="Times New Roman"/>
              </a:rPr>
              <a:t>F</a:t>
            </a:r>
            <a:r>
              <a:rPr dirty="0" smtClean="0" sz="1600" spc="15" b="1">
                <a:solidFill>
                  <a:srgbClr val="010101"/>
                </a:solidFill>
                <a:latin typeface="Times New Roman"/>
                <a:cs typeface="Times New Roman"/>
              </a:rPr>
              <a:t>i</a:t>
            </a:r>
            <a:r>
              <a:rPr dirty="0" smtClean="0" sz="1600" spc="15" b="1">
                <a:solidFill>
                  <a:srgbClr val="010101"/>
                </a:solidFill>
                <a:latin typeface="Times New Roman"/>
                <a:cs typeface="Times New Roman"/>
              </a:rPr>
              <a:t>n</a:t>
            </a:r>
            <a:r>
              <a:rPr dirty="0" smtClean="0" sz="1600" spc="15" b="1">
                <a:solidFill>
                  <a:srgbClr val="010101"/>
                </a:solidFill>
                <a:latin typeface="Times New Roman"/>
                <a:cs typeface="Times New Roman"/>
              </a:rPr>
              <a:t>c</a:t>
            </a:r>
            <a:r>
              <a:rPr dirty="0" smtClean="0" sz="1600" spc="15" b="1">
                <a:solidFill>
                  <a:srgbClr val="010101"/>
                </a:solidFill>
                <a:latin typeface="Times New Roman"/>
                <a:cs typeface="Times New Roman"/>
              </a:rPr>
              <a:t>a</a:t>
            </a:r>
            <a:r>
              <a:rPr dirty="0" smtClean="0" sz="1600" spc="15" b="1">
                <a:solidFill>
                  <a:srgbClr val="010101"/>
                </a:solidFill>
                <a:latin typeface="Times New Roman"/>
                <a:cs typeface="Times New Roman"/>
              </a:rPr>
              <a:t> </a:t>
            </a:r>
            <a:r>
              <a:rPr dirty="0" smtClean="0" sz="1600" spc="15" b="1">
                <a:solidFill>
                  <a:srgbClr val="010101"/>
                </a:solidFill>
                <a:latin typeface="Times New Roman"/>
                <a:cs typeface="Times New Roman"/>
              </a:rPr>
              <a:t>2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290697" y="5863526"/>
            <a:ext cx="1822957" cy="365760"/>
          </a:xfrm>
          <a:prstGeom prst="rect">
            <a:avLst/>
          </a:prstGeom>
        </p:spPr>
        <p:txBody>
          <a:bodyPr wrap="square" lIns="0" tIns="2975" rIns="0" bIns="0" rtlCol="0">
            <a:noAutofit/>
          </a:bodyPr>
          <a:lstStyle/>
          <a:p>
            <a:pPr>
              <a:lnSpc>
                <a:spcPts val="650"/>
              </a:lnSpc>
            </a:pPr>
            <a:endParaRPr sz="650"/>
          </a:p>
          <a:p>
            <a:pPr marL="607528" marR="603226" algn="ctr">
              <a:lnSpc>
                <a:spcPct val="95825"/>
              </a:lnSpc>
            </a:pPr>
            <a:r>
              <a:rPr dirty="0" smtClean="0" sz="1600" spc="14">
                <a:solidFill>
                  <a:srgbClr val="010101"/>
                </a:solidFill>
                <a:latin typeface="Times New Roman"/>
                <a:cs typeface="Times New Roman"/>
              </a:rPr>
              <a:t>1</a:t>
            </a:r>
            <a:r>
              <a:rPr dirty="0" smtClean="0" sz="1600" spc="14">
                <a:solidFill>
                  <a:srgbClr val="010101"/>
                </a:solidFill>
                <a:latin typeface="Times New Roman"/>
                <a:cs typeface="Times New Roman"/>
              </a:rPr>
              <a:t>3</a:t>
            </a:r>
            <a:r>
              <a:rPr dirty="0" smtClean="0" sz="1600" spc="14">
                <a:solidFill>
                  <a:srgbClr val="010101"/>
                </a:solidFill>
                <a:latin typeface="Times New Roman"/>
                <a:cs typeface="Times New Roman"/>
              </a:rPr>
              <a:t>5</a:t>
            </a:r>
            <a:r>
              <a:rPr dirty="0" smtClean="0" sz="1600" spc="14">
                <a:solidFill>
                  <a:srgbClr val="010101"/>
                </a:solidFill>
                <a:latin typeface="Times New Roman"/>
                <a:cs typeface="Times New Roman"/>
              </a:rPr>
              <a:t>.</a:t>
            </a:r>
            <a:r>
              <a:rPr dirty="0" smtClean="0" sz="1600" spc="14">
                <a:solidFill>
                  <a:srgbClr val="010101"/>
                </a:solidFill>
                <a:latin typeface="Times New Roman"/>
                <a:cs typeface="Times New Roman"/>
              </a:rPr>
              <a:t>2</a:t>
            </a:r>
            <a:r>
              <a:rPr dirty="0" smtClean="0" sz="1600" spc="14">
                <a:solidFill>
                  <a:srgbClr val="010101"/>
                </a:solidFill>
                <a:latin typeface="Times New Roman"/>
                <a:cs typeface="Times New Roman"/>
              </a:rPr>
              <a:t>9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113655" y="5863526"/>
            <a:ext cx="2051685" cy="365760"/>
          </a:xfrm>
          <a:prstGeom prst="rect">
            <a:avLst/>
          </a:prstGeom>
        </p:spPr>
        <p:txBody>
          <a:bodyPr wrap="square" lIns="0" tIns="2975" rIns="0" bIns="0" rtlCol="0">
            <a:noAutofit/>
          </a:bodyPr>
          <a:lstStyle/>
          <a:p>
            <a:pPr>
              <a:lnSpc>
                <a:spcPts val="650"/>
              </a:lnSpc>
            </a:pPr>
            <a:endParaRPr sz="650"/>
          </a:p>
          <a:p>
            <a:pPr marL="773898" marR="768759" algn="ctr">
              <a:lnSpc>
                <a:spcPct val="95825"/>
              </a:lnSpc>
            </a:pPr>
            <a:r>
              <a:rPr dirty="0" smtClean="0" sz="1600" spc="12">
                <a:solidFill>
                  <a:srgbClr val="010101"/>
                </a:solidFill>
                <a:latin typeface="Times New Roman"/>
                <a:cs typeface="Times New Roman"/>
              </a:rPr>
              <a:t>3</a:t>
            </a:r>
            <a:r>
              <a:rPr dirty="0" smtClean="0" sz="1600" spc="12">
                <a:solidFill>
                  <a:srgbClr val="010101"/>
                </a:solidFill>
                <a:latin typeface="Times New Roman"/>
                <a:cs typeface="Times New Roman"/>
              </a:rPr>
              <a:t>6</a:t>
            </a:r>
            <a:r>
              <a:rPr dirty="0" smtClean="0" sz="1600" spc="12">
                <a:solidFill>
                  <a:srgbClr val="010101"/>
                </a:solidFill>
                <a:latin typeface="Times New Roman"/>
                <a:cs typeface="Times New Roman"/>
              </a:rPr>
              <a:t>.</a:t>
            </a:r>
            <a:r>
              <a:rPr dirty="0" smtClean="0" sz="1600" spc="12">
                <a:solidFill>
                  <a:srgbClr val="010101"/>
                </a:solidFill>
                <a:latin typeface="Times New Roman"/>
                <a:cs typeface="Times New Roman"/>
              </a:rPr>
              <a:t>5</a:t>
            </a:r>
            <a:r>
              <a:rPr dirty="0" smtClean="0" sz="1600" spc="12">
                <a:solidFill>
                  <a:srgbClr val="010101"/>
                </a:solidFill>
                <a:latin typeface="Times New Roman"/>
                <a:cs typeface="Times New Roman"/>
              </a:rPr>
              <a:t>4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165340" y="5863526"/>
            <a:ext cx="1923414" cy="365760"/>
          </a:xfrm>
          <a:prstGeom prst="rect">
            <a:avLst/>
          </a:prstGeom>
        </p:spPr>
        <p:txBody>
          <a:bodyPr wrap="square" lIns="0" tIns="2975" rIns="0" bIns="0" rtlCol="0">
            <a:noAutofit/>
          </a:bodyPr>
          <a:lstStyle/>
          <a:p>
            <a:pPr>
              <a:lnSpc>
                <a:spcPts val="650"/>
              </a:lnSpc>
            </a:pPr>
            <a:endParaRPr sz="650"/>
          </a:p>
          <a:p>
            <a:pPr marL="660614" marR="650597" algn="ctr">
              <a:lnSpc>
                <a:spcPct val="95825"/>
              </a:lnSpc>
            </a:pPr>
            <a:r>
              <a:rPr dirty="0" smtClean="0" sz="1600" spc="14">
                <a:solidFill>
                  <a:srgbClr val="010101"/>
                </a:solidFill>
                <a:latin typeface="Times New Roman"/>
                <a:cs typeface="Times New Roman"/>
              </a:rPr>
              <a:t>1</a:t>
            </a:r>
            <a:r>
              <a:rPr dirty="0" smtClean="0" sz="1600" spc="14">
                <a:solidFill>
                  <a:srgbClr val="010101"/>
                </a:solidFill>
                <a:latin typeface="Times New Roman"/>
                <a:cs typeface="Times New Roman"/>
              </a:rPr>
              <a:t>0</a:t>
            </a:r>
            <a:r>
              <a:rPr dirty="0" smtClean="0" sz="1600" spc="14">
                <a:solidFill>
                  <a:srgbClr val="010101"/>
                </a:solidFill>
                <a:latin typeface="Times New Roman"/>
                <a:cs typeface="Times New Roman"/>
              </a:rPr>
              <a:t>9</a:t>
            </a:r>
            <a:r>
              <a:rPr dirty="0" smtClean="0" sz="1600" spc="14">
                <a:solidFill>
                  <a:srgbClr val="010101"/>
                </a:solidFill>
                <a:latin typeface="Times New Roman"/>
                <a:cs typeface="Times New Roman"/>
              </a:rPr>
              <a:t>.</a:t>
            </a:r>
            <a:r>
              <a:rPr dirty="0" smtClean="0" sz="1600" spc="14">
                <a:solidFill>
                  <a:srgbClr val="010101"/>
                </a:solidFill>
                <a:latin typeface="Times New Roman"/>
                <a:cs typeface="Times New Roman"/>
              </a:rPr>
              <a:t>2</a:t>
            </a:r>
            <a:r>
              <a:rPr dirty="0" smtClean="0" sz="1600" spc="14">
                <a:solidFill>
                  <a:srgbClr val="010101"/>
                </a:solidFill>
                <a:latin typeface="Times New Roman"/>
                <a:cs typeface="Times New Roman"/>
              </a:rPr>
              <a:t>0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88755" y="5863526"/>
            <a:ext cx="1410462" cy="365760"/>
          </a:xfrm>
          <a:prstGeom prst="rect">
            <a:avLst/>
          </a:prstGeom>
        </p:spPr>
        <p:txBody>
          <a:bodyPr wrap="square" lIns="0" tIns="2975" rIns="0" bIns="0" rtlCol="0">
            <a:noAutofit/>
          </a:bodyPr>
          <a:lstStyle/>
          <a:p>
            <a:pPr>
              <a:lnSpc>
                <a:spcPts val="650"/>
              </a:lnSpc>
            </a:pPr>
            <a:endParaRPr sz="650"/>
          </a:p>
          <a:p>
            <a:pPr marL="433070">
              <a:lnSpc>
                <a:spcPct val="95825"/>
              </a:lnSpc>
            </a:pPr>
            <a:r>
              <a:rPr dirty="0" smtClean="0" sz="1600" spc="18" b="1">
                <a:solidFill>
                  <a:srgbClr val="010101"/>
                </a:solidFill>
                <a:latin typeface="Times New Roman"/>
                <a:cs typeface="Times New Roman"/>
              </a:rPr>
              <a:t>2</a:t>
            </a:r>
            <a:r>
              <a:rPr dirty="0" smtClean="0" sz="1600" spc="18" b="1">
                <a:solidFill>
                  <a:srgbClr val="010101"/>
                </a:solidFill>
                <a:latin typeface="Times New Roman"/>
                <a:cs typeface="Times New Roman"/>
              </a:rPr>
              <a:t>8</a:t>
            </a:r>
            <a:r>
              <a:rPr dirty="0" smtClean="0" sz="1600" spc="18" b="1">
                <a:solidFill>
                  <a:srgbClr val="010101"/>
                </a:solidFill>
                <a:latin typeface="Times New Roman"/>
                <a:cs typeface="Times New Roman"/>
              </a:rPr>
              <a:t>1</a:t>
            </a:r>
            <a:r>
              <a:rPr dirty="0" smtClean="0" sz="1600" spc="18" b="1">
                <a:solidFill>
                  <a:srgbClr val="010101"/>
                </a:solidFill>
                <a:latin typeface="Times New Roman"/>
                <a:cs typeface="Times New Roman"/>
              </a:rPr>
              <a:t>.</a:t>
            </a:r>
            <a:r>
              <a:rPr dirty="0" smtClean="0" sz="1600" spc="18" b="1">
                <a:solidFill>
                  <a:srgbClr val="010101"/>
                </a:solidFill>
                <a:latin typeface="Times New Roman"/>
                <a:cs typeface="Times New Roman"/>
              </a:rPr>
              <a:t>0</a:t>
            </a:r>
            <a:r>
              <a:rPr dirty="0" smtClean="0" sz="1600" spc="18" b="1">
                <a:solidFill>
                  <a:srgbClr val="010101"/>
                </a:solidFill>
                <a:latin typeface="Times New Roman"/>
                <a:cs typeface="Times New Roman"/>
              </a:rPr>
              <a:t>3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15100" y="2030222"/>
            <a:ext cx="5159883" cy="2684653"/>
          </a:xfrm>
          <a:prstGeom prst="rect">
            <a:avLst/>
          </a:prstGeom>
        </p:spPr>
        <p:txBody>
          <a:bodyPr wrap="square" lIns="0" tIns="2465" rIns="0" bIns="0" rtlCol="0">
            <a:noAutofit/>
          </a:bodyPr>
          <a:lstStyle/>
          <a:p>
            <a:pPr>
              <a:lnSpc>
                <a:spcPts val="750"/>
              </a:lnSpc>
            </a:pPr>
            <a:endParaRPr sz="750"/>
          </a:p>
          <a:p>
            <a:pPr marL="1149096">
              <a:lnSpc>
                <a:spcPct val="101725"/>
              </a:lnSpc>
            </a:pPr>
            <a:r>
              <a:rPr dirty="0" smtClean="0" sz="1600" spc="17" b="1">
                <a:latin typeface="Calibri"/>
                <a:cs typeface="Calibri"/>
              </a:rPr>
              <a:t>R</a:t>
            </a:r>
            <a:r>
              <a:rPr dirty="0" smtClean="0" sz="1600" spc="17" b="1">
                <a:latin typeface="Calibri"/>
                <a:cs typeface="Calibri"/>
              </a:rPr>
              <a:t>E</a:t>
            </a:r>
            <a:r>
              <a:rPr dirty="0" smtClean="0" sz="1600" spc="17" b="1">
                <a:latin typeface="Calibri"/>
                <a:cs typeface="Calibri"/>
              </a:rPr>
              <a:t>T</a:t>
            </a:r>
            <a:r>
              <a:rPr dirty="0" smtClean="0" sz="1600" spc="17" b="1">
                <a:latin typeface="Calibri"/>
                <a:cs typeface="Calibri"/>
              </a:rPr>
              <a:t>E</a:t>
            </a:r>
            <a:r>
              <a:rPr dirty="0" smtClean="0" sz="1600" spc="17" b="1">
                <a:latin typeface="Calibri"/>
                <a:cs typeface="Calibri"/>
              </a:rPr>
              <a:t>N</a:t>
            </a:r>
            <a:r>
              <a:rPr dirty="0" smtClean="0" sz="1600" spc="17" b="1">
                <a:latin typeface="Calibri"/>
                <a:cs typeface="Calibri"/>
              </a:rPr>
              <a:t>C</a:t>
            </a:r>
            <a:r>
              <a:rPr dirty="0" smtClean="0" sz="1600" spc="17" b="1">
                <a:latin typeface="Calibri"/>
                <a:cs typeface="Calibri"/>
              </a:rPr>
              <a:t>I</a:t>
            </a:r>
            <a:r>
              <a:rPr dirty="0" smtClean="0" sz="1600" spc="17" b="1">
                <a:latin typeface="Calibri"/>
                <a:cs typeface="Calibri"/>
              </a:rPr>
              <a:t>Ó</a:t>
            </a:r>
            <a:r>
              <a:rPr dirty="0" smtClean="0" sz="1600" spc="17" b="1">
                <a:latin typeface="Calibri"/>
                <a:cs typeface="Calibri"/>
              </a:rPr>
              <a:t>N</a:t>
            </a:r>
            <a:r>
              <a:rPr dirty="0" smtClean="0" sz="1600" spc="17" b="1">
                <a:latin typeface="Calibri"/>
                <a:cs typeface="Calibri"/>
              </a:rPr>
              <a:t> </a:t>
            </a:r>
            <a:r>
              <a:rPr dirty="0" smtClean="0" sz="1600" spc="17" b="1">
                <a:latin typeface="Calibri"/>
                <a:cs typeface="Calibri"/>
              </a:rPr>
              <a:t>D</a:t>
            </a:r>
            <a:r>
              <a:rPr dirty="0" smtClean="0" sz="1600" spc="17" b="1">
                <a:latin typeface="Calibri"/>
                <a:cs typeface="Calibri"/>
              </a:rPr>
              <a:t>E</a:t>
            </a:r>
            <a:r>
              <a:rPr dirty="0" smtClean="0" sz="1600" spc="17" b="1">
                <a:latin typeface="Calibri"/>
                <a:cs typeface="Calibri"/>
              </a:rPr>
              <a:t> </a:t>
            </a:r>
            <a:r>
              <a:rPr dirty="0" smtClean="0" sz="1600" spc="17" b="1">
                <a:latin typeface="Calibri"/>
                <a:cs typeface="Calibri"/>
              </a:rPr>
              <a:t>C</a:t>
            </a:r>
            <a:r>
              <a:rPr dirty="0" smtClean="0" sz="1600" spc="17" b="1">
                <a:latin typeface="Calibri"/>
                <a:cs typeface="Calibri"/>
              </a:rPr>
              <a:t>A</a:t>
            </a:r>
            <a:r>
              <a:rPr dirty="0" smtClean="0" sz="1600" spc="17" b="1">
                <a:latin typeface="Calibri"/>
                <a:cs typeface="Calibri"/>
              </a:rPr>
              <a:t>R</a:t>
            </a:r>
            <a:r>
              <a:rPr dirty="0" smtClean="0" sz="1600" spc="17" b="1">
                <a:latin typeface="Calibri"/>
                <a:cs typeface="Calibri"/>
              </a:rPr>
              <a:t>B</a:t>
            </a:r>
            <a:r>
              <a:rPr dirty="0" smtClean="0" sz="1600" spc="17" b="1">
                <a:latin typeface="Calibri"/>
                <a:cs typeface="Calibri"/>
              </a:rPr>
              <a:t>O</a:t>
            </a:r>
            <a:r>
              <a:rPr dirty="0" smtClean="0" sz="1600" spc="17" b="1">
                <a:latin typeface="Calibri"/>
                <a:cs typeface="Calibri"/>
              </a:rPr>
              <a:t>N</a:t>
            </a:r>
            <a:r>
              <a:rPr dirty="0" smtClean="0" sz="1600" spc="17" b="1">
                <a:latin typeface="Calibri"/>
                <a:cs typeface="Calibri"/>
              </a:rPr>
              <a:t>O</a:t>
            </a:r>
            <a:r>
              <a:rPr dirty="0" smtClean="0" sz="1600" spc="17" b="1">
                <a:latin typeface="Calibri"/>
                <a:cs typeface="Calibri"/>
              </a:rPr>
              <a:t> </a:t>
            </a:r>
            <a:r>
              <a:rPr dirty="0" smtClean="0" sz="1600" spc="17" b="1">
                <a:latin typeface="Calibri"/>
                <a:cs typeface="Calibri"/>
              </a:rPr>
              <a:t>F</a:t>
            </a:r>
            <a:r>
              <a:rPr dirty="0" smtClean="0" sz="1600" spc="17" b="1">
                <a:latin typeface="Calibri"/>
                <a:cs typeface="Calibri"/>
              </a:rPr>
              <a:t>I</a:t>
            </a:r>
            <a:r>
              <a:rPr dirty="0" smtClean="0" sz="1600" spc="17" b="1">
                <a:latin typeface="Calibri"/>
                <a:cs typeface="Calibri"/>
              </a:rPr>
              <a:t>N</a:t>
            </a:r>
            <a:r>
              <a:rPr dirty="0" smtClean="0" sz="1600" spc="17" b="1">
                <a:latin typeface="Calibri"/>
                <a:cs typeface="Calibri"/>
              </a:rPr>
              <a:t>C</a:t>
            </a:r>
            <a:r>
              <a:rPr dirty="0" smtClean="0" sz="1600" spc="17" b="1">
                <a:latin typeface="Calibri"/>
                <a:cs typeface="Calibri"/>
              </a:rPr>
              <a:t>A</a:t>
            </a:r>
            <a:r>
              <a:rPr dirty="0" smtClean="0" sz="1600" spc="17" b="1">
                <a:latin typeface="Calibri"/>
                <a:cs typeface="Calibri"/>
              </a:rPr>
              <a:t> </a:t>
            </a:r>
            <a:r>
              <a:rPr dirty="0" smtClean="0" sz="1600" spc="17" b="1">
                <a:latin typeface="Calibri"/>
                <a:cs typeface="Calibri"/>
              </a:rPr>
              <a:t>2</a:t>
            </a:r>
            <a:endParaRPr sz="1600">
              <a:latin typeface="Calibri"/>
              <a:cs typeface="Calibri"/>
            </a:endParaRPr>
          </a:p>
          <a:p>
            <a:pPr marL="154304">
              <a:lnSpc>
                <a:spcPct val="101725"/>
              </a:lnSpc>
              <a:spcBef>
                <a:spcPts val="2646"/>
              </a:spcBef>
            </a:pPr>
            <a:r>
              <a:rPr dirty="0" smtClean="0" sz="1150" spc="-1" b="1">
                <a:solidFill>
                  <a:srgbClr val="855540"/>
                </a:solidFill>
                <a:latin typeface="Calibri"/>
                <a:cs typeface="Calibri"/>
              </a:rPr>
              <a:t>E</a:t>
            </a:r>
            <a:r>
              <a:rPr dirty="0" smtClean="0" sz="1150" spc="-1" b="1">
                <a:solidFill>
                  <a:srgbClr val="855540"/>
                </a:solidFill>
                <a:latin typeface="Calibri"/>
                <a:cs typeface="Calibri"/>
              </a:rPr>
              <a:t>x</a:t>
            </a:r>
            <a:r>
              <a:rPr dirty="0" smtClean="0" sz="1150" spc="-1" b="1">
                <a:solidFill>
                  <a:srgbClr val="855540"/>
                </a:solidFill>
                <a:latin typeface="Calibri"/>
                <a:cs typeface="Calibri"/>
              </a:rPr>
              <a:t>i</a:t>
            </a:r>
            <a:r>
              <a:rPr dirty="0" smtClean="0" sz="1150" spc="-1" b="1">
                <a:solidFill>
                  <a:srgbClr val="855540"/>
                </a:solidFill>
                <a:latin typeface="Calibri"/>
                <a:cs typeface="Calibri"/>
              </a:rPr>
              <a:t>s</a:t>
            </a:r>
            <a:r>
              <a:rPr dirty="0" smtClean="0" sz="1150" spc="-1" b="1">
                <a:solidFill>
                  <a:srgbClr val="855540"/>
                </a:solidFill>
                <a:latin typeface="Calibri"/>
                <a:cs typeface="Calibri"/>
              </a:rPr>
              <a:t>t</a:t>
            </a:r>
            <a:r>
              <a:rPr dirty="0" smtClean="0" sz="1150" spc="-1" b="1">
                <a:solidFill>
                  <a:srgbClr val="855540"/>
                </a:solidFill>
                <a:latin typeface="Calibri"/>
                <a:cs typeface="Calibri"/>
              </a:rPr>
              <a:t>e</a:t>
            </a:r>
            <a:r>
              <a:rPr dirty="0" smtClean="0" sz="1150" spc="-1" b="1">
                <a:solidFill>
                  <a:srgbClr val="855540"/>
                </a:solidFill>
                <a:latin typeface="Calibri"/>
                <a:cs typeface="Calibri"/>
              </a:rPr>
              <a:t>n</a:t>
            </a:r>
            <a:r>
              <a:rPr dirty="0" smtClean="0" sz="1150" spc="-1" b="1">
                <a:solidFill>
                  <a:srgbClr val="855540"/>
                </a:solidFill>
                <a:latin typeface="Calibri"/>
                <a:cs typeface="Calibri"/>
              </a:rPr>
              <a:t>c</a:t>
            </a:r>
            <a:r>
              <a:rPr dirty="0" smtClean="0" sz="1150" spc="-1" b="1">
                <a:solidFill>
                  <a:srgbClr val="855540"/>
                </a:solidFill>
                <a:latin typeface="Calibri"/>
                <a:cs typeface="Calibri"/>
              </a:rPr>
              <a:t>i</a:t>
            </a:r>
            <a:r>
              <a:rPr dirty="0" smtClean="0" sz="1150" spc="-1" b="1">
                <a:solidFill>
                  <a:srgbClr val="855540"/>
                </a:solidFill>
                <a:latin typeface="Calibri"/>
                <a:cs typeface="Calibri"/>
              </a:rPr>
              <a:t>a</a:t>
            </a:r>
            <a:r>
              <a:rPr dirty="0" smtClean="0" sz="1150" spc="-1" b="1">
                <a:solidFill>
                  <a:srgbClr val="855540"/>
                </a:solidFill>
                <a:latin typeface="Calibri"/>
                <a:cs typeface="Calibri"/>
              </a:rPr>
              <a:t>s</a:t>
            </a:r>
            <a:r>
              <a:rPr dirty="0" smtClean="0" sz="1150" spc="-1" b="1">
                <a:solidFill>
                  <a:srgbClr val="855540"/>
                </a:solidFill>
                <a:latin typeface="Calibri"/>
                <a:cs typeface="Calibri"/>
              </a:rPr>
              <a:t> </a:t>
            </a:r>
            <a:r>
              <a:rPr dirty="0" smtClean="0" sz="1150" spc="-1" b="1">
                <a:solidFill>
                  <a:srgbClr val="855540"/>
                </a:solidFill>
                <a:latin typeface="Calibri"/>
                <a:cs typeface="Calibri"/>
              </a:rPr>
              <a:t>d</a:t>
            </a:r>
            <a:r>
              <a:rPr dirty="0" smtClean="0" sz="1150" spc="-1" b="1">
                <a:solidFill>
                  <a:srgbClr val="855540"/>
                </a:solidFill>
                <a:latin typeface="Calibri"/>
                <a:cs typeface="Calibri"/>
              </a:rPr>
              <a:t>e</a:t>
            </a:r>
            <a:r>
              <a:rPr dirty="0" smtClean="0" sz="1150" spc="-1" b="1">
                <a:solidFill>
                  <a:srgbClr val="855540"/>
                </a:solidFill>
                <a:latin typeface="Calibri"/>
                <a:cs typeface="Calibri"/>
              </a:rPr>
              <a:t> </a:t>
            </a:r>
            <a:r>
              <a:rPr dirty="0" smtClean="0" sz="1150" spc="-1" b="1">
                <a:solidFill>
                  <a:srgbClr val="855540"/>
                </a:solidFill>
                <a:latin typeface="Calibri"/>
                <a:cs typeface="Calibri"/>
              </a:rPr>
              <a:t>c</a:t>
            </a:r>
            <a:r>
              <a:rPr dirty="0" smtClean="0" sz="1150" spc="-1" b="1">
                <a:solidFill>
                  <a:srgbClr val="855540"/>
                </a:solidFill>
                <a:latin typeface="Calibri"/>
                <a:cs typeface="Calibri"/>
              </a:rPr>
              <a:t>a</a:t>
            </a:r>
            <a:r>
              <a:rPr dirty="0" smtClean="0" sz="1150" spc="-1" b="1">
                <a:solidFill>
                  <a:srgbClr val="855540"/>
                </a:solidFill>
                <a:latin typeface="Calibri"/>
                <a:cs typeface="Calibri"/>
              </a:rPr>
              <a:t>r</a:t>
            </a:r>
            <a:r>
              <a:rPr dirty="0" smtClean="0" sz="1150" spc="-1" b="1">
                <a:solidFill>
                  <a:srgbClr val="855540"/>
                </a:solidFill>
                <a:latin typeface="Calibri"/>
                <a:cs typeface="Calibri"/>
              </a:rPr>
              <a:t>b</a:t>
            </a:r>
            <a:r>
              <a:rPr dirty="0" smtClean="0" sz="1150" spc="-1" b="1">
                <a:solidFill>
                  <a:srgbClr val="855540"/>
                </a:solidFill>
                <a:latin typeface="Calibri"/>
                <a:cs typeface="Calibri"/>
              </a:rPr>
              <a:t>o</a:t>
            </a:r>
            <a:r>
              <a:rPr dirty="0" smtClean="0" sz="1150" spc="-1" b="1">
                <a:solidFill>
                  <a:srgbClr val="855540"/>
                </a:solidFill>
                <a:latin typeface="Calibri"/>
                <a:cs typeface="Calibri"/>
              </a:rPr>
              <a:t>n</a:t>
            </a:r>
            <a:r>
              <a:rPr dirty="0" smtClean="0" sz="1150" spc="-1" b="1">
                <a:solidFill>
                  <a:srgbClr val="855540"/>
                </a:solidFill>
                <a:latin typeface="Calibri"/>
                <a:cs typeface="Calibri"/>
              </a:rPr>
              <a:t>o</a:t>
            </a:r>
            <a:r>
              <a:rPr dirty="0" smtClean="0" sz="1150" spc="-1" b="1">
                <a:solidFill>
                  <a:srgbClr val="855540"/>
                </a:solidFill>
                <a:latin typeface="Calibri"/>
                <a:cs typeface="Calibri"/>
              </a:rPr>
              <a:t> </a:t>
            </a:r>
            <a:r>
              <a:rPr dirty="0" smtClean="0" sz="1150" spc="-1" b="1">
                <a:solidFill>
                  <a:srgbClr val="855540"/>
                </a:solidFill>
                <a:latin typeface="Calibri"/>
                <a:cs typeface="Calibri"/>
              </a:rPr>
              <a:t>d</a:t>
            </a:r>
            <a:r>
              <a:rPr dirty="0" smtClean="0" sz="1150" spc="-1" b="1">
                <a:solidFill>
                  <a:srgbClr val="855540"/>
                </a:solidFill>
                <a:latin typeface="Calibri"/>
                <a:cs typeface="Calibri"/>
              </a:rPr>
              <a:t>e</a:t>
            </a:r>
            <a:endParaRPr sz="1150">
              <a:latin typeface="Calibri"/>
              <a:cs typeface="Calibri"/>
            </a:endParaRPr>
          </a:p>
          <a:p>
            <a:pPr marL="211200">
              <a:lnSpc>
                <a:spcPct val="101725"/>
              </a:lnSpc>
              <a:spcBef>
                <a:spcPts val="10"/>
              </a:spcBef>
            </a:pPr>
            <a:r>
              <a:rPr dirty="0" smtClean="0" sz="1150" spc="-1" b="1">
                <a:solidFill>
                  <a:srgbClr val="855540"/>
                </a:solidFill>
                <a:latin typeface="Calibri"/>
                <a:cs typeface="Calibri"/>
              </a:rPr>
              <a:t>r</a:t>
            </a:r>
            <a:r>
              <a:rPr dirty="0" smtClean="0" sz="1150" spc="-1" b="1">
                <a:solidFill>
                  <a:srgbClr val="855540"/>
                </a:solidFill>
                <a:latin typeface="Calibri"/>
                <a:cs typeface="Calibri"/>
              </a:rPr>
              <a:t>e</a:t>
            </a:r>
            <a:r>
              <a:rPr dirty="0" smtClean="0" sz="1150" spc="-1" b="1">
                <a:solidFill>
                  <a:srgbClr val="855540"/>
                </a:solidFill>
                <a:latin typeface="Calibri"/>
                <a:cs typeface="Calibri"/>
              </a:rPr>
              <a:t>f</a:t>
            </a:r>
            <a:r>
              <a:rPr dirty="0" smtClean="0" sz="1150" spc="-1" b="1">
                <a:solidFill>
                  <a:srgbClr val="855540"/>
                </a:solidFill>
                <a:latin typeface="Calibri"/>
                <a:cs typeface="Calibri"/>
              </a:rPr>
              <a:t>e</a:t>
            </a:r>
            <a:r>
              <a:rPr dirty="0" smtClean="0" sz="1150" spc="-1" b="1">
                <a:solidFill>
                  <a:srgbClr val="855540"/>
                </a:solidFill>
                <a:latin typeface="Calibri"/>
                <a:cs typeface="Calibri"/>
              </a:rPr>
              <a:t>r</a:t>
            </a:r>
            <a:r>
              <a:rPr dirty="0" smtClean="0" sz="1150" spc="-1" b="1">
                <a:solidFill>
                  <a:srgbClr val="855540"/>
                </a:solidFill>
                <a:latin typeface="Calibri"/>
                <a:cs typeface="Calibri"/>
              </a:rPr>
              <a:t>e</a:t>
            </a:r>
            <a:r>
              <a:rPr dirty="0" smtClean="0" sz="1150" spc="-1" b="1">
                <a:solidFill>
                  <a:srgbClr val="855540"/>
                </a:solidFill>
                <a:latin typeface="Calibri"/>
                <a:cs typeface="Calibri"/>
              </a:rPr>
              <a:t>n</a:t>
            </a:r>
            <a:r>
              <a:rPr dirty="0" smtClean="0" sz="1150" spc="-1" b="1">
                <a:solidFill>
                  <a:srgbClr val="855540"/>
                </a:solidFill>
                <a:latin typeface="Calibri"/>
                <a:cs typeface="Calibri"/>
              </a:rPr>
              <a:t>c</a:t>
            </a:r>
            <a:r>
              <a:rPr dirty="0" smtClean="0" sz="1150" spc="-1" b="1">
                <a:solidFill>
                  <a:srgbClr val="855540"/>
                </a:solidFill>
                <a:latin typeface="Calibri"/>
                <a:cs typeface="Calibri"/>
              </a:rPr>
              <a:t>i</a:t>
            </a:r>
            <a:r>
              <a:rPr dirty="0" smtClean="0" sz="1150" spc="-1" b="1">
                <a:solidFill>
                  <a:srgbClr val="855540"/>
                </a:solidFill>
                <a:latin typeface="Calibri"/>
                <a:cs typeface="Calibri"/>
              </a:rPr>
              <a:t>a</a:t>
            </a:r>
            <a:r>
              <a:rPr dirty="0" smtClean="0" sz="1150" spc="-1" b="1">
                <a:solidFill>
                  <a:srgbClr val="855540"/>
                </a:solidFill>
                <a:latin typeface="Calibri"/>
                <a:cs typeface="Calibri"/>
              </a:rPr>
              <a:t> </a:t>
            </a:r>
            <a:r>
              <a:rPr dirty="0" smtClean="0" sz="1150" spc="-1" b="1">
                <a:solidFill>
                  <a:srgbClr val="855540"/>
                </a:solidFill>
                <a:latin typeface="Calibri"/>
                <a:cs typeface="Calibri"/>
              </a:rPr>
              <a:t>e</a:t>
            </a:r>
            <a:r>
              <a:rPr dirty="0" smtClean="0" sz="1150" spc="-1" b="1">
                <a:solidFill>
                  <a:srgbClr val="855540"/>
                </a:solidFill>
                <a:latin typeface="Calibri"/>
                <a:cs typeface="Calibri"/>
              </a:rPr>
              <a:t>n</a:t>
            </a:r>
            <a:r>
              <a:rPr dirty="0" smtClean="0" sz="1150" spc="-1" b="1">
                <a:solidFill>
                  <a:srgbClr val="855540"/>
                </a:solidFill>
                <a:latin typeface="Calibri"/>
                <a:cs typeface="Calibri"/>
              </a:rPr>
              <a:t> </a:t>
            </a:r>
            <a:r>
              <a:rPr dirty="0" smtClean="0" sz="1150" spc="-1" b="1">
                <a:solidFill>
                  <a:srgbClr val="855540"/>
                </a:solidFill>
                <a:latin typeface="Calibri"/>
                <a:cs typeface="Calibri"/>
              </a:rPr>
              <a:t>su</a:t>
            </a:r>
            <a:r>
              <a:rPr dirty="0" smtClean="0" sz="1150" spc="-1" b="1">
                <a:solidFill>
                  <a:srgbClr val="855540"/>
                </a:solidFill>
                <a:latin typeface="Calibri"/>
                <a:cs typeface="Calibri"/>
              </a:rPr>
              <a:t>e</a:t>
            </a:r>
            <a:r>
              <a:rPr dirty="0" smtClean="0" sz="1150" spc="-1" b="1">
                <a:solidFill>
                  <a:srgbClr val="855540"/>
                </a:solidFill>
                <a:latin typeface="Calibri"/>
                <a:cs typeface="Calibri"/>
              </a:rPr>
              <a:t>l</a:t>
            </a:r>
            <a:r>
              <a:rPr dirty="0" smtClean="0" sz="1150" spc="-1" b="1">
                <a:solidFill>
                  <a:srgbClr val="855540"/>
                </a:solidFill>
                <a:latin typeface="Calibri"/>
                <a:cs typeface="Calibri"/>
              </a:rPr>
              <a:t>o</a:t>
            </a:r>
            <a:r>
              <a:rPr dirty="0" smtClean="0" sz="1150" spc="-1" b="1">
                <a:solidFill>
                  <a:srgbClr val="855540"/>
                </a:solidFill>
                <a:latin typeface="Calibri"/>
                <a:cs typeface="Calibri"/>
              </a:rPr>
              <a:t> </a:t>
            </a:r>
            <a:r>
              <a:rPr dirty="0" smtClean="0" sz="1150" spc="-1" b="1">
                <a:solidFill>
                  <a:srgbClr val="855540"/>
                </a:solidFill>
                <a:latin typeface="Calibri"/>
                <a:cs typeface="Calibri"/>
              </a:rPr>
              <a:t>(</a:t>
            </a:r>
            <a:r>
              <a:rPr dirty="0" smtClean="0" sz="1150" spc="-1" b="1">
                <a:solidFill>
                  <a:srgbClr val="855540"/>
                </a:solidFill>
                <a:latin typeface="Calibri"/>
                <a:cs typeface="Calibri"/>
              </a:rPr>
              <a:t>t</a:t>
            </a:r>
            <a:r>
              <a:rPr dirty="0" smtClean="0" sz="1150" spc="-1" b="1">
                <a:solidFill>
                  <a:srgbClr val="855540"/>
                </a:solidFill>
                <a:latin typeface="Calibri"/>
                <a:cs typeface="Calibri"/>
              </a:rPr>
              <a:t> </a:t>
            </a:r>
            <a:r>
              <a:rPr dirty="0" smtClean="0" sz="1150" spc="-1" b="1">
                <a:solidFill>
                  <a:srgbClr val="855540"/>
                </a:solidFill>
                <a:latin typeface="Calibri"/>
                <a:cs typeface="Calibri"/>
              </a:rPr>
              <a:t>C</a:t>
            </a:r>
            <a:r>
              <a:rPr dirty="0" smtClean="0" sz="1150" spc="-1" b="1">
                <a:solidFill>
                  <a:srgbClr val="855540"/>
                </a:solidFill>
                <a:latin typeface="Calibri"/>
                <a:cs typeface="Calibri"/>
              </a:rPr>
              <a:t>)</a:t>
            </a:r>
            <a:endParaRPr sz="1150">
              <a:latin typeface="Calibri"/>
              <a:cs typeface="Calibri"/>
            </a:endParaRPr>
          </a:p>
          <a:p>
            <a:pPr marR="651194" algn="r">
              <a:lnSpc>
                <a:spcPct val="101725"/>
              </a:lnSpc>
              <a:spcBef>
                <a:spcPts val="1184"/>
              </a:spcBef>
            </a:pPr>
            <a:r>
              <a:rPr dirty="0" smtClean="0" sz="1150" spc="0" b="1">
                <a:solidFill>
                  <a:srgbClr val="E38312"/>
                </a:solidFill>
                <a:latin typeface="Calibri"/>
                <a:cs typeface="Calibri"/>
              </a:rPr>
              <a:t>b</a:t>
            </a:r>
            <a:r>
              <a:rPr dirty="0" smtClean="0" sz="1150" spc="0" b="1">
                <a:solidFill>
                  <a:srgbClr val="E38312"/>
                </a:solidFill>
                <a:latin typeface="Calibri"/>
                <a:cs typeface="Calibri"/>
              </a:rPr>
              <a:t>i</a:t>
            </a:r>
            <a:r>
              <a:rPr dirty="0" smtClean="0" sz="1150" spc="0" b="1">
                <a:solidFill>
                  <a:srgbClr val="E38312"/>
                </a:solidFill>
                <a:latin typeface="Calibri"/>
                <a:cs typeface="Calibri"/>
              </a:rPr>
              <a:t>o</a:t>
            </a:r>
            <a:r>
              <a:rPr dirty="0" smtClean="0" sz="1150" spc="0" b="1">
                <a:solidFill>
                  <a:srgbClr val="E38312"/>
                </a:solidFill>
                <a:latin typeface="Calibri"/>
                <a:cs typeface="Calibri"/>
              </a:rPr>
              <a:t>m</a:t>
            </a:r>
            <a:r>
              <a:rPr dirty="0" smtClean="0" sz="1150" spc="0" b="1">
                <a:solidFill>
                  <a:srgbClr val="E38312"/>
                </a:solidFill>
                <a:latin typeface="Calibri"/>
                <a:cs typeface="Calibri"/>
              </a:rPr>
              <a:t>a</a:t>
            </a:r>
            <a:r>
              <a:rPr dirty="0" smtClean="0" sz="1150" spc="0" b="1">
                <a:solidFill>
                  <a:srgbClr val="E38312"/>
                </a:solidFill>
                <a:latin typeface="Calibri"/>
                <a:cs typeface="Calibri"/>
              </a:rPr>
              <a:t>s</a:t>
            </a:r>
            <a:r>
              <a:rPr dirty="0" smtClean="0" sz="1150" spc="0" b="1">
                <a:solidFill>
                  <a:srgbClr val="E38312"/>
                </a:solidFill>
                <a:latin typeface="Calibri"/>
                <a:cs typeface="Calibri"/>
              </a:rPr>
              <a:t>a</a:t>
            </a:r>
            <a:r>
              <a:rPr dirty="0" smtClean="0" sz="1150" spc="0" b="1">
                <a:solidFill>
                  <a:srgbClr val="E38312"/>
                </a:solidFill>
                <a:latin typeface="Calibri"/>
                <a:cs typeface="Calibri"/>
              </a:rPr>
              <a:t> </a:t>
            </a:r>
            <a:r>
              <a:rPr dirty="0" smtClean="0" sz="1150" spc="0" b="1">
                <a:solidFill>
                  <a:srgbClr val="E38312"/>
                </a:solidFill>
                <a:latin typeface="Calibri"/>
                <a:cs typeface="Calibri"/>
              </a:rPr>
              <a:t>a</a:t>
            </a:r>
            <a:r>
              <a:rPr dirty="0" smtClean="0" sz="1150" spc="0" b="1">
                <a:solidFill>
                  <a:srgbClr val="E38312"/>
                </a:solidFill>
                <a:latin typeface="Calibri"/>
                <a:cs typeface="Calibri"/>
              </a:rPr>
              <a:t>é</a:t>
            </a:r>
            <a:r>
              <a:rPr dirty="0" smtClean="0" sz="1150" spc="0" b="1">
                <a:solidFill>
                  <a:srgbClr val="E38312"/>
                </a:solidFill>
                <a:latin typeface="Calibri"/>
                <a:cs typeface="Calibri"/>
              </a:rPr>
              <a:t>r</a:t>
            </a:r>
            <a:r>
              <a:rPr dirty="0" smtClean="0" sz="1150" spc="0" b="1">
                <a:solidFill>
                  <a:srgbClr val="E38312"/>
                </a:solidFill>
                <a:latin typeface="Calibri"/>
                <a:cs typeface="Calibri"/>
              </a:rPr>
              <a:t>e</a:t>
            </a:r>
            <a:r>
              <a:rPr dirty="0" smtClean="0" sz="1150" spc="0" b="1">
                <a:solidFill>
                  <a:srgbClr val="E38312"/>
                </a:solidFill>
                <a:latin typeface="Calibri"/>
                <a:cs typeface="Calibri"/>
              </a:rPr>
              <a:t>a</a:t>
            </a:r>
            <a:r>
              <a:rPr dirty="0" smtClean="0" sz="1150" spc="0" b="1">
                <a:solidFill>
                  <a:srgbClr val="E38312"/>
                </a:solidFill>
                <a:latin typeface="Calibri"/>
                <a:cs typeface="Calibri"/>
              </a:rPr>
              <a:t> </a:t>
            </a:r>
            <a:r>
              <a:rPr dirty="0" smtClean="0" sz="1150" spc="0" b="1">
                <a:solidFill>
                  <a:srgbClr val="E38312"/>
                </a:solidFill>
                <a:latin typeface="Calibri"/>
                <a:cs typeface="Calibri"/>
              </a:rPr>
              <a:t>y</a:t>
            </a:r>
            <a:endParaRPr sz="1150">
              <a:latin typeface="Calibri"/>
              <a:cs typeface="Calibri"/>
            </a:endParaRPr>
          </a:p>
          <a:p>
            <a:pPr marR="972519" algn="r">
              <a:lnSpc>
                <a:spcPct val="101725"/>
              </a:lnSpc>
              <a:spcBef>
                <a:spcPts val="2646"/>
              </a:spcBef>
            </a:pPr>
            <a:r>
              <a:rPr dirty="0" smtClean="0" sz="1450" spc="9">
                <a:latin typeface="Calibri"/>
                <a:cs typeface="Calibri"/>
              </a:rPr>
              <a:t>4</a:t>
            </a:r>
            <a:r>
              <a:rPr dirty="0" smtClean="0" sz="1450" spc="9">
                <a:latin typeface="Calibri"/>
                <a:cs typeface="Calibri"/>
              </a:rPr>
              <a:t>8</a:t>
            </a:r>
            <a:r>
              <a:rPr dirty="0" smtClean="0" sz="1450" spc="9">
                <a:latin typeface="Calibri"/>
                <a:cs typeface="Calibri"/>
              </a:rPr>
              <a:t>%</a:t>
            </a:r>
            <a:endParaRPr sz="1450">
              <a:latin typeface="Calibri"/>
              <a:cs typeface="Calibri"/>
            </a:endParaRPr>
          </a:p>
          <a:p>
            <a:pPr marL="250354" marR="3388528" indent="0" algn="ctr">
              <a:lnSpc>
                <a:spcPct val="102539"/>
              </a:lnSpc>
              <a:spcBef>
                <a:spcPts val="370"/>
              </a:spcBef>
            </a:pPr>
            <a:r>
              <a:rPr dirty="0" smtClean="0" sz="1150" spc="-25" b="1">
                <a:solidFill>
                  <a:srgbClr val="BC572C"/>
                </a:solidFill>
                <a:latin typeface="Calibri"/>
                <a:cs typeface="Calibri"/>
              </a:rPr>
              <a:t>E</a:t>
            </a:r>
            <a:r>
              <a:rPr dirty="0" smtClean="0" sz="1150" spc="4" b="1">
                <a:solidFill>
                  <a:srgbClr val="BC572C"/>
                </a:solidFill>
                <a:latin typeface="Calibri"/>
                <a:cs typeface="Calibri"/>
              </a:rPr>
              <a:t>x</a:t>
            </a:r>
            <a:r>
              <a:rPr dirty="0" smtClean="0" sz="1150" spc="-50" b="1">
                <a:solidFill>
                  <a:srgbClr val="BC572C"/>
                </a:solidFill>
                <a:latin typeface="Calibri"/>
                <a:cs typeface="Calibri"/>
              </a:rPr>
              <a:t>i</a:t>
            </a:r>
            <a:r>
              <a:rPr dirty="0" smtClean="0" sz="1150" spc="0" b="1">
                <a:solidFill>
                  <a:srgbClr val="BC572C"/>
                </a:solidFill>
                <a:latin typeface="Calibri"/>
                <a:cs typeface="Calibri"/>
              </a:rPr>
              <a:t>s</a:t>
            </a:r>
            <a:r>
              <a:rPr dirty="0" smtClean="0" sz="1150" spc="-14" b="1">
                <a:solidFill>
                  <a:srgbClr val="BC572C"/>
                </a:solidFill>
                <a:latin typeface="Calibri"/>
                <a:cs typeface="Calibri"/>
              </a:rPr>
              <a:t>t</a:t>
            </a:r>
            <a:r>
              <a:rPr dirty="0" smtClean="0" sz="1150" spc="29" b="1">
                <a:solidFill>
                  <a:srgbClr val="BC572C"/>
                </a:solidFill>
                <a:latin typeface="Calibri"/>
                <a:cs typeface="Calibri"/>
              </a:rPr>
              <a:t>e</a:t>
            </a:r>
            <a:r>
              <a:rPr dirty="0" smtClean="0" sz="1150" spc="-4" b="1">
                <a:solidFill>
                  <a:srgbClr val="BC572C"/>
                </a:solidFill>
                <a:latin typeface="Calibri"/>
                <a:cs typeface="Calibri"/>
              </a:rPr>
              <a:t>n</a:t>
            </a:r>
            <a:r>
              <a:rPr dirty="0" smtClean="0" sz="1150" spc="-19" b="1">
                <a:solidFill>
                  <a:srgbClr val="BC572C"/>
                </a:solidFill>
                <a:latin typeface="Calibri"/>
                <a:cs typeface="Calibri"/>
              </a:rPr>
              <a:t>c</a:t>
            </a:r>
            <a:r>
              <a:rPr dirty="0" smtClean="0" sz="1150" spc="-50" b="1">
                <a:solidFill>
                  <a:srgbClr val="BC572C"/>
                </a:solidFill>
                <a:latin typeface="Calibri"/>
                <a:cs typeface="Calibri"/>
              </a:rPr>
              <a:t>i</a:t>
            </a:r>
            <a:r>
              <a:rPr dirty="0" smtClean="0" sz="1150" spc="44" b="1">
                <a:solidFill>
                  <a:srgbClr val="BC572C"/>
                </a:solidFill>
                <a:latin typeface="Calibri"/>
                <a:cs typeface="Calibri"/>
              </a:rPr>
              <a:t>a</a:t>
            </a:r>
            <a:r>
              <a:rPr dirty="0" smtClean="0" sz="1150" spc="0" b="1">
                <a:solidFill>
                  <a:srgbClr val="BC572C"/>
                </a:solidFill>
                <a:latin typeface="Calibri"/>
                <a:cs typeface="Calibri"/>
              </a:rPr>
              <a:t>s</a:t>
            </a:r>
            <a:r>
              <a:rPr dirty="0" smtClean="0" sz="1150" spc="69" b="1">
                <a:solidFill>
                  <a:srgbClr val="BC572C"/>
                </a:solidFill>
                <a:latin typeface="Calibri"/>
                <a:cs typeface="Calibri"/>
              </a:rPr>
              <a:t> </a:t>
            </a:r>
            <a:r>
              <a:rPr dirty="0" smtClean="0" sz="1150" spc="-4" b="1">
                <a:solidFill>
                  <a:srgbClr val="BC572C"/>
                </a:solidFill>
                <a:latin typeface="Calibri"/>
                <a:cs typeface="Calibri"/>
              </a:rPr>
              <a:t>d</a:t>
            </a:r>
            <a:r>
              <a:rPr dirty="0" smtClean="0" sz="1150" spc="0" b="1">
                <a:solidFill>
                  <a:srgbClr val="BC572C"/>
                </a:solidFill>
                <a:latin typeface="Calibri"/>
                <a:cs typeface="Calibri"/>
              </a:rPr>
              <a:t>e</a:t>
            </a:r>
            <a:r>
              <a:rPr dirty="0" smtClean="0" sz="1150" spc="-51" b="1">
                <a:solidFill>
                  <a:srgbClr val="BC572C"/>
                </a:solidFill>
                <a:latin typeface="Calibri"/>
                <a:cs typeface="Calibri"/>
              </a:rPr>
              <a:t> </a:t>
            </a:r>
            <a:r>
              <a:rPr dirty="0" smtClean="0" sz="1150" spc="6" b="1">
                <a:solidFill>
                  <a:srgbClr val="BC572C"/>
                </a:solidFill>
                <a:latin typeface="Calibri"/>
                <a:cs typeface="Calibri"/>
              </a:rPr>
              <a:t>h</a:t>
            </a:r>
            <a:r>
              <a:rPr dirty="0" smtClean="0" sz="1150" spc="6" b="1">
                <a:solidFill>
                  <a:srgbClr val="BC572C"/>
                </a:solidFill>
                <a:latin typeface="Calibri"/>
                <a:cs typeface="Calibri"/>
              </a:rPr>
              <a:t>o</a:t>
            </a:r>
            <a:r>
              <a:rPr dirty="0" smtClean="0" sz="1150" spc="14" b="1">
                <a:solidFill>
                  <a:srgbClr val="BC572C"/>
                </a:solidFill>
                <a:latin typeface="Calibri"/>
                <a:cs typeface="Calibri"/>
              </a:rPr>
              <a:t>j</a:t>
            </a:r>
            <a:r>
              <a:rPr dirty="0" smtClean="0" sz="1150" spc="-18" b="1">
                <a:solidFill>
                  <a:srgbClr val="BC572C"/>
                </a:solidFill>
                <a:latin typeface="Calibri"/>
                <a:cs typeface="Calibri"/>
              </a:rPr>
              <a:t>a</a:t>
            </a:r>
            <a:r>
              <a:rPr dirty="0" smtClean="0" sz="1150" spc="-16" b="1">
                <a:solidFill>
                  <a:srgbClr val="BC572C"/>
                </a:solidFill>
                <a:latin typeface="Calibri"/>
                <a:cs typeface="Calibri"/>
              </a:rPr>
              <a:t>r</a:t>
            </a:r>
            <a:r>
              <a:rPr dirty="0" smtClean="0" sz="1150" spc="55" b="1">
                <a:solidFill>
                  <a:srgbClr val="BC572C"/>
                </a:solidFill>
                <a:latin typeface="Calibri"/>
                <a:cs typeface="Calibri"/>
              </a:rPr>
              <a:t>a</a:t>
            </a:r>
            <a:r>
              <a:rPr dirty="0" smtClean="0" sz="1150" spc="-65" b="1">
                <a:solidFill>
                  <a:srgbClr val="BC572C"/>
                </a:solidFill>
                <a:latin typeface="Calibri"/>
                <a:cs typeface="Calibri"/>
              </a:rPr>
              <a:t>s</a:t>
            </a:r>
            <a:r>
              <a:rPr dirty="0" smtClean="0" sz="1150" spc="63" b="1">
                <a:solidFill>
                  <a:srgbClr val="BC572C"/>
                </a:solidFill>
                <a:latin typeface="Calibri"/>
                <a:cs typeface="Calibri"/>
              </a:rPr>
              <a:t>c</a:t>
            </a:r>
            <a:r>
              <a:rPr dirty="0" smtClean="0" sz="1150" spc="10" b="1">
                <a:solidFill>
                  <a:srgbClr val="BC572C"/>
                </a:solidFill>
                <a:latin typeface="Calibri"/>
                <a:cs typeface="Calibri"/>
              </a:rPr>
              <a:t>a</a:t>
            </a:r>
            <a:r>
              <a:rPr dirty="0" smtClean="0" sz="1150" spc="-64" b="1">
                <a:solidFill>
                  <a:srgbClr val="BC572C"/>
                </a:solidFill>
                <a:latin typeface="Calibri"/>
                <a:cs typeface="Calibri"/>
              </a:rPr>
              <a:t> </a:t>
            </a:r>
            <a:r>
              <a:rPr dirty="0" smtClean="0" sz="1150" spc="0" b="1">
                <a:solidFill>
                  <a:srgbClr val="BC572C"/>
                </a:solidFill>
                <a:latin typeface="Calibri"/>
                <a:cs typeface="Calibri"/>
              </a:rPr>
              <a:t>y</a:t>
            </a:r>
            <a:r>
              <a:rPr dirty="0" smtClean="0" sz="1150" spc="16" b="1">
                <a:solidFill>
                  <a:srgbClr val="BC572C"/>
                </a:solidFill>
                <a:latin typeface="Calibri"/>
                <a:cs typeface="Calibri"/>
              </a:rPr>
              <a:t> </a:t>
            </a:r>
            <a:r>
              <a:rPr dirty="0" smtClean="0" sz="1150" spc="-14" b="1">
                <a:solidFill>
                  <a:srgbClr val="BC572C"/>
                </a:solidFill>
                <a:latin typeface="Calibri"/>
                <a:cs typeface="Calibri"/>
              </a:rPr>
              <a:t>m</a:t>
            </a:r>
            <a:r>
              <a:rPr dirty="0" smtClean="0" sz="1150" spc="0" b="1">
                <a:solidFill>
                  <a:srgbClr val="BC572C"/>
                </a:solidFill>
                <a:latin typeface="Calibri"/>
                <a:cs typeface="Calibri"/>
              </a:rPr>
              <a:t>a</a:t>
            </a:r>
            <a:r>
              <a:rPr dirty="0" smtClean="0" sz="1150" spc="0" b="1">
                <a:solidFill>
                  <a:srgbClr val="BC572C"/>
                </a:solidFill>
                <a:latin typeface="Calibri"/>
                <a:cs typeface="Calibri"/>
              </a:rPr>
              <a:t>                     </a:t>
            </a:r>
            <a:r>
              <a:rPr dirty="0" smtClean="0" sz="1150" spc="229" b="1">
                <a:solidFill>
                  <a:srgbClr val="BC572C"/>
                </a:solidFill>
                <a:latin typeface="Calibri"/>
                <a:cs typeface="Calibri"/>
              </a:rPr>
              <a:t> </a:t>
            </a:r>
            <a:r>
              <a:rPr dirty="0" smtClean="0" sz="1150" spc="25" b="1">
                <a:solidFill>
                  <a:srgbClr val="BC572C"/>
                </a:solidFill>
                <a:latin typeface="Calibri"/>
                <a:cs typeface="Calibri"/>
              </a:rPr>
              <a:t>(</a:t>
            </a:r>
            <a:r>
              <a:rPr dirty="0" smtClean="0" sz="1150" spc="0" b="1">
                <a:solidFill>
                  <a:srgbClr val="BC572C"/>
                </a:solidFill>
                <a:latin typeface="Calibri"/>
                <a:cs typeface="Calibri"/>
              </a:rPr>
              <a:t>t</a:t>
            </a:r>
            <a:r>
              <a:rPr dirty="0" smtClean="0" sz="1150" spc="-29" b="1">
                <a:solidFill>
                  <a:srgbClr val="BC572C"/>
                </a:solidFill>
                <a:latin typeface="Calibri"/>
                <a:cs typeface="Calibri"/>
              </a:rPr>
              <a:t> </a:t>
            </a:r>
            <a:r>
              <a:rPr dirty="0" smtClean="0" sz="1150" spc="16" b="1">
                <a:solidFill>
                  <a:srgbClr val="BC572C"/>
                </a:solidFill>
                <a:latin typeface="Calibri"/>
                <a:cs typeface="Calibri"/>
              </a:rPr>
              <a:t>C</a:t>
            </a:r>
            <a:r>
              <a:rPr dirty="0" smtClean="0" sz="1150" spc="6" b="1">
                <a:solidFill>
                  <a:srgbClr val="BC572C"/>
                </a:solidFill>
                <a:latin typeface="Calibri"/>
                <a:cs typeface="Calibri"/>
              </a:rPr>
              <a:t>)</a:t>
            </a:r>
            <a:endParaRPr sz="1150">
              <a:latin typeface="Calibri"/>
              <a:cs typeface="Calibri"/>
            </a:endParaRPr>
          </a:p>
          <a:p>
            <a:pPr marL="830199" marR="3963641" algn="ctr">
              <a:lnSpc>
                <a:spcPct val="101725"/>
              </a:lnSpc>
              <a:spcBef>
                <a:spcPts val="10"/>
              </a:spcBef>
            </a:pPr>
            <a:r>
              <a:rPr dirty="0" smtClean="0" sz="1450" spc="1">
                <a:latin typeface="Calibri"/>
                <a:cs typeface="Calibri"/>
              </a:rPr>
              <a:t>1</a:t>
            </a:r>
            <a:r>
              <a:rPr dirty="0" smtClean="0" sz="1450" spc="1">
                <a:latin typeface="Calibri"/>
                <a:cs typeface="Calibri"/>
              </a:rPr>
              <a:t>3</a:t>
            </a:r>
            <a:r>
              <a:rPr dirty="0" smtClean="0" sz="1450" spc="1">
                <a:latin typeface="Calibri"/>
                <a:cs typeface="Calibri"/>
              </a:rPr>
              <a:t>%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8848" y="2030222"/>
            <a:ext cx="5401564" cy="2642870"/>
          </a:xfrm>
          <a:prstGeom prst="rect">
            <a:avLst/>
          </a:prstGeom>
        </p:spPr>
        <p:txBody>
          <a:bodyPr wrap="square" lIns="0" tIns="2465" rIns="0" bIns="0" rtlCol="0">
            <a:noAutofit/>
          </a:bodyPr>
          <a:lstStyle/>
          <a:p>
            <a:pPr>
              <a:lnSpc>
                <a:spcPts val="750"/>
              </a:lnSpc>
            </a:pPr>
            <a:endParaRPr sz="750"/>
          </a:p>
          <a:p>
            <a:pPr marL="1265186">
              <a:lnSpc>
                <a:spcPct val="101725"/>
              </a:lnSpc>
            </a:pPr>
            <a:r>
              <a:rPr dirty="0" smtClean="0" sz="1600" spc="19" b="1">
                <a:latin typeface="Calibri"/>
                <a:cs typeface="Calibri"/>
              </a:rPr>
              <a:t>R</a:t>
            </a:r>
            <a:r>
              <a:rPr dirty="0" smtClean="0" sz="1600" spc="19" b="1">
                <a:latin typeface="Calibri"/>
                <a:cs typeface="Calibri"/>
              </a:rPr>
              <a:t>E</a:t>
            </a:r>
            <a:r>
              <a:rPr dirty="0" smtClean="0" sz="1600" spc="19" b="1">
                <a:latin typeface="Calibri"/>
                <a:cs typeface="Calibri"/>
              </a:rPr>
              <a:t>T</a:t>
            </a:r>
            <a:r>
              <a:rPr dirty="0" smtClean="0" sz="1600" spc="19" b="1">
                <a:latin typeface="Calibri"/>
                <a:cs typeface="Calibri"/>
              </a:rPr>
              <a:t>E</a:t>
            </a:r>
            <a:r>
              <a:rPr dirty="0" smtClean="0" sz="1600" spc="19" b="1">
                <a:latin typeface="Calibri"/>
                <a:cs typeface="Calibri"/>
              </a:rPr>
              <a:t>N</a:t>
            </a:r>
            <a:r>
              <a:rPr dirty="0" smtClean="0" sz="1600" spc="19" b="1">
                <a:latin typeface="Calibri"/>
                <a:cs typeface="Calibri"/>
              </a:rPr>
              <a:t>C</a:t>
            </a:r>
            <a:r>
              <a:rPr dirty="0" smtClean="0" sz="1600" spc="19" b="1">
                <a:latin typeface="Calibri"/>
                <a:cs typeface="Calibri"/>
              </a:rPr>
              <a:t>I</a:t>
            </a:r>
            <a:r>
              <a:rPr dirty="0" smtClean="0" sz="1600" spc="19" b="1">
                <a:latin typeface="Calibri"/>
                <a:cs typeface="Calibri"/>
              </a:rPr>
              <a:t>Ó</a:t>
            </a:r>
            <a:r>
              <a:rPr dirty="0" smtClean="0" sz="1600" spc="19" b="1">
                <a:latin typeface="Calibri"/>
                <a:cs typeface="Calibri"/>
              </a:rPr>
              <a:t>N</a:t>
            </a:r>
            <a:r>
              <a:rPr dirty="0" smtClean="0" sz="1600" spc="19" b="1">
                <a:latin typeface="Calibri"/>
                <a:cs typeface="Calibri"/>
              </a:rPr>
              <a:t> </a:t>
            </a:r>
            <a:r>
              <a:rPr dirty="0" smtClean="0" sz="1600" spc="19" b="1">
                <a:latin typeface="Calibri"/>
                <a:cs typeface="Calibri"/>
              </a:rPr>
              <a:t>D</a:t>
            </a:r>
            <a:r>
              <a:rPr dirty="0" smtClean="0" sz="1600" spc="19" b="1">
                <a:latin typeface="Calibri"/>
                <a:cs typeface="Calibri"/>
              </a:rPr>
              <a:t>E</a:t>
            </a:r>
            <a:r>
              <a:rPr dirty="0" smtClean="0" sz="1600" spc="19" b="1">
                <a:latin typeface="Calibri"/>
                <a:cs typeface="Calibri"/>
              </a:rPr>
              <a:t> </a:t>
            </a:r>
            <a:r>
              <a:rPr dirty="0" smtClean="0" sz="1600" spc="19" b="1">
                <a:latin typeface="Calibri"/>
                <a:cs typeface="Calibri"/>
              </a:rPr>
              <a:t>C</a:t>
            </a:r>
            <a:r>
              <a:rPr dirty="0" smtClean="0" sz="1600" spc="19" b="1">
                <a:latin typeface="Calibri"/>
                <a:cs typeface="Calibri"/>
              </a:rPr>
              <a:t>A</a:t>
            </a:r>
            <a:r>
              <a:rPr dirty="0" smtClean="0" sz="1600" spc="19" b="1">
                <a:latin typeface="Calibri"/>
                <a:cs typeface="Calibri"/>
              </a:rPr>
              <a:t>R</a:t>
            </a:r>
            <a:r>
              <a:rPr dirty="0" smtClean="0" sz="1600" spc="19" b="1">
                <a:latin typeface="Calibri"/>
                <a:cs typeface="Calibri"/>
              </a:rPr>
              <a:t>B</a:t>
            </a:r>
            <a:r>
              <a:rPr dirty="0" smtClean="0" sz="1600" spc="19" b="1">
                <a:latin typeface="Calibri"/>
                <a:cs typeface="Calibri"/>
              </a:rPr>
              <a:t>O</a:t>
            </a:r>
            <a:r>
              <a:rPr dirty="0" smtClean="0" sz="1600" spc="19" b="1">
                <a:latin typeface="Calibri"/>
                <a:cs typeface="Calibri"/>
              </a:rPr>
              <a:t>N</a:t>
            </a:r>
            <a:r>
              <a:rPr dirty="0" smtClean="0" sz="1600" spc="19" b="1">
                <a:latin typeface="Calibri"/>
                <a:cs typeface="Calibri"/>
              </a:rPr>
              <a:t>O</a:t>
            </a:r>
            <a:r>
              <a:rPr dirty="0" smtClean="0" sz="1600" spc="19" b="1">
                <a:latin typeface="Calibri"/>
                <a:cs typeface="Calibri"/>
              </a:rPr>
              <a:t> </a:t>
            </a:r>
            <a:r>
              <a:rPr dirty="0" smtClean="0" sz="1600" spc="19" b="1">
                <a:latin typeface="Calibri"/>
                <a:cs typeface="Calibri"/>
              </a:rPr>
              <a:t>F</a:t>
            </a:r>
            <a:r>
              <a:rPr dirty="0" smtClean="0" sz="1600" spc="19" b="1">
                <a:latin typeface="Calibri"/>
                <a:cs typeface="Calibri"/>
              </a:rPr>
              <a:t>I</a:t>
            </a:r>
            <a:r>
              <a:rPr dirty="0" smtClean="0" sz="1600" spc="19" b="1">
                <a:latin typeface="Calibri"/>
                <a:cs typeface="Calibri"/>
              </a:rPr>
              <a:t>N</a:t>
            </a:r>
            <a:r>
              <a:rPr dirty="0" smtClean="0" sz="1600" spc="19" b="1">
                <a:latin typeface="Calibri"/>
                <a:cs typeface="Calibri"/>
              </a:rPr>
              <a:t>C</a:t>
            </a:r>
            <a:r>
              <a:rPr dirty="0" smtClean="0" sz="1600" spc="19" b="1">
                <a:latin typeface="Calibri"/>
                <a:cs typeface="Calibri"/>
              </a:rPr>
              <a:t>A</a:t>
            </a:r>
            <a:r>
              <a:rPr dirty="0" smtClean="0" sz="1600" spc="19" b="1">
                <a:latin typeface="Calibri"/>
                <a:cs typeface="Calibri"/>
              </a:rPr>
              <a:t> </a:t>
            </a:r>
            <a:r>
              <a:rPr dirty="0" smtClean="0" sz="1600" spc="19" b="1">
                <a:latin typeface="Calibri"/>
                <a:cs typeface="Calibri"/>
              </a:rPr>
              <a:t>1</a:t>
            </a:r>
            <a:endParaRPr sz="1600">
              <a:latin typeface="Calibri"/>
              <a:cs typeface="Calibri"/>
            </a:endParaRPr>
          </a:p>
          <a:p>
            <a:pPr marL="998015" marR="3558901" indent="0" algn="ctr">
              <a:lnSpc>
                <a:spcPct val="102437"/>
              </a:lnSpc>
              <a:spcBef>
                <a:spcPts val="1434"/>
              </a:spcBef>
            </a:pPr>
            <a:r>
              <a:rPr dirty="0" smtClean="0" sz="1150" spc="0" b="1">
                <a:solidFill>
                  <a:srgbClr val="855540"/>
                </a:solidFill>
                <a:latin typeface="Calibri"/>
                <a:cs typeface="Calibri"/>
              </a:rPr>
              <a:t>E</a:t>
            </a:r>
            <a:r>
              <a:rPr dirty="0" smtClean="0" sz="1150" spc="0" b="1">
                <a:solidFill>
                  <a:srgbClr val="855540"/>
                </a:solidFill>
                <a:latin typeface="Calibri"/>
                <a:cs typeface="Calibri"/>
              </a:rPr>
              <a:t>x</a:t>
            </a:r>
            <a:r>
              <a:rPr dirty="0" smtClean="0" sz="1150" spc="0" b="1">
                <a:solidFill>
                  <a:srgbClr val="855540"/>
                </a:solidFill>
                <a:latin typeface="Calibri"/>
                <a:cs typeface="Calibri"/>
              </a:rPr>
              <a:t>i</a:t>
            </a:r>
            <a:r>
              <a:rPr dirty="0" smtClean="0" sz="1150" spc="0" b="1">
                <a:solidFill>
                  <a:srgbClr val="855540"/>
                </a:solidFill>
                <a:latin typeface="Calibri"/>
                <a:cs typeface="Calibri"/>
              </a:rPr>
              <a:t>s</a:t>
            </a:r>
            <a:r>
              <a:rPr dirty="0" smtClean="0" sz="1150" spc="0" b="1">
                <a:solidFill>
                  <a:srgbClr val="855540"/>
                </a:solidFill>
                <a:latin typeface="Calibri"/>
                <a:cs typeface="Calibri"/>
              </a:rPr>
              <a:t>t</a:t>
            </a:r>
            <a:r>
              <a:rPr dirty="0" smtClean="0" sz="1150" spc="0" b="1">
                <a:solidFill>
                  <a:srgbClr val="855540"/>
                </a:solidFill>
                <a:latin typeface="Calibri"/>
                <a:cs typeface="Calibri"/>
              </a:rPr>
              <a:t>e</a:t>
            </a:r>
            <a:r>
              <a:rPr dirty="0" smtClean="0" sz="1150" spc="0" b="1">
                <a:solidFill>
                  <a:srgbClr val="855540"/>
                </a:solidFill>
                <a:latin typeface="Calibri"/>
                <a:cs typeface="Calibri"/>
              </a:rPr>
              <a:t>n</a:t>
            </a:r>
            <a:r>
              <a:rPr dirty="0" smtClean="0" sz="1150" spc="0" b="1">
                <a:solidFill>
                  <a:srgbClr val="855540"/>
                </a:solidFill>
                <a:latin typeface="Calibri"/>
                <a:cs typeface="Calibri"/>
              </a:rPr>
              <a:t>c</a:t>
            </a:r>
            <a:r>
              <a:rPr dirty="0" smtClean="0" sz="1150" spc="0" b="1">
                <a:solidFill>
                  <a:srgbClr val="855540"/>
                </a:solidFill>
                <a:latin typeface="Calibri"/>
                <a:cs typeface="Calibri"/>
              </a:rPr>
              <a:t>i</a:t>
            </a:r>
            <a:r>
              <a:rPr dirty="0" smtClean="0" sz="1150" spc="0" b="1">
                <a:solidFill>
                  <a:srgbClr val="855540"/>
                </a:solidFill>
                <a:latin typeface="Calibri"/>
                <a:cs typeface="Calibri"/>
              </a:rPr>
              <a:t>a</a:t>
            </a:r>
            <a:r>
              <a:rPr dirty="0" smtClean="0" sz="1150" spc="0" b="1">
                <a:solidFill>
                  <a:srgbClr val="855540"/>
                </a:solidFill>
                <a:latin typeface="Calibri"/>
                <a:cs typeface="Calibri"/>
              </a:rPr>
              <a:t>s</a:t>
            </a:r>
            <a:r>
              <a:rPr dirty="0" smtClean="0" sz="1150" spc="0" b="1">
                <a:solidFill>
                  <a:srgbClr val="855540"/>
                </a:solidFill>
                <a:latin typeface="Calibri"/>
                <a:cs typeface="Calibri"/>
              </a:rPr>
              <a:t> </a:t>
            </a:r>
            <a:r>
              <a:rPr dirty="0" smtClean="0" sz="1150" spc="0" b="1">
                <a:solidFill>
                  <a:srgbClr val="855540"/>
                </a:solidFill>
                <a:latin typeface="Calibri"/>
                <a:cs typeface="Calibri"/>
              </a:rPr>
              <a:t>de</a:t>
            </a:r>
            <a:r>
              <a:rPr dirty="0" smtClean="0" sz="1150" spc="0" b="1">
                <a:solidFill>
                  <a:srgbClr val="855540"/>
                </a:solidFill>
                <a:latin typeface="Calibri"/>
                <a:cs typeface="Calibri"/>
              </a:rPr>
              <a:t> </a:t>
            </a:r>
            <a:r>
              <a:rPr dirty="0" smtClean="0" sz="1150" spc="0" b="1">
                <a:solidFill>
                  <a:srgbClr val="855540"/>
                </a:solidFill>
                <a:latin typeface="Calibri"/>
                <a:cs typeface="Calibri"/>
              </a:rPr>
              <a:t>c</a:t>
            </a:r>
            <a:r>
              <a:rPr dirty="0" smtClean="0" sz="1150" spc="0" b="1">
                <a:solidFill>
                  <a:srgbClr val="855540"/>
                </a:solidFill>
                <a:latin typeface="Calibri"/>
                <a:cs typeface="Calibri"/>
              </a:rPr>
              <a:t>a</a:t>
            </a:r>
            <a:r>
              <a:rPr dirty="0" smtClean="0" sz="1150" spc="0" b="1">
                <a:solidFill>
                  <a:srgbClr val="855540"/>
                </a:solidFill>
                <a:latin typeface="Calibri"/>
                <a:cs typeface="Calibri"/>
              </a:rPr>
              <a:t>r</a:t>
            </a:r>
            <a:r>
              <a:rPr dirty="0" smtClean="0" sz="1150" spc="0" b="1">
                <a:solidFill>
                  <a:srgbClr val="855540"/>
                </a:solidFill>
                <a:latin typeface="Calibri"/>
                <a:cs typeface="Calibri"/>
              </a:rPr>
              <a:t>b</a:t>
            </a:r>
            <a:r>
              <a:rPr dirty="0" smtClean="0" sz="1150" spc="0" b="1">
                <a:solidFill>
                  <a:srgbClr val="855540"/>
                </a:solidFill>
                <a:latin typeface="Calibri"/>
                <a:cs typeface="Calibri"/>
              </a:rPr>
              <a:t>o</a:t>
            </a:r>
            <a:r>
              <a:rPr dirty="0" smtClean="0" sz="1150" spc="0" b="1">
                <a:solidFill>
                  <a:srgbClr val="855540"/>
                </a:solidFill>
                <a:latin typeface="Calibri"/>
                <a:cs typeface="Calibri"/>
              </a:rPr>
              <a:t>n</a:t>
            </a:r>
            <a:r>
              <a:rPr dirty="0" smtClean="0" sz="1150" spc="0" b="1">
                <a:solidFill>
                  <a:srgbClr val="855540"/>
                </a:solidFill>
                <a:latin typeface="Calibri"/>
                <a:cs typeface="Calibri"/>
              </a:rPr>
              <a:t>o</a:t>
            </a:r>
            <a:r>
              <a:rPr dirty="0" smtClean="0" sz="1150" spc="0" b="1">
                <a:solidFill>
                  <a:srgbClr val="855540"/>
                </a:solidFill>
                <a:latin typeface="Calibri"/>
                <a:cs typeface="Calibri"/>
              </a:rPr>
              <a:t> </a:t>
            </a:r>
            <a:r>
              <a:rPr dirty="0" smtClean="0" sz="1150" spc="0" b="1">
                <a:solidFill>
                  <a:srgbClr val="855540"/>
                </a:solidFill>
                <a:latin typeface="Calibri"/>
                <a:cs typeface="Calibri"/>
              </a:rPr>
              <a:t>d</a:t>
            </a:r>
            <a:r>
              <a:rPr dirty="0" smtClean="0" sz="1150" spc="0" b="1">
                <a:solidFill>
                  <a:srgbClr val="855540"/>
                </a:solidFill>
                <a:latin typeface="Calibri"/>
                <a:cs typeface="Calibri"/>
              </a:rPr>
              <a:t>e</a:t>
            </a:r>
            <a:r>
              <a:rPr dirty="0" smtClean="0" sz="1150" spc="0" b="1">
                <a:solidFill>
                  <a:srgbClr val="855540"/>
                </a:solidFill>
                <a:latin typeface="Calibri"/>
                <a:cs typeface="Calibri"/>
              </a:rPr>
              <a:t> </a:t>
            </a:r>
            <a:r>
              <a:rPr dirty="0" smtClean="0" sz="1150" spc="0" b="1">
                <a:solidFill>
                  <a:srgbClr val="855540"/>
                </a:solidFill>
                <a:latin typeface="Calibri"/>
                <a:cs typeface="Calibri"/>
              </a:rPr>
              <a:t>r</a:t>
            </a:r>
            <a:r>
              <a:rPr dirty="0" smtClean="0" sz="1150" spc="0" b="1">
                <a:solidFill>
                  <a:srgbClr val="855540"/>
                </a:solidFill>
                <a:latin typeface="Calibri"/>
                <a:cs typeface="Calibri"/>
              </a:rPr>
              <a:t>e</a:t>
            </a:r>
            <a:r>
              <a:rPr dirty="0" smtClean="0" sz="1150" spc="0" b="1">
                <a:solidFill>
                  <a:srgbClr val="855540"/>
                </a:solidFill>
                <a:latin typeface="Calibri"/>
                <a:cs typeface="Calibri"/>
              </a:rPr>
              <a:t>f</a:t>
            </a:r>
            <a:r>
              <a:rPr dirty="0" smtClean="0" sz="1150" spc="0" b="1">
                <a:solidFill>
                  <a:srgbClr val="855540"/>
                </a:solidFill>
                <a:latin typeface="Calibri"/>
                <a:cs typeface="Calibri"/>
              </a:rPr>
              <a:t>e</a:t>
            </a:r>
            <a:r>
              <a:rPr dirty="0" smtClean="0" sz="1150" spc="0" b="1">
                <a:solidFill>
                  <a:srgbClr val="855540"/>
                </a:solidFill>
                <a:latin typeface="Calibri"/>
                <a:cs typeface="Calibri"/>
              </a:rPr>
              <a:t>r</a:t>
            </a:r>
            <a:r>
              <a:rPr dirty="0" smtClean="0" sz="1150" spc="0" b="1">
                <a:solidFill>
                  <a:srgbClr val="855540"/>
                </a:solidFill>
                <a:latin typeface="Calibri"/>
                <a:cs typeface="Calibri"/>
              </a:rPr>
              <a:t>e</a:t>
            </a:r>
            <a:r>
              <a:rPr dirty="0" smtClean="0" sz="1150" spc="0" b="1">
                <a:solidFill>
                  <a:srgbClr val="855540"/>
                </a:solidFill>
                <a:latin typeface="Calibri"/>
                <a:cs typeface="Calibri"/>
              </a:rPr>
              <a:t>n</a:t>
            </a:r>
            <a:r>
              <a:rPr dirty="0" smtClean="0" sz="1150" spc="0" b="1">
                <a:solidFill>
                  <a:srgbClr val="855540"/>
                </a:solidFill>
                <a:latin typeface="Calibri"/>
                <a:cs typeface="Calibri"/>
              </a:rPr>
              <a:t>c</a:t>
            </a:r>
            <a:r>
              <a:rPr dirty="0" smtClean="0" sz="1150" spc="0" b="1">
                <a:solidFill>
                  <a:srgbClr val="855540"/>
                </a:solidFill>
                <a:latin typeface="Calibri"/>
                <a:cs typeface="Calibri"/>
              </a:rPr>
              <a:t>i</a:t>
            </a:r>
            <a:r>
              <a:rPr dirty="0" smtClean="0" sz="1150" spc="0" b="1">
                <a:solidFill>
                  <a:srgbClr val="855540"/>
                </a:solidFill>
                <a:latin typeface="Calibri"/>
                <a:cs typeface="Calibri"/>
              </a:rPr>
              <a:t>a</a:t>
            </a:r>
            <a:r>
              <a:rPr dirty="0" smtClean="0" sz="1150" spc="0" b="1">
                <a:solidFill>
                  <a:srgbClr val="855540"/>
                </a:solidFill>
                <a:latin typeface="Calibri"/>
                <a:cs typeface="Calibri"/>
              </a:rPr>
              <a:t> </a:t>
            </a:r>
            <a:r>
              <a:rPr dirty="0" smtClean="0" sz="1150" spc="0" b="1">
                <a:solidFill>
                  <a:srgbClr val="855540"/>
                </a:solidFill>
                <a:latin typeface="Calibri"/>
                <a:cs typeface="Calibri"/>
              </a:rPr>
              <a:t>e</a:t>
            </a:r>
            <a:r>
              <a:rPr dirty="0" smtClean="0" sz="1150" spc="0" b="1">
                <a:solidFill>
                  <a:srgbClr val="855540"/>
                </a:solidFill>
                <a:latin typeface="Calibri"/>
                <a:cs typeface="Calibri"/>
              </a:rPr>
              <a:t>n</a:t>
            </a:r>
            <a:endParaRPr sz="1150">
              <a:latin typeface="Calibri"/>
              <a:cs typeface="Calibri"/>
            </a:endParaRPr>
          </a:p>
          <a:p>
            <a:pPr marL="3949585" marR="469106" indent="-2686558">
              <a:lnSpc>
                <a:spcPts val="1403"/>
              </a:lnSpc>
              <a:spcBef>
                <a:spcPts val="1462"/>
              </a:spcBef>
            </a:pPr>
            <a:r>
              <a:rPr dirty="0" smtClean="0" baseline="-15065" sz="2175" spc="-50">
                <a:latin typeface="Calibri"/>
                <a:cs typeface="Calibri"/>
              </a:rPr>
              <a:t>3</a:t>
            </a:r>
            <a:r>
              <a:rPr dirty="0" smtClean="0" baseline="-15065" sz="2175" spc="25">
                <a:latin typeface="Calibri"/>
                <a:cs typeface="Calibri"/>
              </a:rPr>
              <a:t>8</a:t>
            </a:r>
            <a:r>
              <a:rPr dirty="0" smtClean="0" baseline="-15065" sz="2175" spc="0">
                <a:latin typeface="Calibri"/>
                <a:cs typeface="Calibri"/>
              </a:rPr>
              <a:t>%</a:t>
            </a:r>
            <a:r>
              <a:rPr dirty="0" smtClean="0" baseline="-15065" sz="2175" spc="0">
                <a:latin typeface="Calibri"/>
                <a:cs typeface="Calibri"/>
              </a:rPr>
              <a:t>                                                         </a:t>
            </a:r>
            <a:r>
              <a:rPr dirty="0" smtClean="0" baseline="-15065" sz="2175" spc="302">
                <a:latin typeface="Calibri"/>
                <a:cs typeface="Calibri"/>
              </a:rPr>
              <a:t> </a:t>
            </a:r>
            <a:r>
              <a:rPr dirty="0" smtClean="0" sz="1150" spc="-25" b="1">
                <a:solidFill>
                  <a:srgbClr val="E38312"/>
                </a:solidFill>
                <a:latin typeface="Calibri"/>
                <a:cs typeface="Calibri"/>
              </a:rPr>
              <a:t>E</a:t>
            </a:r>
            <a:r>
              <a:rPr dirty="0" smtClean="0" sz="1150" spc="4" b="1">
                <a:solidFill>
                  <a:srgbClr val="E38312"/>
                </a:solidFill>
                <a:latin typeface="Calibri"/>
                <a:cs typeface="Calibri"/>
              </a:rPr>
              <a:t>x</a:t>
            </a:r>
            <a:r>
              <a:rPr dirty="0" smtClean="0" sz="1150" spc="-50" b="1">
                <a:solidFill>
                  <a:srgbClr val="E38312"/>
                </a:solidFill>
                <a:latin typeface="Calibri"/>
                <a:cs typeface="Calibri"/>
              </a:rPr>
              <a:t>i</a:t>
            </a:r>
            <a:r>
              <a:rPr dirty="0" smtClean="0" sz="1150" spc="0" b="1">
                <a:solidFill>
                  <a:srgbClr val="E38312"/>
                </a:solidFill>
                <a:latin typeface="Calibri"/>
                <a:cs typeface="Calibri"/>
              </a:rPr>
              <a:t>s</a:t>
            </a:r>
            <a:r>
              <a:rPr dirty="0" smtClean="0" sz="1150" spc="-14" b="1">
                <a:solidFill>
                  <a:srgbClr val="E38312"/>
                </a:solidFill>
                <a:latin typeface="Calibri"/>
                <a:cs typeface="Calibri"/>
              </a:rPr>
              <a:t>t</a:t>
            </a:r>
            <a:r>
              <a:rPr dirty="0" smtClean="0" sz="1150" spc="29" b="1">
                <a:solidFill>
                  <a:srgbClr val="E38312"/>
                </a:solidFill>
                <a:latin typeface="Calibri"/>
                <a:cs typeface="Calibri"/>
              </a:rPr>
              <a:t>e</a:t>
            </a:r>
            <a:r>
              <a:rPr dirty="0" smtClean="0" sz="1150" spc="-4" b="1">
                <a:solidFill>
                  <a:srgbClr val="E38312"/>
                </a:solidFill>
                <a:latin typeface="Calibri"/>
                <a:cs typeface="Calibri"/>
              </a:rPr>
              <a:t>n</a:t>
            </a:r>
            <a:r>
              <a:rPr dirty="0" smtClean="0" sz="1150" spc="-19" b="1">
                <a:solidFill>
                  <a:srgbClr val="E38312"/>
                </a:solidFill>
                <a:latin typeface="Calibri"/>
                <a:cs typeface="Calibri"/>
              </a:rPr>
              <a:t>c</a:t>
            </a:r>
            <a:r>
              <a:rPr dirty="0" smtClean="0" sz="1150" spc="-50" b="1">
                <a:solidFill>
                  <a:srgbClr val="E38312"/>
                </a:solidFill>
                <a:latin typeface="Calibri"/>
                <a:cs typeface="Calibri"/>
              </a:rPr>
              <a:t>i</a:t>
            </a:r>
            <a:r>
              <a:rPr dirty="0" smtClean="0" sz="1150" spc="44" b="1">
                <a:solidFill>
                  <a:srgbClr val="E38312"/>
                </a:solidFill>
                <a:latin typeface="Calibri"/>
                <a:cs typeface="Calibri"/>
              </a:rPr>
              <a:t>a</a:t>
            </a:r>
            <a:r>
              <a:rPr dirty="0" smtClean="0" sz="1150" spc="0" b="1">
                <a:solidFill>
                  <a:srgbClr val="E38312"/>
                </a:solidFill>
                <a:latin typeface="Calibri"/>
                <a:cs typeface="Calibri"/>
              </a:rPr>
              <a:t>s</a:t>
            </a:r>
            <a:r>
              <a:rPr dirty="0" smtClean="0" sz="1150" spc="69" b="1">
                <a:solidFill>
                  <a:srgbClr val="E38312"/>
                </a:solidFill>
                <a:latin typeface="Calibri"/>
                <a:cs typeface="Calibri"/>
              </a:rPr>
              <a:t> </a:t>
            </a:r>
            <a:r>
              <a:rPr dirty="0" smtClean="0" sz="1150" spc="6" b="1">
                <a:solidFill>
                  <a:srgbClr val="E38312"/>
                </a:solidFill>
                <a:latin typeface="Calibri"/>
                <a:cs typeface="Calibri"/>
              </a:rPr>
              <a:t>d</a:t>
            </a:r>
            <a:r>
              <a:rPr dirty="0" smtClean="0" sz="1150" spc="10" b="1">
                <a:solidFill>
                  <a:srgbClr val="E38312"/>
                </a:solidFill>
                <a:latin typeface="Calibri"/>
                <a:cs typeface="Calibri"/>
              </a:rPr>
              <a:t>e</a:t>
            </a:r>
            <a:r>
              <a:rPr dirty="0" smtClean="0" sz="1150" spc="4" b="1">
                <a:solidFill>
                  <a:srgbClr val="E38312"/>
                </a:solidFill>
                <a:latin typeface="Calibri"/>
                <a:cs typeface="Calibri"/>
              </a:rPr>
              <a:t> </a:t>
            </a:r>
            <a:r>
              <a:rPr dirty="0" smtClean="0" sz="1150" spc="-4" b="1">
                <a:solidFill>
                  <a:srgbClr val="E38312"/>
                </a:solidFill>
                <a:latin typeface="Calibri"/>
                <a:cs typeface="Calibri"/>
              </a:rPr>
              <a:t>b</a:t>
            </a:r>
            <a:r>
              <a:rPr dirty="0" smtClean="0" sz="1150" spc="-50" b="1">
                <a:solidFill>
                  <a:srgbClr val="E38312"/>
                </a:solidFill>
                <a:latin typeface="Calibri"/>
                <a:cs typeface="Calibri"/>
              </a:rPr>
              <a:t>i</a:t>
            </a:r>
            <a:r>
              <a:rPr dirty="0" smtClean="0" sz="1150" spc="-4" b="1">
                <a:solidFill>
                  <a:srgbClr val="E38312"/>
                </a:solidFill>
                <a:latin typeface="Calibri"/>
                <a:cs typeface="Calibri"/>
              </a:rPr>
              <a:t>o</a:t>
            </a:r>
            <a:r>
              <a:rPr dirty="0" smtClean="0" sz="1150" spc="-14" b="1">
                <a:solidFill>
                  <a:srgbClr val="E38312"/>
                </a:solidFill>
                <a:latin typeface="Calibri"/>
                <a:cs typeface="Calibri"/>
              </a:rPr>
              <a:t>m</a:t>
            </a:r>
            <a:r>
              <a:rPr dirty="0" smtClean="0" sz="1150" spc="44" b="1">
                <a:solidFill>
                  <a:srgbClr val="E38312"/>
                </a:solidFill>
                <a:latin typeface="Calibri"/>
                <a:cs typeface="Calibri"/>
              </a:rPr>
              <a:t>a</a:t>
            </a:r>
            <a:r>
              <a:rPr dirty="0" smtClean="0" sz="1150" spc="-75" b="1">
                <a:solidFill>
                  <a:srgbClr val="E38312"/>
                </a:solidFill>
                <a:latin typeface="Calibri"/>
                <a:cs typeface="Calibri"/>
              </a:rPr>
              <a:t>s</a:t>
            </a:r>
            <a:r>
              <a:rPr dirty="0" smtClean="0" sz="1150" spc="0" b="1">
                <a:solidFill>
                  <a:srgbClr val="E38312"/>
                </a:solidFill>
                <a:latin typeface="Calibri"/>
                <a:cs typeface="Calibri"/>
              </a:rPr>
              <a:t>a</a:t>
            </a:r>
            <a:r>
              <a:rPr dirty="0" smtClean="0" sz="1150" spc="90" b="1">
                <a:solidFill>
                  <a:srgbClr val="E38312"/>
                </a:solidFill>
                <a:latin typeface="Calibri"/>
                <a:cs typeface="Calibri"/>
              </a:rPr>
              <a:t> </a:t>
            </a:r>
            <a:r>
              <a:rPr dirty="0" smtClean="0" sz="1150" spc="-18" b="1">
                <a:solidFill>
                  <a:srgbClr val="E38312"/>
                </a:solidFill>
                <a:latin typeface="Calibri"/>
                <a:cs typeface="Calibri"/>
              </a:rPr>
              <a:t>a</a:t>
            </a:r>
            <a:r>
              <a:rPr dirty="0" smtClean="0" sz="1150" spc="40" b="1">
                <a:solidFill>
                  <a:srgbClr val="E38312"/>
                </a:solidFill>
                <a:latin typeface="Calibri"/>
                <a:cs typeface="Calibri"/>
              </a:rPr>
              <a:t>é</a:t>
            </a:r>
            <a:r>
              <a:rPr dirty="0" smtClean="0" sz="1150" spc="-16" b="1">
                <a:solidFill>
                  <a:srgbClr val="E38312"/>
                </a:solidFill>
                <a:latin typeface="Calibri"/>
                <a:cs typeface="Calibri"/>
              </a:rPr>
              <a:t>r</a:t>
            </a:r>
            <a:r>
              <a:rPr dirty="0" smtClean="0" sz="1150" spc="-28" b="1">
                <a:solidFill>
                  <a:srgbClr val="E38312"/>
                </a:solidFill>
                <a:latin typeface="Calibri"/>
                <a:cs typeface="Calibri"/>
              </a:rPr>
              <a:t>e</a:t>
            </a:r>
            <a:r>
              <a:rPr dirty="0" smtClean="0" sz="1150" spc="10" b="1">
                <a:solidFill>
                  <a:srgbClr val="E38312"/>
                </a:solidFill>
                <a:latin typeface="Calibri"/>
                <a:cs typeface="Calibri"/>
              </a:rPr>
              <a:t>a</a:t>
            </a:r>
            <a:r>
              <a:rPr dirty="0" smtClean="0" sz="1150" spc="9" b="1">
                <a:solidFill>
                  <a:srgbClr val="E38312"/>
                </a:solidFill>
                <a:latin typeface="Calibri"/>
                <a:cs typeface="Calibri"/>
              </a:rPr>
              <a:t> </a:t>
            </a:r>
            <a:endParaRPr sz="1150">
              <a:latin typeface="Calibri"/>
              <a:cs typeface="Calibri"/>
            </a:endParaRPr>
          </a:p>
          <a:p>
            <a:pPr marL="3949585" marR="469106">
              <a:lnSpc>
                <a:spcPts val="1403"/>
              </a:lnSpc>
            </a:pPr>
            <a:r>
              <a:rPr dirty="0" smtClean="0" sz="1150" spc="9" b="1">
                <a:solidFill>
                  <a:srgbClr val="E38312"/>
                </a:solidFill>
                <a:latin typeface="Calibri"/>
                <a:cs typeface="Calibri"/>
              </a:rPr>
              <a:t>y</a:t>
            </a:r>
            <a:endParaRPr sz="1150">
              <a:latin typeface="Calibri"/>
              <a:cs typeface="Calibri"/>
            </a:endParaRPr>
          </a:p>
          <a:p>
            <a:pPr marR="489154" algn="r">
              <a:lnSpc>
                <a:spcPct val="101725"/>
              </a:lnSpc>
            </a:pPr>
            <a:r>
              <a:rPr dirty="0" smtClean="0" sz="1150" spc="0" b="1">
                <a:solidFill>
                  <a:srgbClr val="E38312"/>
                </a:solidFill>
                <a:latin typeface="Calibri"/>
                <a:cs typeface="Calibri"/>
              </a:rPr>
              <a:t>s</a:t>
            </a:r>
            <a:r>
              <a:rPr dirty="0" smtClean="0" sz="1150" spc="-4" b="1">
                <a:solidFill>
                  <a:srgbClr val="E38312"/>
                </a:solidFill>
                <a:latin typeface="Calibri"/>
                <a:cs typeface="Calibri"/>
              </a:rPr>
              <a:t>u</a:t>
            </a:r>
            <a:r>
              <a:rPr dirty="0" smtClean="0" sz="1150" spc="0" b="1">
                <a:solidFill>
                  <a:srgbClr val="E38312"/>
                </a:solidFill>
                <a:latin typeface="Calibri"/>
                <a:cs typeface="Calibri"/>
              </a:rPr>
              <a:t>b</a:t>
            </a:r>
            <a:r>
              <a:rPr dirty="0" smtClean="0" sz="1150" spc="0" b="1">
                <a:solidFill>
                  <a:srgbClr val="E38312"/>
                </a:solidFill>
                <a:latin typeface="Calibri"/>
                <a:cs typeface="Calibri"/>
              </a:rPr>
              <a:t>                </a:t>
            </a:r>
            <a:r>
              <a:rPr dirty="0" smtClean="0" sz="1150" spc="108" b="1">
                <a:solidFill>
                  <a:srgbClr val="E38312"/>
                </a:solidFill>
                <a:latin typeface="Calibri"/>
                <a:cs typeface="Calibri"/>
              </a:rPr>
              <a:t> </a:t>
            </a:r>
            <a:r>
              <a:rPr dirty="0" smtClean="0" sz="1150" spc="0" b="1">
                <a:solidFill>
                  <a:srgbClr val="E38312"/>
                </a:solidFill>
                <a:latin typeface="Calibri"/>
                <a:cs typeface="Calibri"/>
              </a:rPr>
              <a:t>t</a:t>
            </a:r>
            <a:r>
              <a:rPr dirty="0" smtClean="0" sz="1150" spc="32" b="1">
                <a:solidFill>
                  <a:srgbClr val="E38312"/>
                </a:solidFill>
                <a:latin typeface="Calibri"/>
                <a:cs typeface="Calibri"/>
              </a:rPr>
              <a:t> </a:t>
            </a:r>
            <a:r>
              <a:rPr dirty="0" smtClean="0" sz="1150" spc="-57" b="1">
                <a:solidFill>
                  <a:srgbClr val="E38312"/>
                </a:solidFill>
                <a:latin typeface="Calibri"/>
                <a:cs typeface="Calibri"/>
              </a:rPr>
              <a:t>C</a:t>
            </a:r>
            <a:r>
              <a:rPr dirty="0" smtClean="0" sz="1150" spc="6" b="1">
                <a:solidFill>
                  <a:srgbClr val="E38312"/>
                </a:solidFill>
                <a:latin typeface="Calibri"/>
                <a:cs typeface="Calibri"/>
              </a:rPr>
              <a:t>)</a:t>
            </a:r>
            <a:endParaRPr sz="1150">
              <a:latin typeface="Calibri"/>
              <a:cs typeface="Calibri"/>
            </a:endParaRPr>
          </a:p>
          <a:p>
            <a:pPr marR="820196" algn="r">
              <a:lnSpc>
                <a:spcPts val="1650"/>
              </a:lnSpc>
              <a:spcBef>
                <a:spcPts val="82"/>
              </a:spcBef>
            </a:pPr>
            <a:r>
              <a:rPr dirty="0" smtClean="0" sz="1450" spc="7">
                <a:latin typeface="Calibri"/>
                <a:cs typeface="Calibri"/>
              </a:rPr>
              <a:t>5</a:t>
            </a:r>
            <a:r>
              <a:rPr dirty="0" smtClean="0" sz="1450" spc="7">
                <a:latin typeface="Calibri"/>
                <a:cs typeface="Calibri"/>
              </a:rPr>
              <a:t>1</a:t>
            </a:r>
            <a:r>
              <a:rPr dirty="0" smtClean="0" sz="1450" spc="7">
                <a:latin typeface="Calibri"/>
                <a:cs typeface="Calibri"/>
              </a:rPr>
              <a:t>%</a:t>
            </a:r>
            <a:endParaRPr sz="1450">
              <a:latin typeface="Calibri"/>
              <a:cs typeface="Calibri"/>
            </a:endParaRPr>
          </a:p>
          <a:p>
            <a:pPr marL="424039" marR="3430235" algn="ctr">
              <a:lnSpc>
                <a:spcPct val="101725"/>
              </a:lnSpc>
            </a:pPr>
            <a:r>
              <a:rPr dirty="0" smtClean="0" sz="1150" spc="-3" b="1">
                <a:solidFill>
                  <a:srgbClr val="BC572C"/>
                </a:solidFill>
                <a:latin typeface="Calibri"/>
                <a:cs typeface="Calibri"/>
              </a:rPr>
              <a:t>E</a:t>
            </a:r>
            <a:r>
              <a:rPr dirty="0" smtClean="0" sz="1150" spc="-3" b="1">
                <a:solidFill>
                  <a:srgbClr val="BC572C"/>
                </a:solidFill>
                <a:latin typeface="Calibri"/>
                <a:cs typeface="Calibri"/>
              </a:rPr>
              <a:t>x</a:t>
            </a:r>
            <a:r>
              <a:rPr dirty="0" smtClean="0" sz="1150" spc="-3" b="1">
                <a:solidFill>
                  <a:srgbClr val="BC572C"/>
                </a:solidFill>
                <a:latin typeface="Calibri"/>
                <a:cs typeface="Calibri"/>
              </a:rPr>
              <a:t>i</a:t>
            </a:r>
            <a:r>
              <a:rPr dirty="0" smtClean="0" sz="1150" spc="-3" b="1">
                <a:solidFill>
                  <a:srgbClr val="BC572C"/>
                </a:solidFill>
                <a:latin typeface="Calibri"/>
                <a:cs typeface="Calibri"/>
              </a:rPr>
              <a:t>s</a:t>
            </a:r>
            <a:r>
              <a:rPr dirty="0" smtClean="0" sz="1150" spc="-3" b="1">
                <a:solidFill>
                  <a:srgbClr val="BC572C"/>
                </a:solidFill>
                <a:latin typeface="Calibri"/>
                <a:cs typeface="Calibri"/>
              </a:rPr>
              <a:t>t</a:t>
            </a:r>
            <a:r>
              <a:rPr dirty="0" smtClean="0" sz="1150" spc="-3" b="1">
                <a:solidFill>
                  <a:srgbClr val="BC572C"/>
                </a:solidFill>
                <a:latin typeface="Calibri"/>
                <a:cs typeface="Calibri"/>
              </a:rPr>
              <a:t>e</a:t>
            </a:r>
            <a:r>
              <a:rPr dirty="0" smtClean="0" sz="1150" spc="-3" b="1">
                <a:solidFill>
                  <a:srgbClr val="BC572C"/>
                </a:solidFill>
                <a:latin typeface="Calibri"/>
                <a:cs typeface="Calibri"/>
              </a:rPr>
              <a:t>n</a:t>
            </a:r>
            <a:r>
              <a:rPr dirty="0" smtClean="0" sz="1150" spc="-3" b="1">
                <a:solidFill>
                  <a:srgbClr val="BC572C"/>
                </a:solidFill>
                <a:latin typeface="Calibri"/>
                <a:cs typeface="Calibri"/>
              </a:rPr>
              <a:t>c</a:t>
            </a:r>
            <a:r>
              <a:rPr dirty="0" smtClean="0" sz="1150" spc="-3" b="1">
                <a:solidFill>
                  <a:srgbClr val="BC572C"/>
                </a:solidFill>
                <a:latin typeface="Calibri"/>
                <a:cs typeface="Calibri"/>
              </a:rPr>
              <a:t>i</a:t>
            </a:r>
            <a:r>
              <a:rPr dirty="0" smtClean="0" sz="1150" spc="-3" b="1">
                <a:solidFill>
                  <a:srgbClr val="BC572C"/>
                </a:solidFill>
                <a:latin typeface="Calibri"/>
                <a:cs typeface="Calibri"/>
              </a:rPr>
              <a:t>a</a:t>
            </a:r>
            <a:r>
              <a:rPr dirty="0" smtClean="0" sz="1150" spc="-3" b="1">
                <a:solidFill>
                  <a:srgbClr val="BC572C"/>
                </a:solidFill>
                <a:latin typeface="Calibri"/>
                <a:cs typeface="Calibri"/>
              </a:rPr>
              <a:t>s</a:t>
            </a:r>
            <a:r>
              <a:rPr dirty="0" smtClean="0" sz="1150" spc="-3" b="1">
                <a:solidFill>
                  <a:srgbClr val="BC572C"/>
                </a:solidFill>
                <a:latin typeface="Calibri"/>
                <a:cs typeface="Calibri"/>
              </a:rPr>
              <a:t> </a:t>
            </a:r>
            <a:r>
              <a:rPr dirty="0" smtClean="0" sz="1150" spc="-3" b="1">
                <a:solidFill>
                  <a:srgbClr val="BC572C"/>
                </a:solidFill>
                <a:latin typeface="Calibri"/>
                <a:cs typeface="Calibri"/>
              </a:rPr>
              <a:t>d</a:t>
            </a:r>
            <a:r>
              <a:rPr dirty="0" smtClean="0" sz="1150" spc="-3" b="1">
                <a:solidFill>
                  <a:srgbClr val="BC572C"/>
                </a:solidFill>
                <a:latin typeface="Calibri"/>
                <a:cs typeface="Calibri"/>
              </a:rPr>
              <a:t>e</a:t>
            </a:r>
            <a:r>
              <a:rPr dirty="0" smtClean="0" sz="1150" spc="-3" b="1">
                <a:solidFill>
                  <a:srgbClr val="BC572C"/>
                </a:solidFill>
                <a:latin typeface="Calibri"/>
                <a:cs typeface="Calibri"/>
              </a:rPr>
              <a:t> </a:t>
            </a:r>
            <a:r>
              <a:rPr dirty="0" smtClean="0" sz="1150" spc="-3" b="1">
                <a:solidFill>
                  <a:srgbClr val="BC572C"/>
                </a:solidFill>
                <a:latin typeface="Calibri"/>
                <a:cs typeface="Calibri"/>
              </a:rPr>
              <a:t>h</a:t>
            </a:r>
            <a:r>
              <a:rPr dirty="0" smtClean="0" sz="1150" spc="-3" b="1">
                <a:solidFill>
                  <a:srgbClr val="BC572C"/>
                </a:solidFill>
                <a:latin typeface="Calibri"/>
                <a:cs typeface="Calibri"/>
              </a:rPr>
              <a:t>o</a:t>
            </a:r>
            <a:r>
              <a:rPr dirty="0" smtClean="0" sz="1150" spc="-3" b="1">
                <a:solidFill>
                  <a:srgbClr val="BC572C"/>
                </a:solidFill>
                <a:latin typeface="Calibri"/>
                <a:cs typeface="Calibri"/>
              </a:rPr>
              <a:t>j</a:t>
            </a:r>
            <a:r>
              <a:rPr dirty="0" smtClean="0" sz="1150" spc="-3" b="1">
                <a:solidFill>
                  <a:srgbClr val="BC572C"/>
                </a:solidFill>
                <a:latin typeface="Calibri"/>
                <a:cs typeface="Calibri"/>
              </a:rPr>
              <a:t>a</a:t>
            </a:r>
            <a:r>
              <a:rPr dirty="0" smtClean="0" sz="1150" spc="-3" b="1">
                <a:solidFill>
                  <a:srgbClr val="BC572C"/>
                </a:solidFill>
                <a:latin typeface="Calibri"/>
                <a:cs typeface="Calibri"/>
              </a:rPr>
              <a:t>r</a:t>
            </a:r>
            <a:r>
              <a:rPr dirty="0" smtClean="0" sz="1150" spc="-3" b="1">
                <a:solidFill>
                  <a:srgbClr val="BC572C"/>
                </a:solidFill>
                <a:latin typeface="Calibri"/>
                <a:cs typeface="Calibri"/>
              </a:rPr>
              <a:t>a</a:t>
            </a:r>
            <a:r>
              <a:rPr dirty="0" smtClean="0" sz="1150" spc="-3" b="1">
                <a:solidFill>
                  <a:srgbClr val="BC572C"/>
                </a:solidFill>
                <a:latin typeface="Calibri"/>
                <a:cs typeface="Calibri"/>
              </a:rPr>
              <a:t>s</a:t>
            </a:r>
            <a:r>
              <a:rPr dirty="0" smtClean="0" sz="1150" spc="-3" b="1">
                <a:solidFill>
                  <a:srgbClr val="BC572C"/>
                </a:solidFill>
                <a:latin typeface="Calibri"/>
                <a:cs typeface="Calibri"/>
              </a:rPr>
              <a:t>c</a:t>
            </a:r>
            <a:r>
              <a:rPr dirty="0" smtClean="0" sz="1150" spc="-3" b="1">
                <a:solidFill>
                  <a:srgbClr val="BC572C"/>
                </a:solidFill>
                <a:latin typeface="Calibri"/>
                <a:cs typeface="Calibri"/>
              </a:rPr>
              <a:t>a</a:t>
            </a:r>
            <a:r>
              <a:rPr dirty="0" smtClean="0" sz="1150" spc="-3" b="1">
                <a:solidFill>
                  <a:srgbClr val="BC572C"/>
                </a:solidFill>
                <a:latin typeface="Calibri"/>
                <a:cs typeface="Calibri"/>
              </a:rPr>
              <a:t> </a:t>
            </a:r>
            <a:r>
              <a:rPr dirty="0" smtClean="0" sz="1150" spc="-3" b="1">
                <a:solidFill>
                  <a:srgbClr val="BC572C"/>
                </a:solidFill>
                <a:latin typeface="Calibri"/>
                <a:cs typeface="Calibri"/>
              </a:rPr>
              <a:t>y</a:t>
            </a:r>
            <a:endParaRPr sz="1150">
              <a:latin typeface="Calibri"/>
              <a:cs typeface="Calibri"/>
            </a:endParaRPr>
          </a:p>
          <a:p>
            <a:pPr marL="586133" marR="3591234" algn="ctr">
              <a:lnSpc>
                <a:spcPct val="101725"/>
              </a:lnSpc>
              <a:spcBef>
                <a:spcPts val="10"/>
              </a:spcBef>
            </a:pPr>
            <a:r>
              <a:rPr dirty="0" smtClean="0" sz="1150" spc="-14" b="1">
                <a:solidFill>
                  <a:srgbClr val="BC572C"/>
                </a:solidFill>
                <a:latin typeface="Calibri"/>
                <a:cs typeface="Calibri"/>
              </a:rPr>
              <a:t>m</a:t>
            </a:r>
            <a:r>
              <a:rPr dirty="0" smtClean="0" sz="1150" spc="-29" b="1">
                <a:solidFill>
                  <a:srgbClr val="BC572C"/>
                </a:solidFill>
                <a:latin typeface="Calibri"/>
                <a:cs typeface="Calibri"/>
              </a:rPr>
              <a:t>a</a:t>
            </a:r>
            <a:r>
              <a:rPr dirty="0" smtClean="0" sz="1150" spc="0" b="1">
                <a:solidFill>
                  <a:srgbClr val="BC572C"/>
                </a:solidFill>
                <a:latin typeface="Calibri"/>
                <a:cs typeface="Calibri"/>
              </a:rPr>
              <a:t>d</a:t>
            </a:r>
            <a:r>
              <a:rPr dirty="0" smtClean="0" sz="1150" spc="0" b="1">
                <a:solidFill>
                  <a:srgbClr val="BC572C"/>
                </a:solidFill>
                <a:latin typeface="Calibri"/>
                <a:cs typeface="Calibri"/>
              </a:rPr>
              <a:t>                   </a:t>
            </a:r>
            <a:r>
              <a:rPr dirty="0" smtClean="0" sz="1150" spc="162" b="1">
                <a:solidFill>
                  <a:srgbClr val="BC572C"/>
                </a:solidFill>
                <a:latin typeface="Calibri"/>
                <a:cs typeface="Calibri"/>
              </a:rPr>
              <a:t> </a:t>
            </a:r>
            <a:r>
              <a:rPr dirty="0" smtClean="0" sz="1150" spc="25" b="1">
                <a:solidFill>
                  <a:srgbClr val="BC572C"/>
                </a:solidFill>
                <a:latin typeface="Calibri"/>
                <a:cs typeface="Calibri"/>
              </a:rPr>
              <a:t>(</a:t>
            </a:r>
            <a:r>
              <a:rPr dirty="0" smtClean="0" sz="1150" spc="0" b="1">
                <a:solidFill>
                  <a:srgbClr val="BC572C"/>
                </a:solidFill>
                <a:latin typeface="Calibri"/>
                <a:cs typeface="Calibri"/>
              </a:rPr>
              <a:t>t</a:t>
            </a:r>
            <a:r>
              <a:rPr dirty="0" smtClean="0" sz="1150" spc="-34" b="1">
                <a:solidFill>
                  <a:srgbClr val="BC572C"/>
                </a:solidFill>
                <a:latin typeface="Calibri"/>
                <a:cs typeface="Calibri"/>
              </a:rPr>
              <a:t> </a:t>
            </a:r>
            <a:r>
              <a:rPr dirty="0" smtClean="0" sz="1150" spc="16" b="1">
                <a:solidFill>
                  <a:srgbClr val="BC572C"/>
                </a:solidFill>
                <a:latin typeface="Calibri"/>
                <a:cs typeface="Calibri"/>
              </a:rPr>
              <a:t>C</a:t>
            </a:r>
            <a:r>
              <a:rPr dirty="0" smtClean="0" sz="1150" spc="6" b="1">
                <a:solidFill>
                  <a:srgbClr val="BC572C"/>
                </a:solidFill>
                <a:latin typeface="Calibri"/>
                <a:cs typeface="Calibri"/>
              </a:rPr>
              <a:t>)</a:t>
            </a:r>
            <a:endParaRPr sz="1150">
              <a:latin typeface="Calibri"/>
              <a:cs typeface="Calibri"/>
            </a:endParaRPr>
          </a:p>
          <a:p>
            <a:pPr marL="1018187" marR="4020667" algn="ctr">
              <a:lnSpc>
                <a:spcPct val="101725"/>
              </a:lnSpc>
              <a:spcBef>
                <a:spcPts val="15"/>
              </a:spcBef>
            </a:pPr>
            <a:r>
              <a:rPr dirty="0" smtClean="0" sz="1450" spc="1">
                <a:latin typeface="Calibri"/>
                <a:cs typeface="Calibri"/>
              </a:rPr>
              <a:t>1</a:t>
            </a:r>
            <a:r>
              <a:rPr dirty="0" smtClean="0" sz="1450" spc="1">
                <a:latin typeface="Calibri"/>
                <a:cs typeface="Calibri"/>
              </a:rPr>
              <a:t>1</a:t>
            </a:r>
            <a:r>
              <a:rPr dirty="0" smtClean="0" sz="1450" spc="1">
                <a:latin typeface="Calibri"/>
                <a:cs typeface="Calibri"/>
              </a:rPr>
              <a:t>%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95387" y="1598676"/>
            <a:ext cx="9966896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0" y="6400800"/>
            <a:ext cx="12192000" cy="457199"/>
          </a:xfrm>
          <a:custGeom>
            <a:avLst/>
            <a:gdLst/>
            <a:ahLst/>
            <a:cxnLst/>
            <a:rect l="l" t="t" r="r" b="b"/>
            <a:pathLst>
              <a:path w="12192000" h="457199">
                <a:moveTo>
                  <a:pt x="12192000" y="457199"/>
                </a:moveTo>
                <a:lnTo>
                  <a:pt x="12192000" y="0"/>
                </a:lnTo>
                <a:lnTo>
                  <a:pt x="0" y="0"/>
                </a:lnTo>
                <a:lnTo>
                  <a:pt x="0" y="457199"/>
                </a:lnTo>
                <a:lnTo>
                  <a:pt x="12192000" y="457199"/>
                </a:lnTo>
                <a:close/>
              </a:path>
            </a:pathLst>
          </a:custGeom>
          <a:solidFill>
            <a:srgbClr val="BC572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6334125"/>
            <a:ext cx="12192000" cy="66675"/>
          </a:xfrm>
          <a:custGeom>
            <a:avLst/>
            <a:gdLst/>
            <a:ahLst/>
            <a:cxnLst/>
            <a:rect l="l" t="t" r="r" b="b"/>
            <a:pathLst>
              <a:path w="12192000" h="66675">
                <a:moveTo>
                  <a:pt x="0" y="66675"/>
                </a:moveTo>
                <a:lnTo>
                  <a:pt x="12192000" y="66675"/>
                </a:lnTo>
                <a:lnTo>
                  <a:pt x="12192000" y="0"/>
                </a:lnTo>
                <a:lnTo>
                  <a:pt x="0" y="0"/>
                </a:lnTo>
                <a:lnTo>
                  <a:pt x="0" y="66675"/>
                </a:lnTo>
                <a:close/>
              </a:path>
            </a:pathLst>
          </a:custGeom>
          <a:solidFill>
            <a:srgbClr val="E3831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1195387" y="1738376"/>
            <a:ext cx="9966896" cy="0"/>
          </a:xfrm>
          <a:custGeom>
            <a:avLst/>
            <a:gdLst/>
            <a:ahLst/>
            <a:cxnLst/>
            <a:rect l="l" t="t" r="r" b="b"/>
            <a:pathLst>
              <a:path w="9966896" h="0">
                <a:moveTo>
                  <a:pt x="0" y="0"/>
                </a:moveTo>
                <a:lnTo>
                  <a:pt x="9966896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819275" y="1847850"/>
            <a:ext cx="8439150" cy="44005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176972" y="1096682"/>
            <a:ext cx="4935207" cy="588010"/>
          </a:xfrm>
          <a:prstGeom prst="rect">
            <a:avLst/>
          </a:prstGeom>
        </p:spPr>
        <p:txBody>
          <a:bodyPr wrap="square" lIns="0" tIns="29305" rIns="0" bIns="0" rtlCol="0">
            <a:noAutofit/>
          </a:bodyPr>
          <a:lstStyle/>
          <a:p>
            <a:pPr marL="12700">
              <a:lnSpc>
                <a:spcPts val="4615"/>
              </a:lnSpc>
            </a:pPr>
            <a:r>
              <a:rPr dirty="0" smtClean="0" sz="4450" spc="-101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dirty="0" smtClean="0" sz="4450" spc="-101">
                <a:solidFill>
                  <a:srgbClr val="404040"/>
                </a:solidFill>
                <a:latin typeface="Times New Roman"/>
                <a:cs typeface="Times New Roman"/>
              </a:rPr>
              <a:t>P</a:t>
            </a:r>
            <a:r>
              <a:rPr dirty="0" smtClean="0" sz="4450" spc="-101">
                <a:solidFill>
                  <a:srgbClr val="404040"/>
                </a:solidFill>
                <a:latin typeface="Times New Roman"/>
                <a:cs typeface="Times New Roman"/>
              </a:rPr>
              <a:t>P</a:t>
            </a:r>
            <a:r>
              <a:rPr dirty="0" smtClean="0" sz="4450" spc="-101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mtClean="0" sz="4450" spc="-101">
                <a:solidFill>
                  <a:srgbClr val="404040"/>
                </a:solidFill>
                <a:latin typeface="Times New Roman"/>
                <a:cs typeface="Times New Roman"/>
              </a:rPr>
              <a:t>G</a:t>
            </a:r>
            <a:r>
              <a:rPr dirty="0" smtClean="0" sz="4450" spc="-101">
                <a:solidFill>
                  <a:srgbClr val="404040"/>
                </a:solidFill>
                <a:latin typeface="Times New Roman"/>
                <a:cs typeface="Times New Roman"/>
              </a:rPr>
              <a:t>E</a:t>
            </a:r>
            <a:r>
              <a:rPr dirty="0" smtClean="0" sz="4450" spc="-101">
                <a:solidFill>
                  <a:srgbClr val="404040"/>
                </a:solidFill>
                <a:latin typeface="Times New Roman"/>
                <a:cs typeface="Times New Roman"/>
              </a:rPr>
              <a:t>O</a:t>
            </a:r>
            <a:r>
              <a:rPr dirty="0" smtClean="0" sz="4450" spc="-101">
                <a:solidFill>
                  <a:srgbClr val="404040"/>
                </a:solidFill>
                <a:latin typeface="Times New Roman"/>
                <a:cs typeface="Times New Roman"/>
              </a:rPr>
              <a:t>E</a:t>
            </a:r>
            <a:r>
              <a:rPr dirty="0" smtClean="0" sz="4450" spc="-101">
                <a:solidFill>
                  <a:srgbClr val="404040"/>
                </a:solidFill>
                <a:latin typeface="Times New Roman"/>
                <a:cs typeface="Times New Roman"/>
              </a:rPr>
              <a:t>S</a:t>
            </a:r>
            <a:r>
              <a:rPr dirty="0" smtClean="0" sz="4450" spc="-101">
                <a:solidFill>
                  <a:srgbClr val="404040"/>
                </a:solidFill>
                <a:latin typeface="Times New Roman"/>
                <a:cs typeface="Times New Roman"/>
              </a:rPr>
              <a:t>P</a:t>
            </a:r>
            <a:r>
              <a:rPr dirty="0" smtClean="0" sz="4450" spc="-101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dirty="0" smtClean="0" sz="4450" spc="-101">
                <a:solidFill>
                  <a:srgbClr val="404040"/>
                </a:solidFill>
                <a:latin typeface="Times New Roman"/>
                <a:cs typeface="Times New Roman"/>
              </a:rPr>
              <a:t>C</a:t>
            </a:r>
            <a:r>
              <a:rPr dirty="0" smtClean="0" sz="4450" spc="-101">
                <a:solidFill>
                  <a:srgbClr val="404040"/>
                </a:solidFill>
                <a:latin typeface="Times New Roman"/>
                <a:cs typeface="Times New Roman"/>
              </a:rPr>
              <a:t>I</a:t>
            </a:r>
            <a:r>
              <a:rPr dirty="0" smtClean="0" sz="4450" spc="-101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dirty="0" smtClean="0" sz="4450" spc="-101">
                <a:solidFill>
                  <a:srgbClr val="404040"/>
                </a:solidFill>
                <a:latin typeface="Times New Roman"/>
                <a:cs typeface="Times New Roman"/>
              </a:rPr>
              <a:t>L</a:t>
            </a:r>
            <a:endParaRPr sz="445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95387" y="1598676"/>
            <a:ext cx="9966896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/>
          <p:nvPr/>
        </p:nvSpPr>
        <p:spPr>
          <a:xfrm>
            <a:off x="0" y="6400800"/>
            <a:ext cx="12192000" cy="457199"/>
          </a:xfrm>
          <a:custGeom>
            <a:avLst/>
            <a:gdLst/>
            <a:ahLst/>
            <a:cxnLst/>
            <a:rect l="l" t="t" r="r" b="b"/>
            <a:pathLst>
              <a:path w="12192000" h="457199">
                <a:moveTo>
                  <a:pt x="12192000" y="457199"/>
                </a:moveTo>
                <a:lnTo>
                  <a:pt x="12192000" y="0"/>
                </a:lnTo>
                <a:lnTo>
                  <a:pt x="0" y="0"/>
                </a:lnTo>
                <a:lnTo>
                  <a:pt x="0" y="457199"/>
                </a:lnTo>
                <a:lnTo>
                  <a:pt x="12192000" y="457199"/>
                </a:lnTo>
                <a:close/>
              </a:path>
            </a:pathLst>
          </a:custGeom>
          <a:solidFill>
            <a:srgbClr val="BC572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" name="object 15"/>
          <p:cNvSpPr/>
          <p:nvPr/>
        </p:nvSpPr>
        <p:spPr>
          <a:xfrm>
            <a:off x="0" y="6334125"/>
            <a:ext cx="12192000" cy="66675"/>
          </a:xfrm>
          <a:custGeom>
            <a:avLst/>
            <a:gdLst/>
            <a:ahLst/>
            <a:cxnLst/>
            <a:rect l="l" t="t" r="r" b="b"/>
            <a:pathLst>
              <a:path w="12192000" h="66675">
                <a:moveTo>
                  <a:pt x="0" y="66675"/>
                </a:moveTo>
                <a:lnTo>
                  <a:pt x="12192000" y="66675"/>
                </a:lnTo>
                <a:lnTo>
                  <a:pt x="12192000" y="0"/>
                </a:lnTo>
                <a:lnTo>
                  <a:pt x="0" y="0"/>
                </a:lnTo>
                <a:lnTo>
                  <a:pt x="0" y="66675"/>
                </a:lnTo>
                <a:close/>
              </a:path>
            </a:pathLst>
          </a:custGeom>
          <a:solidFill>
            <a:srgbClr val="E3831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1195387" y="1738376"/>
            <a:ext cx="9966896" cy="0"/>
          </a:xfrm>
          <a:custGeom>
            <a:avLst/>
            <a:gdLst/>
            <a:ahLst/>
            <a:cxnLst/>
            <a:rect l="l" t="t" r="r" b="b"/>
            <a:pathLst>
              <a:path w="9966896" h="0">
                <a:moveTo>
                  <a:pt x="0" y="0"/>
                </a:moveTo>
                <a:lnTo>
                  <a:pt x="9966896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5381625" y="1838325"/>
            <a:ext cx="2305050" cy="172402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1524000" y="4581525"/>
            <a:ext cx="2028825" cy="161925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5381625" y="3609975"/>
            <a:ext cx="1943100" cy="25908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7391400" y="3609975"/>
            <a:ext cx="1428750" cy="25431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7743825" y="1828800"/>
            <a:ext cx="3038475" cy="17335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3609975" y="4181475"/>
            <a:ext cx="1704975" cy="20193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8886825" y="3619500"/>
            <a:ext cx="1895475" cy="25336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1524000" y="1828800"/>
            <a:ext cx="2028825" cy="2705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3600450" y="1828800"/>
            <a:ext cx="1714500" cy="22955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195955" y="1044340"/>
            <a:ext cx="5972598" cy="635952"/>
          </a:xfrm>
          <a:prstGeom prst="rect">
            <a:avLst/>
          </a:prstGeom>
        </p:spPr>
        <p:txBody>
          <a:bodyPr wrap="square" lIns="0" tIns="31781" rIns="0" bIns="0" rtlCol="0">
            <a:noAutofit/>
          </a:bodyPr>
          <a:lstStyle/>
          <a:p>
            <a:pPr marL="12700">
              <a:lnSpc>
                <a:spcPts val="5005"/>
              </a:lnSpc>
            </a:pPr>
            <a:r>
              <a:rPr dirty="0" smtClean="0" sz="4800" spc="-91">
                <a:solidFill>
                  <a:srgbClr val="404040"/>
                </a:solidFill>
                <a:latin typeface="Calibri Light"/>
                <a:cs typeface="Calibri Light"/>
              </a:rPr>
              <a:t>¡</a:t>
            </a:r>
            <a:r>
              <a:rPr dirty="0" smtClean="0" sz="4800" spc="-91">
                <a:solidFill>
                  <a:srgbClr val="404040"/>
                </a:solidFill>
                <a:latin typeface="Calibri Light"/>
                <a:cs typeface="Calibri Light"/>
              </a:rPr>
              <a:t>G</a:t>
            </a:r>
            <a:r>
              <a:rPr dirty="0" smtClean="0" sz="4800" spc="-91">
                <a:solidFill>
                  <a:srgbClr val="404040"/>
                </a:solidFill>
                <a:latin typeface="Calibri Light"/>
                <a:cs typeface="Calibri Light"/>
              </a:rPr>
              <a:t>r</a:t>
            </a:r>
            <a:r>
              <a:rPr dirty="0" smtClean="0" sz="4800" spc="-91">
                <a:solidFill>
                  <a:srgbClr val="404040"/>
                </a:solidFill>
                <a:latin typeface="Calibri Light"/>
                <a:cs typeface="Calibri Light"/>
              </a:rPr>
              <a:t>a</a:t>
            </a:r>
            <a:r>
              <a:rPr dirty="0" smtClean="0" sz="4800" spc="-91">
                <a:solidFill>
                  <a:srgbClr val="404040"/>
                </a:solidFill>
                <a:latin typeface="Calibri Light"/>
                <a:cs typeface="Calibri Light"/>
              </a:rPr>
              <a:t>c</a:t>
            </a:r>
            <a:r>
              <a:rPr dirty="0" smtClean="0" sz="4800" spc="-91">
                <a:solidFill>
                  <a:srgbClr val="404040"/>
                </a:solidFill>
                <a:latin typeface="Calibri Light"/>
                <a:cs typeface="Calibri Light"/>
              </a:rPr>
              <a:t>i</a:t>
            </a:r>
            <a:r>
              <a:rPr dirty="0" smtClean="0" sz="4800" spc="-91">
                <a:solidFill>
                  <a:srgbClr val="404040"/>
                </a:solidFill>
                <a:latin typeface="Calibri Light"/>
                <a:cs typeface="Calibri Light"/>
              </a:rPr>
              <a:t>a</a:t>
            </a:r>
            <a:r>
              <a:rPr dirty="0" smtClean="0" sz="4800" spc="-91">
                <a:solidFill>
                  <a:srgbClr val="404040"/>
                </a:solidFill>
                <a:latin typeface="Calibri Light"/>
                <a:cs typeface="Calibri Light"/>
              </a:rPr>
              <a:t>s</a:t>
            </a:r>
            <a:r>
              <a:rPr dirty="0" smtClean="0" sz="4800" spc="-91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dirty="0" smtClean="0" sz="4800" spc="-91">
                <a:solidFill>
                  <a:srgbClr val="404040"/>
                </a:solidFill>
                <a:latin typeface="Calibri Light"/>
                <a:cs typeface="Calibri Light"/>
              </a:rPr>
              <a:t>p</a:t>
            </a:r>
            <a:r>
              <a:rPr dirty="0" smtClean="0" sz="4800" spc="-91">
                <a:solidFill>
                  <a:srgbClr val="404040"/>
                </a:solidFill>
                <a:latin typeface="Calibri Light"/>
                <a:cs typeface="Calibri Light"/>
              </a:rPr>
              <a:t>o</a:t>
            </a:r>
            <a:r>
              <a:rPr dirty="0" smtClean="0" sz="4800" spc="-91">
                <a:solidFill>
                  <a:srgbClr val="404040"/>
                </a:solidFill>
                <a:latin typeface="Calibri Light"/>
                <a:cs typeface="Calibri Light"/>
              </a:rPr>
              <a:t>r</a:t>
            </a:r>
            <a:r>
              <a:rPr dirty="0" smtClean="0" sz="4800" spc="-91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dirty="0" smtClean="0" sz="4800" spc="-91">
                <a:solidFill>
                  <a:srgbClr val="404040"/>
                </a:solidFill>
                <a:latin typeface="Calibri Light"/>
                <a:cs typeface="Calibri Light"/>
              </a:rPr>
              <a:t>s</a:t>
            </a:r>
            <a:r>
              <a:rPr dirty="0" smtClean="0" sz="4800" spc="-91">
                <a:solidFill>
                  <a:srgbClr val="404040"/>
                </a:solidFill>
                <a:latin typeface="Calibri Light"/>
                <a:cs typeface="Calibri Light"/>
              </a:rPr>
              <a:t>u</a:t>
            </a:r>
            <a:r>
              <a:rPr dirty="0" smtClean="0" sz="4800" spc="-91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dirty="0" smtClean="0" sz="4800" spc="-91">
                <a:solidFill>
                  <a:srgbClr val="404040"/>
                </a:solidFill>
                <a:latin typeface="Calibri Light"/>
                <a:cs typeface="Calibri Light"/>
              </a:rPr>
              <a:t>a</a:t>
            </a:r>
            <a:r>
              <a:rPr dirty="0" smtClean="0" sz="4800" spc="-91">
                <a:solidFill>
                  <a:srgbClr val="404040"/>
                </a:solidFill>
                <a:latin typeface="Calibri Light"/>
                <a:cs typeface="Calibri Light"/>
              </a:rPr>
              <a:t>t</a:t>
            </a:r>
            <a:r>
              <a:rPr dirty="0" smtClean="0" sz="4800" spc="-91">
                <a:solidFill>
                  <a:srgbClr val="404040"/>
                </a:solidFill>
                <a:latin typeface="Calibri Light"/>
                <a:cs typeface="Calibri Light"/>
              </a:rPr>
              <a:t>e</a:t>
            </a:r>
            <a:r>
              <a:rPr dirty="0" smtClean="0" sz="4800" spc="-91">
                <a:solidFill>
                  <a:srgbClr val="404040"/>
                </a:solidFill>
                <a:latin typeface="Calibri Light"/>
                <a:cs typeface="Calibri Light"/>
              </a:rPr>
              <a:t>n</a:t>
            </a:r>
            <a:r>
              <a:rPr dirty="0" smtClean="0" sz="4800" spc="-91">
                <a:solidFill>
                  <a:srgbClr val="404040"/>
                </a:solidFill>
                <a:latin typeface="Calibri Light"/>
                <a:cs typeface="Calibri Light"/>
              </a:rPr>
              <a:t>c</a:t>
            </a:r>
            <a:r>
              <a:rPr dirty="0" smtClean="0" sz="4800" spc="-91">
                <a:solidFill>
                  <a:srgbClr val="404040"/>
                </a:solidFill>
                <a:latin typeface="Calibri Light"/>
                <a:cs typeface="Calibri Light"/>
              </a:rPr>
              <a:t>i</a:t>
            </a:r>
            <a:r>
              <a:rPr dirty="0" smtClean="0" sz="4800" spc="-91">
                <a:solidFill>
                  <a:srgbClr val="404040"/>
                </a:solidFill>
                <a:latin typeface="Calibri Light"/>
                <a:cs typeface="Calibri Light"/>
              </a:rPr>
              <a:t>ó</a:t>
            </a:r>
            <a:r>
              <a:rPr dirty="0" smtClean="0" sz="4800" spc="-91">
                <a:solidFill>
                  <a:srgbClr val="404040"/>
                </a:solidFill>
                <a:latin typeface="Calibri Light"/>
                <a:cs typeface="Calibri Light"/>
              </a:rPr>
              <a:t>n</a:t>
            </a:r>
            <a:r>
              <a:rPr dirty="0" smtClean="0" sz="4800" spc="-91">
                <a:solidFill>
                  <a:srgbClr val="404040"/>
                </a:solidFill>
                <a:latin typeface="Calibri Light"/>
                <a:cs typeface="Calibri Light"/>
              </a:rPr>
              <a:t>!</a:t>
            </a:r>
            <a:endParaRPr sz="4800">
              <a:latin typeface="Calibri Light"/>
              <a:cs typeface="Calibri Light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95387" y="1598676"/>
            <a:ext cx="9966896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/>
          <p:nvPr/>
        </p:nvSpPr>
        <p:spPr>
          <a:xfrm>
            <a:off x="0" y="6400800"/>
            <a:ext cx="12192000" cy="457199"/>
          </a:xfrm>
          <a:custGeom>
            <a:avLst/>
            <a:gdLst/>
            <a:ahLst/>
            <a:cxnLst/>
            <a:rect l="l" t="t" r="r" b="b"/>
            <a:pathLst>
              <a:path w="12192000" h="457199">
                <a:moveTo>
                  <a:pt x="12192000" y="457199"/>
                </a:moveTo>
                <a:lnTo>
                  <a:pt x="12192000" y="0"/>
                </a:lnTo>
                <a:lnTo>
                  <a:pt x="0" y="0"/>
                </a:lnTo>
                <a:lnTo>
                  <a:pt x="0" y="457199"/>
                </a:lnTo>
                <a:lnTo>
                  <a:pt x="12192000" y="457199"/>
                </a:lnTo>
                <a:close/>
              </a:path>
            </a:pathLst>
          </a:custGeom>
          <a:solidFill>
            <a:srgbClr val="BC572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" name="object 16"/>
          <p:cNvSpPr/>
          <p:nvPr/>
        </p:nvSpPr>
        <p:spPr>
          <a:xfrm>
            <a:off x="0" y="6334125"/>
            <a:ext cx="12192000" cy="66675"/>
          </a:xfrm>
          <a:custGeom>
            <a:avLst/>
            <a:gdLst/>
            <a:ahLst/>
            <a:cxnLst/>
            <a:rect l="l" t="t" r="r" b="b"/>
            <a:pathLst>
              <a:path w="12192000" h="66675">
                <a:moveTo>
                  <a:pt x="0" y="66675"/>
                </a:moveTo>
                <a:lnTo>
                  <a:pt x="12192000" y="66675"/>
                </a:lnTo>
                <a:lnTo>
                  <a:pt x="12192000" y="0"/>
                </a:lnTo>
                <a:lnTo>
                  <a:pt x="0" y="0"/>
                </a:lnTo>
                <a:lnTo>
                  <a:pt x="0" y="66675"/>
                </a:lnTo>
                <a:close/>
              </a:path>
            </a:pathLst>
          </a:custGeom>
          <a:solidFill>
            <a:srgbClr val="E3831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1195387" y="1738376"/>
            <a:ext cx="9966896" cy="0"/>
          </a:xfrm>
          <a:custGeom>
            <a:avLst/>
            <a:gdLst/>
            <a:ahLst/>
            <a:cxnLst/>
            <a:rect l="l" t="t" r="r" b="b"/>
            <a:pathLst>
              <a:path w="9966896" h="0">
                <a:moveTo>
                  <a:pt x="0" y="0"/>
                </a:moveTo>
                <a:lnTo>
                  <a:pt x="9966896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200025" y="1962150"/>
            <a:ext cx="6219825" cy="2590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6562725" y="1962150"/>
            <a:ext cx="5257800" cy="28289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1075690" y="1173403"/>
            <a:ext cx="3679952" cy="530860"/>
          </a:xfrm>
          <a:prstGeom prst="rect">
            <a:avLst/>
          </a:prstGeom>
        </p:spPr>
        <p:txBody>
          <a:bodyPr wrap="square" lIns="0" tIns="26384" rIns="0" bIns="0" rtlCol="0">
            <a:noAutofit/>
          </a:bodyPr>
          <a:lstStyle/>
          <a:p>
            <a:pPr marL="12700">
              <a:lnSpc>
                <a:spcPts val="4155"/>
              </a:lnSpc>
            </a:pPr>
            <a:r>
              <a:rPr dirty="0" smtClean="0" sz="4000" spc="-31" b="1">
                <a:solidFill>
                  <a:srgbClr val="404040"/>
                </a:solidFill>
                <a:latin typeface="Times New Roman"/>
                <a:cs typeface="Times New Roman"/>
              </a:rPr>
              <a:t>C</a:t>
            </a:r>
            <a:r>
              <a:rPr dirty="0" smtClean="0" sz="4000" spc="-31" b="1">
                <a:solidFill>
                  <a:srgbClr val="404040"/>
                </a:solidFill>
                <a:latin typeface="Times New Roman"/>
                <a:cs typeface="Times New Roman"/>
              </a:rPr>
              <a:t>O</a:t>
            </a:r>
            <a:r>
              <a:rPr dirty="0" smtClean="0" sz="4000" spc="-31" b="1">
                <a:solidFill>
                  <a:srgbClr val="404040"/>
                </a:solidFill>
                <a:latin typeface="Times New Roman"/>
                <a:cs typeface="Times New Roman"/>
              </a:rPr>
              <a:t>N</a:t>
            </a:r>
            <a:r>
              <a:rPr dirty="0" smtClean="0" sz="4000" spc="-31" b="1">
                <a:solidFill>
                  <a:srgbClr val="404040"/>
                </a:solidFill>
                <a:latin typeface="Times New Roman"/>
                <a:cs typeface="Times New Roman"/>
              </a:rPr>
              <a:t>D</a:t>
            </a:r>
            <a:r>
              <a:rPr dirty="0" smtClean="0" sz="4000" spc="-31" b="1">
                <a:solidFill>
                  <a:srgbClr val="404040"/>
                </a:solidFill>
                <a:latin typeface="Times New Roman"/>
                <a:cs typeface="Times New Roman"/>
              </a:rPr>
              <a:t>I</a:t>
            </a:r>
            <a:r>
              <a:rPr dirty="0" smtClean="0" sz="4000" spc="-31" b="1">
                <a:solidFill>
                  <a:srgbClr val="404040"/>
                </a:solidFill>
                <a:latin typeface="Times New Roman"/>
                <a:cs typeface="Times New Roman"/>
              </a:rPr>
              <a:t>C</a:t>
            </a:r>
            <a:r>
              <a:rPr dirty="0" smtClean="0" sz="4000" spc="-31" b="1">
                <a:solidFill>
                  <a:srgbClr val="404040"/>
                </a:solidFill>
                <a:latin typeface="Times New Roman"/>
                <a:cs typeface="Times New Roman"/>
              </a:rPr>
              <a:t>I</a:t>
            </a:r>
            <a:r>
              <a:rPr dirty="0" smtClean="0" sz="4000" spc="-31" b="1">
                <a:solidFill>
                  <a:srgbClr val="404040"/>
                </a:solidFill>
                <a:latin typeface="Times New Roman"/>
                <a:cs typeface="Times New Roman"/>
              </a:rPr>
              <a:t>O</a:t>
            </a:r>
            <a:r>
              <a:rPr dirty="0" smtClean="0" sz="4000" spc="-31" b="1">
                <a:solidFill>
                  <a:srgbClr val="404040"/>
                </a:solidFill>
                <a:latin typeface="Times New Roman"/>
                <a:cs typeface="Times New Roman"/>
              </a:rPr>
              <a:t>N</a:t>
            </a:r>
            <a:r>
              <a:rPr dirty="0" smtClean="0" sz="4000" spc="-31" b="1">
                <a:solidFill>
                  <a:srgbClr val="404040"/>
                </a:solidFill>
                <a:latin typeface="Times New Roman"/>
                <a:cs typeface="Times New Roman"/>
              </a:rPr>
              <a:t>E</a:t>
            </a:r>
            <a:r>
              <a:rPr dirty="0" smtClean="0" sz="4000" spc="-31" b="1">
                <a:solidFill>
                  <a:srgbClr val="404040"/>
                </a:solidFill>
                <a:latin typeface="Times New Roman"/>
                <a:cs typeface="Times New Roman"/>
              </a:rPr>
              <a:t>S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773129" y="1173403"/>
            <a:ext cx="2289432" cy="530860"/>
          </a:xfrm>
          <a:prstGeom prst="rect">
            <a:avLst/>
          </a:prstGeom>
        </p:spPr>
        <p:txBody>
          <a:bodyPr wrap="square" lIns="0" tIns="26384" rIns="0" bIns="0" rtlCol="0">
            <a:noAutofit/>
          </a:bodyPr>
          <a:lstStyle/>
          <a:p>
            <a:pPr marL="12700">
              <a:lnSpc>
                <a:spcPts val="4155"/>
              </a:lnSpc>
            </a:pPr>
            <a:r>
              <a:rPr dirty="0" smtClean="0" sz="4000" spc="-34" b="1">
                <a:solidFill>
                  <a:srgbClr val="404040"/>
                </a:solidFill>
                <a:latin typeface="Times New Roman"/>
                <a:cs typeface="Times New Roman"/>
              </a:rPr>
              <a:t>P</a:t>
            </a:r>
            <a:r>
              <a:rPr dirty="0" smtClean="0" sz="4000" spc="-34" b="1">
                <a:solidFill>
                  <a:srgbClr val="404040"/>
                </a:solidFill>
                <a:latin typeface="Times New Roman"/>
                <a:cs typeface="Times New Roman"/>
              </a:rPr>
              <a:t>R</a:t>
            </a:r>
            <a:r>
              <a:rPr dirty="0" smtClean="0" sz="4000" spc="-34" b="1">
                <a:solidFill>
                  <a:srgbClr val="404040"/>
                </a:solidFill>
                <a:latin typeface="Times New Roman"/>
                <a:cs typeface="Times New Roman"/>
              </a:rPr>
              <a:t>E</a:t>
            </a:r>
            <a:r>
              <a:rPr dirty="0" smtClean="0" sz="4000" spc="-34" b="1">
                <a:solidFill>
                  <a:srgbClr val="404040"/>
                </a:solidFill>
                <a:latin typeface="Times New Roman"/>
                <a:cs typeface="Times New Roman"/>
              </a:rPr>
              <a:t>V</a:t>
            </a:r>
            <a:r>
              <a:rPr dirty="0" smtClean="0" sz="4000" spc="-34" b="1">
                <a:solidFill>
                  <a:srgbClr val="404040"/>
                </a:solidFill>
                <a:latin typeface="Times New Roman"/>
                <a:cs typeface="Times New Roman"/>
              </a:rPr>
              <a:t>I</a:t>
            </a:r>
            <a:r>
              <a:rPr dirty="0" smtClean="0" sz="4000" spc="-34" b="1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dirty="0" smtClean="0" sz="4000" spc="-34" b="1">
                <a:solidFill>
                  <a:srgbClr val="404040"/>
                </a:solidFill>
                <a:latin typeface="Times New Roman"/>
                <a:cs typeface="Times New Roman"/>
              </a:rPr>
              <a:t>S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051238" y="1173403"/>
            <a:ext cx="466246" cy="530860"/>
          </a:xfrm>
          <a:prstGeom prst="rect">
            <a:avLst/>
          </a:prstGeom>
        </p:spPr>
        <p:txBody>
          <a:bodyPr wrap="square" lIns="0" tIns="26384" rIns="0" bIns="0" rtlCol="0">
            <a:noAutofit/>
          </a:bodyPr>
          <a:lstStyle/>
          <a:p>
            <a:pPr marL="12700">
              <a:lnSpc>
                <a:spcPts val="4155"/>
              </a:lnSpc>
            </a:pPr>
            <a:r>
              <a:rPr dirty="0" smtClean="0" sz="4000" b="1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499075" y="1173403"/>
            <a:ext cx="799849" cy="530860"/>
          </a:xfrm>
          <a:prstGeom prst="rect">
            <a:avLst/>
          </a:prstGeom>
        </p:spPr>
        <p:txBody>
          <a:bodyPr wrap="square" lIns="0" tIns="26384" rIns="0" bIns="0" rtlCol="0">
            <a:noAutofit/>
          </a:bodyPr>
          <a:lstStyle/>
          <a:p>
            <a:pPr marL="12700">
              <a:lnSpc>
                <a:spcPts val="4155"/>
              </a:lnSpc>
            </a:pPr>
            <a:r>
              <a:rPr dirty="0" smtClean="0" sz="4000" spc="-14" b="1">
                <a:solidFill>
                  <a:srgbClr val="404040"/>
                </a:solidFill>
                <a:latin typeface="Times New Roman"/>
                <a:cs typeface="Times New Roman"/>
              </a:rPr>
              <a:t>L</a:t>
            </a:r>
            <a:r>
              <a:rPr dirty="0" smtClean="0" sz="4000" spc="-14" b="1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290120" y="1173403"/>
            <a:ext cx="3040048" cy="530860"/>
          </a:xfrm>
          <a:prstGeom prst="rect">
            <a:avLst/>
          </a:prstGeom>
        </p:spPr>
        <p:txBody>
          <a:bodyPr wrap="square" lIns="0" tIns="26384" rIns="0" bIns="0" rtlCol="0">
            <a:noAutofit/>
          </a:bodyPr>
          <a:lstStyle/>
          <a:p>
            <a:pPr marL="12700">
              <a:lnSpc>
                <a:spcPts val="4155"/>
              </a:lnSpc>
            </a:pPr>
            <a:r>
              <a:rPr dirty="0" smtClean="0" sz="4000" spc="-33" b="1">
                <a:solidFill>
                  <a:srgbClr val="404040"/>
                </a:solidFill>
                <a:latin typeface="Times New Roman"/>
                <a:cs typeface="Times New Roman"/>
              </a:rPr>
              <a:t>E</a:t>
            </a:r>
            <a:r>
              <a:rPr dirty="0" smtClean="0" sz="4000" spc="-33" b="1">
                <a:solidFill>
                  <a:srgbClr val="404040"/>
                </a:solidFill>
                <a:latin typeface="Times New Roman"/>
                <a:cs typeface="Times New Roman"/>
              </a:rPr>
              <a:t>J</a:t>
            </a:r>
            <a:r>
              <a:rPr dirty="0" smtClean="0" sz="4000" spc="-33" b="1">
                <a:solidFill>
                  <a:srgbClr val="404040"/>
                </a:solidFill>
                <a:latin typeface="Times New Roman"/>
                <a:cs typeface="Times New Roman"/>
              </a:rPr>
              <a:t>E</a:t>
            </a:r>
            <a:r>
              <a:rPr dirty="0" smtClean="0" sz="4000" spc="-33" b="1">
                <a:solidFill>
                  <a:srgbClr val="404040"/>
                </a:solidFill>
                <a:latin typeface="Times New Roman"/>
                <a:cs typeface="Times New Roman"/>
              </a:rPr>
              <a:t>C</a:t>
            </a:r>
            <a:r>
              <a:rPr dirty="0" smtClean="0" sz="4000" spc="-33" b="1">
                <a:solidFill>
                  <a:srgbClr val="404040"/>
                </a:solidFill>
                <a:latin typeface="Times New Roman"/>
                <a:cs typeface="Times New Roman"/>
              </a:rPr>
              <a:t>U</a:t>
            </a:r>
            <a:r>
              <a:rPr dirty="0" smtClean="0" sz="4000" spc="-33" b="1">
                <a:solidFill>
                  <a:srgbClr val="404040"/>
                </a:solidFill>
                <a:latin typeface="Times New Roman"/>
                <a:cs typeface="Times New Roman"/>
              </a:rPr>
              <a:t>C</a:t>
            </a:r>
            <a:r>
              <a:rPr dirty="0" smtClean="0" sz="4000" spc="-33" b="1">
                <a:solidFill>
                  <a:srgbClr val="404040"/>
                </a:solidFill>
                <a:latin typeface="Times New Roman"/>
                <a:cs typeface="Times New Roman"/>
              </a:rPr>
              <a:t>I</a:t>
            </a:r>
            <a:r>
              <a:rPr dirty="0" smtClean="0" sz="4000" spc="-33" b="1">
                <a:solidFill>
                  <a:srgbClr val="404040"/>
                </a:solidFill>
                <a:latin typeface="Times New Roman"/>
                <a:cs typeface="Times New Roman"/>
              </a:rPr>
              <a:t>Ó</a:t>
            </a:r>
            <a:r>
              <a:rPr dirty="0" smtClean="0" sz="4000" spc="-33" b="1">
                <a:solidFill>
                  <a:srgbClr val="404040"/>
                </a:solidFill>
                <a:latin typeface="Times New Roman"/>
                <a:cs typeface="Times New Roman"/>
              </a:rPr>
              <a:t>N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26129" y="4362841"/>
            <a:ext cx="2048746" cy="159067"/>
          </a:xfrm>
          <a:prstGeom prst="rect">
            <a:avLst/>
          </a:prstGeom>
        </p:spPr>
        <p:txBody>
          <a:bodyPr wrap="square" lIns="0" tIns="7461" rIns="0" bIns="0" rtlCol="0">
            <a:noAutofit/>
          </a:bodyPr>
          <a:lstStyle/>
          <a:p>
            <a:pPr marL="12700">
              <a:lnSpc>
                <a:spcPts val="1175"/>
              </a:lnSpc>
            </a:pPr>
            <a:r>
              <a:rPr dirty="0" smtClean="0" sz="1050" spc="-1" b="1">
                <a:latin typeface="Times New Roman"/>
                <a:cs typeface="Times New Roman"/>
              </a:rPr>
              <a:t>I</a:t>
            </a:r>
            <a:r>
              <a:rPr dirty="0" smtClean="0" sz="1050" spc="-1" b="1">
                <a:latin typeface="Times New Roman"/>
                <a:cs typeface="Times New Roman"/>
              </a:rPr>
              <a:t>m</a:t>
            </a:r>
            <a:r>
              <a:rPr dirty="0" smtClean="0" sz="1050" spc="-1" b="1">
                <a:latin typeface="Times New Roman"/>
                <a:cs typeface="Times New Roman"/>
              </a:rPr>
              <a:t>ag</a:t>
            </a:r>
            <a:r>
              <a:rPr dirty="0" smtClean="0" sz="1050" spc="-1" b="1">
                <a:latin typeface="Times New Roman"/>
                <a:cs typeface="Times New Roman"/>
              </a:rPr>
              <a:t>e</a:t>
            </a:r>
            <a:r>
              <a:rPr dirty="0" smtClean="0" sz="1050" spc="-1" b="1">
                <a:latin typeface="Times New Roman"/>
                <a:cs typeface="Times New Roman"/>
              </a:rPr>
              <a:t>n</a:t>
            </a:r>
            <a:r>
              <a:rPr dirty="0" smtClean="0" sz="1050" spc="-1" b="1">
                <a:latin typeface="Times New Roman"/>
                <a:cs typeface="Times New Roman"/>
              </a:rPr>
              <a:t> </a:t>
            </a:r>
            <a:r>
              <a:rPr dirty="0" smtClean="0" sz="1050" spc="-1" b="1">
                <a:latin typeface="Times New Roman"/>
                <a:cs typeface="Times New Roman"/>
              </a:rPr>
              <a:t>S</a:t>
            </a:r>
            <a:r>
              <a:rPr dirty="0" smtClean="0" sz="1050" spc="-1" b="1">
                <a:latin typeface="Times New Roman"/>
                <a:cs typeface="Times New Roman"/>
              </a:rPr>
              <a:t>a</a:t>
            </a:r>
            <a:r>
              <a:rPr dirty="0" smtClean="0" sz="1050" spc="-1" b="1">
                <a:latin typeface="Times New Roman"/>
                <a:cs typeface="Times New Roman"/>
              </a:rPr>
              <a:t>t</a:t>
            </a:r>
            <a:r>
              <a:rPr dirty="0" smtClean="0" sz="1050" spc="-1" b="1">
                <a:latin typeface="Times New Roman"/>
                <a:cs typeface="Times New Roman"/>
              </a:rPr>
              <a:t>e</a:t>
            </a:r>
            <a:r>
              <a:rPr dirty="0" smtClean="0" sz="1050" spc="-1" b="1">
                <a:latin typeface="Times New Roman"/>
                <a:cs typeface="Times New Roman"/>
              </a:rPr>
              <a:t>l</a:t>
            </a:r>
            <a:r>
              <a:rPr dirty="0" smtClean="0" sz="1050" spc="-1" b="1">
                <a:latin typeface="Times New Roman"/>
                <a:cs typeface="Times New Roman"/>
              </a:rPr>
              <a:t>i</a:t>
            </a:r>
            <a:r>
              <a:rPr dirty="0" smtClean="0" sz="1050" spc="-1" b="1">
                <a:latin typeface="Times New Roman"/>
                <a:cs typeface="Times New Roman"/>
              </a:rPr>
              <a:t>t</a:t>
            </a:r>
            <a:r>
              <a:rPr dirty="0" smtClean="0" sz="1050" spc="-1" b="1">
                <a:latin typeface="Times New Roman"/>
                <a:cs typeface="Times New Roman"/>
              </a:rPr>
              <a:t>al</a:t>
            </a:r>
            <a:r>
              <a:rPr dirty="0" smtClean="0" sz="1050" spc="-1" b="1">
                <a:latin typeface="Times New Roman"/>
                <a:cs typeface="Times New Roman"/>
              </a:rPr>
              <a:t> </a:t>
            </a:r>
            <a:r>
              <a:rPr dirty="0" smtClean="0" sz="1050" spc="-1" b="1">
                <a:latin typeface="Times New Roman"/>
                <a:cs typeface="Times New Roman"/>
              </a:rPr>
              <a:t>d</a:t>
            </a:r>
            <a:r>
              <a:rPr dirty="0" smtClean="0" sz="1050" spc="-1" b="1">
                <a:latin typeface="Times New Roman"/>
                <a:cs typeface="Times New Roman"/>
              </a:rPr>
              <a:t>e</a:t>
            </a:r>
            <a:r>
              <a:rPr dirty="0" smtClean="0" sz="1050" spc="-1" b="1">
                <a:latin typeface="Times New Roman"/>
                <a:cs typeface="Times New Roman"/>
              </a:rPr>
              <a:t> </a:t>
            </a:r>
            <a:r>
              <a:rPr dirty="0" smtClean="0" sz="1050" spc="-1" b="1">
                <a:latin typeface="Times New Roman"/>
                <a:cs typeface="Times New Roman"/>
              </a:rPr>
              <a:t>P</a:t>
            </a:r>
            <a:r>
              <a:rPr dirty="0" smtClean="0" sz="1050" spc="-1" b="1">
                <a:latin typeface="Times New Roman"/>
                <a:cs typeface="Times New Roman"/>
              </a:rPr>
              <a:t>a</a:t>
            </a:r>
            <a:r>
              <a:rPr dirty="0" smtClean="0" sz="1050" spc="-1" b="1">
                <a:latin typeface="Times New Roman"/>
                <a:cs typeface="Times New Roman"/>
              </a:rPr>
              <a:t>n</a:t>
            </a:r>
            <a:r>
              <a:rPr dirty="0" smtClean="0" sz="1050" spc="-1" b="1">
                <a:latin typeface="Times New Roman"/>
                <a:cs typeface="Times New Roman"/>
              </a:rPr>
              <a:t>a</a:t>
            </a:r>
            <a:r>
              <a:rPr dirty="0" smtClean="0" sz="1050" spc="-1" b="1">
                <a:latin typeface="Times New Roman"/>
                <a:cs typeface="Times New Roman"/>
              </a:rPr>
              <a:t>m</a:t>
            </a:r>
            <a:r>
              <a:rPr dirty="0" smtClean="0" sz="1050" spc="-1" b="1">
                <a:latin typeface="Times New Roman"/>
                <a:cs typeface="Times New Roman"/>
              </a:rPr>
              <a:t>á,</a:t>
            </a:r>
            <a:r>
              <a:rPr dirty="0" smtClean="0" sz="1050" spc="-1" b="1">
                <a:latin typeface="Times New Roman"/>
                <a:cs typeface="Times New Roman"/>
              </a:rPr>
              <a:t> </a:t>
            </a:r>
            <a:r>
              <a:rPr dirty="0" smtClean="0" sz="1050" spc="-1" b="1">
                <a:latin typeface="Times New Roman"/>
                <a:cs typeface="Times New Roman"/>
              </a:rPr>
              <a:t>N</a:t>
            </a:r>
            <a:r>
              <a:rPr dirty="0" smtClean="0" sz="1050" spc="-1" b="1">
                <a:latin typeface="Times New Roman"/>
                <a:cs typeface="Times New Roman"/>
              </a:rPr>
              <a:t>D</a:t>
            </a:r>
            <a:r>
              <a:rPr dirty="0" smtClean="0" sz="1050" spc="-1" b="1">
                <a:latin typeface="Times New Roman"/>
                <a:cs typeface="Times New Roman"/>
              </a:rPr>
              <a:t>V</a:t>
            </a:r>
            <a:r>
              <a:rPr dirty="0" smtClean="0" sz="1050" spc="-1" b="1">
                <a:latin typeface="Times New Roman"/>
                <a:cs typeface="Times New Roman"/>
              </a:rPr>
              <a:t>I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77060" y="5160203"/>
            <a:ext cx="5188085" cy="282892"/>
          </a:xfrm>
          <a:prstGeom prst="rect">
            <a:avLst/>
          </a:prstGeom>
        </p:spPr>
        <p:txBody>
          <a:bodyPr wrap="square" lIns="0" tIns="13747" rIns="0" bIns="0" rtlCol="0">
            <a:noAutofit/>
          </a:bodyPr>
          <a:lstStyle/>
          <a:p>
            <a:pPr marL="12700">
              <a:lnSpc>
                <a:spcPts val="2165"/>
              </a:lnSpc>
            </a:pPr>
            <a:r>
              <a:rPr dirty="0" smtClean="0" sz="2050" spc="-3">
                <a:latin typeface="Times New Roman"/>
                <a:cs typeface="Times New Roman"/>
              </a:rPr>
              <a:t>A</a:t>
            </a:r>
            <a:r>
              <a:rPr dirty="0" smtClean="0" sz="2050" spc="-3">
                <a:latin typeface="Times New Roman"/>
                <a:cs typeface="Times New Roman"/>
              </a:rPr>
              <a:t>n</a:t>
            </a:r>
            <a:r>
              <a:rPr dirty="0" smtClean="0" sz="2050" spc="-3">
                <a:latin typeface="Times New Roman"/>
                <a:cs typeface="Times New Roman"/>
              </a:rPr>
              <a:t>t</a:t>
            </a:r>
            <a:r>
              <a:rPr dirty="0" smtClean="0" sz="2050" spc="-3">
                <a:latin typeface="Times New Roman"/>
                <a:cs typeface="Times New Roman"/>
              </a:rPr>
              <a:t>es</a:t>
            </a:r>
            <a:r>
              <a:rPr dirty="0" smtClean="0" sz="2050" spc="-3">
                <a:latin typeface="Times New Roman"/>
                <a:cs typeface="Times New Roman"/>
              </a:rPr>
              <a:t> </a:t>
            </a:r>
            <a:r>
              <a:rPr dirty="0" smtClean="0" sz="2050" spc="-3">
                <a:latin typeface="Times New Roman"/>
                <a:cs typeface="Times New Roman"/>
              </a:rPr>
              <a:t>d</a:t>
            </a:r>
            <a:r>
              <a:rPr dirty="0" smtClean="0" sz="2050" spc="-3">
                <a:latin typeface="Times New Roman"/>
                <a:cs typeface="Times New Roman"/>
              </a:rPr>
              <a:t>e</a:t>
            </a:r>
            <a:r>
              <a:rPr dirty="0" smtClean="0" sz="2050" spc="-3">
                <a:latin typeface="Times New Roman"/>
                <a:cs typeface="Times New Roman"/>
              </a:rPr>
              <a:t> </a:t>
            </a:r>
            <a:r>
              <a:rPr dirty="0" smtClean="0" sz="2050" spc="-3">
                <a:latin typeface="Times New Roman"/>
                <a:cs typeface="Times New Roman"/>
              </a:rPr>
              <a:t>l</a:t>
            </a:r>
            <a:r>
              <a:rPr dirty="0" smtClean="0" sz="2050" spc="-3">
                <a:latin typeface="Times New Roman"/>
                <a:cs typeface="Times New Roman"/>
              </a:rPr>
              <a:t>a</a:t>
            </a:r>
            <a:r>
              <a:rPr dirty="0" smtClean="0" sz="2050" spc="-3">
                <a:latin typeface="Times New Roman"/>
                <a:cs typeface="Times New Roman"/>
              </a:rPr>
              <a:t> </a:t>
            </a:r>
            <a:r>
              <a:rPr dirty="0" smtClean="0" sz="2050" spc="-3">
                <a:latin typeface="Times New Roman"/>
                <a:cs typeface="Times New Roman"/>
              </a:rPr>
              <a:t>e</a:t>
            </a:r>
            <a:r>
              <a:rPr dirty="0" smtClean="0" sz="2050" spc="-3">
                <a:latin typeface="Times New Roman"/>
                <a:cs typeface="Times New Roman"/>
              </a:rPr>
              <a:t>j</a:t>
            </a:r>
            <a:r>
              <a:rPr dirty="0" smtClean="0" sz="2050" spc="-3">
                <a:latin typeface="Times New Roman"/>
                <a:cs typeface="Times New Roman"/>
              </a:rPr>
              <a:t>e</a:t>
            </a:r>
            <a:r>
              <a:rPr dirty="0" smtClean="0" sz="2050" spc="-3">
                <a:latin typeface="Times New Roman"/>
                <a:cs typeface="Times New Roman"/>
              </a:rPr>
              <a:t>c</a:t>
            </a:r>
            <a:r>
              <a:rPr dirty="0" smtClean="0" sz="2050" spc="-3">
                <a:latin typeface="Times New Roman"/>
                <a:cs typeface="Times New Roman"/>
              </a:rPr>
              <a:t>u</a:t>
            </a:r>
            <a:r>
              <a:rPr dirty="0" smtClean="0" sz="2050" spc="-3">
                <a:latin typeface="Times New Roman"/>
                <a:cs typeface="Times New Roman"/>
              </a:rPr>
              <a:t>c</a:t>
            </a:r>
            <a:r>
              <a:rPr dirty="0" smtClean="0" sz="2050" spc="-3">
                <a:latin typeface="Times New Roman"/>
                <a:cs typeface="Times New Roman"/>
              </a:rPr>
              <a:t>i</a:t>
            </a:r>
            <a:r>
              <a:rPr dirty="0" smtClean="0" sz="2050" spc="-3">
                <a:latin typeface="Times New Roman"/>
                <a:cs typeface="Times New Roman"/>
              </a:rPr>
              <a:t>ó</a:t>
            </a:r>
            <a:r>
              <a:rPr dirty="0" smtClean="0" sz="2050" spc="-3">
                <a:latin typeface="Times New Roman"/>
                <a:cs typeface="Times New Roman"/>
              </a:rPr>
              <a:t>n</a:t>
            </a:r>
            <a:r>
              <a:rPr dirty="0" smtClean="0" sz="2050" spc="-3">
                <a:latin typeface="Times New Roman"/>
                <a:cs typeface="Times New Roman"/>
              </a:rPr>
              <a:t> </a:t>
            </a:r>
            <a:r>
              <a:rPr dirty="0" smtClean="0" sz="2050" spc="-3">
                <a:latin typeface="Times New Roman"/>
                <a:cs typeface="Times New Roman"/>
              </a:rPr>
              <a:t>d</a:t>
            </a:r>
            <a:r>
              <a:rPr dirty="0" smtClean="0" sz="2050" spc="-3">
                <a:latin typeface="Times New Roman"/>
                <a:cs typeface="Times New Roman"/>
              </a:rPr>
              <a:t>e</a:t>
            </a:r>
            <a:r>
              <a:rPr dirty="0" smtClean="0" sz="2050" spc="-3">
                <a:latin typeface="Times New Roman"/>
                <a:cs typeface="Times New Roman"/>
              </a:rPr>
              <a:t> </a:t>
            </a:r>
            <a:r>
              <a:rPr dirty="0" smtClean="0" sz="2050" spc="-3">
                <a:latin typeface="Times New Roman"/>
                <a:cs typeface="Times New Roman"/>
              </a:rPr>
              <a:t>l</a:t>
            </a:r>
            <a:r>
              <a:rPr dirty="0" smtClean="0" sz="2050" spc="-3">
                <a:latin typeface="Times New Roman"/>
                <a:cs typeface="Times New Roman"/>
              </a:rPr>
              <a:t>a</a:t>
            </a:r>
            <a:r>
              <a:rPr dirty="0" smtClean="0" sz="2050" spc="-3">
                <a:latin typeface="Times New Roman"/>
                <a:cs typeface="Times New Roman"/>
              </a:rPr>
              <a:t> </a:t>
            </a:r>
            <a:r>
              <a:rPr dirty="0" smtClean="0" sz="2050" spc="-3">
                <a:latin typeface="Times New Roman"/>
                <a:cs typeface="Times New Roman"/>
              </a:rPr>
              <a:t>o</a:t>
            </a:r>
            <a:r>
              <a:rPr dirty="0" smtClean="0" sz="2050" spc="-3">
                <a:latin typeface="Times New Roman"/>
                <a:cs typeface="Times New Roman"/>
              </a:rPr>
              <a:t>f</a:t>
            </a:r>
            <a:r>
              <a:rPr dirty="0" smtClean="0" sz="2050" spc="-3">
                <a:latin typeface="Times New Roman"/>
                <a:cs typeface="Times New Roman"/>
              </a:rPr>
              <a:t>i</a:t>
            </a:r>
            <a:r>
              <a:rPr dirty="0" smtClean="0" sz="2050" spc="-3">
                <a:latin typeface="Times New Roman"/>
                <a:cs typeface="Times New Roman"/>
              </a:rPr>
              <a:t>c</a:t>
            </a:r>
            <a:r>
              <a:rPr dirty="0" smtClean="0" sz="2050" spc="-3">
                <a:latin typeface="Times New Roman"/>
                <a:cs typeface="Times New Roman"/>
              </a:rPr>
              <a:t>i</a:t>
            </a:r>
            <a:r>
              <a:rPr dirty="0" smtClean="0" sz="2050" spc="-3">
                <a:latin typeface="Times New Roman"/>
                <a:cs typeface="Times New Roman"/>
              </a:rPr>
              <a:t>n</a:t>
            </a:r>
            <a:r>
              <a:rPr dirty="0" smtClean="0" sz="2050" spc="-3">
                <a:latin typeface="Times New Roman"/>
                <a:cs typeface="Times New Roman"/>
              </a:rPr>
              <a:t>a,</a:t>
            </a:r>
            <a:r>
              <a:rPr dirty="0" smtClean="0" sz="2050" spc="-3">
                <a:latin typeface="Times New Roman"/>
                <a:cs typeface="Times New Roman"/>
              </a:rPr>
              <a:t> </a:t>
            </a:r>
            <a:r>
              <a:rPr dirty="0" smtClean="0" sz="2050" spc="-3">
                <a:latin typeface="Times New Roman"/>
                <a:cs typeface="Times New Roman"/>
              </a:rPr>
              <a:t>s</a:t>
            </a:r>
            <a:r>
              <a:rPr dirty="0" smtClean="0" sz="2050" spc="-3">
                <a:latin typeface="Times New Roman"/>
                <a:cs typeface="Times New Roman"/>
              </a:rPr>
              <a:t>e</a:t>
            </a:r>
            <a:r>
              <a:rPr dirty="0" smtClean="0" sz="2050" spc="-3">
                <a:latin typeface="Times New Roman"/>
                <a:cs typeface="Times New Roman"/>
              </a:rPr>
              <a:t> </a:t>
            </a:r>
            <a:r>
              <a:rPr dirty="0" smtClean="0" sz="2050" spc="-3">
                <a:latin typeface="Times New Roman"/>
                <a:cs typeface="Times New Roman"/>
              </a:rPr>
              <a:t>i</a:t>
            </a:r>
            <a:r>
              <a:rPr dirty="0" smtClean="0" sz="2050" spc="-3">
                <a:latin typeface="Times New Roman"/>
                <a:cs typeface="Times New Roman"/>
              </a:rPr>
              <a:t>d</a:t>
            </a:r>
            <a:r>
              <a:rPr dirty="0" smtClean="0" sz="2050" spc="-3">
                <a:latin typeface="Times New Roman"/>
                <a:cs typeface="Times New Roman"/>
              </a:rPr>
              <a:t>e</a:t>
            </a:r>
            <a:r>
              <a:rPr dirty="0" smtClean="0" sz="2050" spc="-3">
                <a:latin typeface="Times New Roman"/>
                <a:cs typeface="Times New Roman"/>
              </a:rPr>
              <a:t>n</a:t>
            </a:r>
            <a:r>
              <a:rPr dirty="0" smtClean="0" sz="2050" spc="-3">
                <a:latin typeface="Times New Roman"/>
                <a:cs typeface="Times New Roman"/>
              </a:rPr>
              <a:t>t</a:t>
            </a:r>
            <a:r>
              <a:rPr dirty="0" smtClean="0" sz="2050" spc="-3">
                <a:latin typeface="Times New Roman"/>
                <a:cs typeface="Times New Roman"/>
              </a:rPr>
              <a:t>i</a:t>
            </a:r>
            <a:r>
              <a:rPr dirty="0" smtClean="0" sz="2050" spc="-3">
                <a:latin typeface="Times New Roman"/>
                <a:cs typeface="Times New Roman"/>
              </a:rPr>
              <a:t>f</a:t>
            </a:r>
            <a:r>
              <a:rPr dirty="0" smtClean="0" sz="2050" spc="-3">
                <a:latin typeface="Times New Roman"/>
                <a:cs typeface="Times New Roman"/>
              </a:rPr>
              <a:t>i</a:t>
            </a:r>
            <a:r>
              <a:rPr dirty="0" smtClean="0" sz="2050" spc="-3">
                <a:latin typeface="Times New Roman"/>
                <a:cs typeface="Times New Roman"/>
              </a:rPr>
              <a:t>c</a:t>
            </a:r>
            <a:r>
              <a:rPr dirty="0" smtClean="0" sz="2050" spc="-3">
                <a:latin typeface="Times New Roman"/>
                <a:cs typeface="Times New Roman"/>
              </a:rPr>
              <a:t>ó</a:t>
            </a:r>
            <a:r>
              <a:rPr dirty="0" smtClean="0" sz="2050" spc="-3">
                <a:latin typeface="Times New Roman"/>
                <a:cs typeface="Times New Roman"/>
              </a:rPr>
              <a:t> </a:t>
            </a:r>
            <a:r>
              <a:rPr dirty="0" smtClean="0" sz="2050" spc="-3">
                <a:latin typeface="Times New Roman"/>
                <a:cs typeface="Times New Roman"/>
              </a:rPr>
              <a:t>l</a:t>
            </a:r>
            <a:r>
              <a:rPr dirty="0" smtClean="0" sz="2050" spc="-3">
                <a:latin typeface="Times New Roman"/>
                <a:cs typeface="Times New Roman"/>
              </a:rPr>
              <a:t>a</a:t>
            </a:r>
            <a:endParaRPr sz="205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58581" y="5160203"/>
            <a:ext cx="3762351" cy="282892"/>
          </a:xfrm>
          <a:prstGeom prst="rect">
            <a:avLst/>
          </a:prstGeom>
        </p:spPr>
        <p:txBody>
          <a:bodyPr wrap="square" lIns="0" tIns="13747" rIns="0" bIns="0" rtlCol="0">
            <a:noAutofit/>
          </a:bodyPr>
          <a:lstStyle/>
          <a:p>
            <a:pPr marL="12700">
              <a:lnSpc>
                <a:spcPts val="2165"/>
              </a:lnSpc>
            </a:pPr>
            <a:r>
              <a:rPr dirty="0" smtClean="0" sz="2050" spc="-3">
                <a:latin typeface="Times New Roman"/>
                <a:cs typeface="Times New Roman"/>
              </a:rPr>
              <a:t>n</a:t>
            </a:r>
            <a:r>
              <a:rPr dirty="0" smtClean="0" sz="2050" spc="-3">
                <a:latin typeface="Times New Roman"/>
                <a:cs typeface="Times New Roman"/>
              </a:rPr>
              <a:t>e</a:t>
            </a:r>
            <a:r>
              <a:rPr dirty="0" smtClean="0" sz="2050" spc="-3">
                <a:latin typeface="Times New Roman"/>
                <a:cs typeface="Times New Roman"/>
              </a:rPr>
              <a:t>ce</a:t>
            </a:r>
            <a:r>
              <a:rPr dirty="0" smtClean="0" sz="2050" spc="-3">
                <a:latin typeface="Times New Roman"/>
                <a:cs typeface="Times New Roman"/>
              </a:rPr>
              <a:t>s</a:t>
            </a:r>
            <a:r>
              <a:rPr dirty="0" smtClean="0" sz="2050" spc="-3">
                <a:latin typeface="Times New Roman"/>
                <a:cs typeface="Times New Roman"/>
              </a:rPr>
              <a:t>i</a:t>
            </a:r>
            <a:r>
              <a:rPr dirty="0" smtClean="0" sz="2050" spc="-3">
                <a:latin typeface="Times New Roman"/>
                <a:cs typeface="Times New Roman"/>
              </a:rPr>
              <a:t>d</a:t>
            </a:r>
            <a:r>
              <a:rPr dirty="0" smtClean="0" sz="2050" spc="-3">
                <a:latin typeface="Times New Roman"/>
                <a:cs typeface="Times New Roman"/>
              </a:rPr>
              <a:t>ad</a:t>
            </a:r>
            <a:r>
              <a:rPr dirty="0" smtClean="0" sz="2050" spc="-3">
                <a:latin typeface="Times New Roman"/>
                <a:cs typeface="Times New Roman"/>
              </a:rPr>
              <a:t> </a:t>
            </a:r>
            <a:r>
              <a:rPr dirty="0" smtClean="0" sz="2050" spc="-3">
                <a:latin typeface="Times New Roman"/>
                <a:cs typeface="Times New Roman"/>
              </a:rPr>
              <a:t>d</a:t>
            </a:r>
            <a:r>
              <a:rPr dirty="0" smtClean="0" sz="2050" spc="-3">
                <a:latin typeface="Times New Roman"/>
                <a:cs typeface="Times New Roman"/>
              </a:rPr>
              <a:t>e</a:t>
            </a:r>
            <a:r>
              <a:rPr dirty="0" smtClean="0" sz="2050" spc="-3">
                <a:latin typeface="Times New Roman"/>
                <a:cs typeface="Times New Roman"/>
              </a:rPr>
              <a:t> </a:t>
            </a:r>
            <a:r>
              <a:rPr dirty="0" smtClean="0" sz="2050" spc="-3">
                <a:latin typeface="Times New Roman"/>
                <a:cs typeface="Times New Roman"/>
              </a:rPr>
              <a:t>f</a:t>
            </a:r>
            <a:r>
              <a:rPr dirty="0" smtClean="0" sz="2050" spc="-3">
                <a:latin typeface="Times New Roman"/>
                <a:cs typeface="Times New Roman"/>
              </a:rPr>
              <a:t>o</a:t>
            </a:r>
            <a:r>
              <a:rPr dirty="0" smtClean="0" sz="2050" spc="-3">
                <a:latin typeface="Times New Roman"/>
                <a:cs typeface="Times New Roman"/>
              </a:rPr>
              <a:t>r</a:t>
            </a:r>
            <a:r>
              <a:rPr dirty="0" smtClean="0" sz="2050" spc="-3">
                <a:latin typeface="Times New Roman"/>
                <a:cs typeface="Times New Roman"/>
              </a:rPr>
              <a:t>t</a:t>
            </a:r>
            <a:r>
              <a:rPr dirty="0" smtClean="0" sz="2050" spc="-3">
                <a:latin typeface="Times New Roman"/>
                <a:cs typeface="Times New Roman"/>
              </a:rPr>
              <a:t>a</a:t>
            </a:r>
            <a:r>
              <a:rPr dirty="0" smtClean="0" sz="2050" spc="-3">
                <a:latin typeface="Times New Roman"/>
                <a:cs typeface="Times New Roman"/>
              </a:rPr>
              <a:t>l</a:t>
            </a:r>
            <a:r>
              <a:rPr dirty="0" smtClean="0" sz="2050" spc="-3">
                <a:latin typeface="Times New Roman"/>
                <a:cs typeface="Times New Roman"/>
              </a:rPr>
              <a:t>ec</a:t>
            </a:r>
            <a:r>
              <a:rPr dirty="0" smtClean="0" sz="2050" spc="-3">
                <a:latin typeface="Times New Roman"/>
                <a:cs typeface="Times New Roman"/>
              </a:rPr>
              <a:t>e</a:t>
            </a:r>
            <a:r>
              <a:rPr dirty="0" smtClean="0" sz="2050" spc="-3">
                <a:latin typeface="Times New Roman"/>
                <a:cs typeface="Times New Roman"/>
              </a:rPr>
              <a:t>r</a:t>
            </a:r>
            <a:r>
              <a:rPr dirty="0" smtClean="0" sz="2050" spc="-3">
                <a:latin typeface="Times New Roman"/>
                <a:cs typeface="Times New Roman"/>
              </a:rPr>
              <a:t> </a:t>
            </a:r>
            <a:r>
              <a:rPr dirty="0" smtClean="0" sz="2050" spc="-3">
                <a:latin typeface="Times New Roman"/>
                <a:cs typeface="Times New Roman"/>
              </a:rPr>
              <a:t>el</a:t>
            </a:r>
            <a:r>
              <a:rPr dirty="0" smtClean="0" sz="2050" spc="-3">
                <a:latin typeface="Times New Roman"/>
                <a:cs typeface="Times New Roman"/>
              </a:rPr>
              <a:t> </a:t>
            </a:r>
            <a:r>
              <a:rPr dirty="0" smtClean="0" sz="2050" spc="-3">
                <a:latin typeface="Times New Roman"/>
                <a:cs typeface="Times New Roman"/>
              </a:rPr>
              <a:t>m</a:t>
            </a:r>
            <a:r>
              <a:rPr dirty="0" smtClean="0" sz="2050" spc="-3">
                <a:latin typeface="Times New Roman"/>
                <a:cs typeface="Times New Roman"/>
              </a:rPr>
              <a:t>o</a:t>
            </a:r>
            <a:r>
              <a:rPr dirty="0" smtClean="0" sz="2050" spc="-3">
                <a:latin typeface="Times New Roman"/>
                <a:cs typeface="Times New Roman"/>
              </a:rPr>
              <a:t>n</a:t>
            </a:r>
            <a:r>
              <a:rPr dirty="0" smtClean="0" sz="2050" spc="-3">
                <a:latin typeface="Times New Roman"/>
                <a:cs typeface="Times New Roman"/>
              </a:rPr>
              <a:t>i</a:t>
            </a:r>
            <a:r>
              <a:rPr dirty="0" smtClean="0" sz="2050" spc="-3">
                <a:latin typeface="Times New Roman"/>
                <a:cs typeface="Times New Roman"/>
              </a:rPr>
              <a:t>t</a:t>
            </a:r>
            <a:r>
              <a:rPr dirty="0" smtClean="0" sz="2050" spc="-3">
                <a:latin typeface="Times New Roman"/>
                <a:cs typeface="Times New Roman"/>
              </a:rPr>
              <a:t>o</a:t>
            </a:r>
            <a:r>
              <a:rPr dirty="0" smtClean="0" sz="2050" spc="-3">
                <a:latin typeface="Times New Roman"/>
                <a:cs typeface="Times New Roman"/>
              </a:rPr>
              <a:t>reo</a:t>
            </a:r>
            <a:endParaRPr sz="205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42720" y="5465575"/>
            <a:ext cx="9770205" cy="588010"/>
          </a:xfrm>
          <a:prstGeom prst="rect">
            <a:avLst/>
          </a:prstGeom>
        </p:spPr>
        <p:txBody>
          <a:bodyPr wrap="square" lIns="0" tIns="13747" rIns="0" bIns="0" rtlCol="0">
            <a:noAutofit/>
          </a:bodyPr>
          <a:lstStyle/>
          <a:p>
            <a:pPr algn="ctr">
              <a:lnSpc>
                <a:spcPts val="2165"/>
              </a:lnSpc>
            </a:pPr>
            <a:r>
              <a:rPr dirty="0" smtClean="0" sz="2050" spc="-6">
                <a:latin typeface="Times New Roman"/>
                <a:cs typeface="Times New Roman"/>
              </a:rPr>
              <a:t>a</a:t>
            </a:r>
            <a:r>
              <a:rPr dirty="0" smtClean="0" sz="2050" spc="-6">
                <a:latin typeface="Times New Roman"/>
                <a:cs typeface="Times New Roman"/>
              </a:rPr>
              <a:t>g</a:t>
            </a:r>
            <a:r>
              <a:rPr dirty="0" smtClean="0" sz="2050" spc="-6">
                <a:latin typeface="Times New Roman"/>
                <a:cs typeface="Times New Roman"/>
              </a:rPr>
              <a:t>r</a:t>
            </a:r>
            <a:r>
              <a:rPr dirty="0" smtClean="0" sz="2050" spc="-6">
                <a:latin typeface="Times New Roman"/>
                <a:cs typeface="Times New Roman"/>
              </a:rPr>
              <a:t>o</a:t>
            </a:r>
            <a:r>
              <a:rPr dirty="0" smtClean="0" sz="2050" spc="-6">
                <a:latin typeface="Times New Roman"/>
                <a:cs typeface="Times New Roman"/>
              </a:rPr>
              <a:t>p</a:t>
            </a:r>
            <a:r>
              <a:rPr dirty="0" smtClean="0" sz="2050" spc="-6">
                <a:latin typeface="Times New Roman"/>
                <a:cs typeface="Times New Roman"/>
              </a:rPr>
              <a:t>e</a:t>
            </a:r>
            <a:r>
              <a:rPr dirty="0" smtClean="0" sz="2050" spc="-6">
                <a:latin typeface="Times New Roman"/>
                <a:cs typeface="Times New Roman"/>
              </a:rPr>
              <a:t>c</a:t>
            </a:r>
            <a:r>
              <a:rPr dirty="0" smtClean="0" sz="2050" spc="-6">
                <a:latin typeface="Times New Roman"/>
                <a:cs typeface="Times New Roman"/>
              </a:rPr>
              <a:t>u</a:t>
            </a:r>
            <a:r>
              <a:rPr dirty="0" smtClean="0" sz="2050" spc="-6">
                <a:latin typeface="Times New Roman"/>
                <a:cs typeface="Times New Roman"/>
              </a:rPr>
              <a:t>a</a:t>
            </a:r>
            <a:r>
              <a:rPr dirty="0" smtClean="0" sz="2050" spc="-6">
                <a:latin typeface="Times New Roman"/>
                <a:cs typeface="Times New Roman"/>
              </a:rPr>
              <a:t>r</a:t>
            </a:r>
            <a:r>
              <a:rPr dirty="0" smtClean="0" sz="2050" spc="-6">
                <a:latin typeface="Times New Roman"/>
                <a:cs typeface="Times New Roman"/>
              </a:rPr>
              <a:t>i</a:t>
            </a:r>
            <a:r>
              <a:rPr dirty="0" smtClean="0" sz="2050" spc="-6">
                <a:latin typeface="Times New Roman"/>
                <a:cs typeface="Times New Roman"/>
              </a:rPr>
              <a:t>o</a:t>
            </a:r>
            <a:r>
              <a:rPr dirty="0" smtClean="0" sz="2050" spc="-6">
                <a:latin typeface="Times New Roman"/>
                <a:cs typeface="Times New Roman"/>
              </a:rPr>
              <a:t>,</a:t>
            </a:r>
            <a:r>
              <a:rPr dirty="0" smtClean="0" sz="2050" spc="-6">
                <a:latin typeface="Times New Roman"/>
                <a:cs typeface="Times New Roman"/>
              </a:rPr>
              <a:t> </a:t>
            </a:r>
            <a:r>
              <a:rPr dirty="0" smtClean="0" sz="2050" spc="-6">
                <a:latin typeface="Times New Roman"/>
                <a:cs typeface="Times New Roman"/>
              </a:rPr>
              <a:t>p</a:t>
            </a:r>
            <a:r>
              <a:rPr dirty="0" smtClean="0" sz="2050" spc="-6">
                <a:latin typeface="Times New Roman"/>
                <a:cs typeface="Times New Roman"/>
              </a:rPr>
              <a:t>o</a:t>
            </a:r>
            <a:r>
              <a:rPr dirty="0" smtClean="0" sz="2050" spc="-6">
                <a:latin typeface="Times New Roman"/>
                <a:cs typeface="Times New Roman"/>
              </a:rPr>
              <a:t>r</a:t>
            </a:r>
            <a:r>
              <a:rPr dirty="0" smtClean="0" sz="2050" spc="-6">
                <a:latin typeface="Times New Roman"/>
                <a:cs typeface="Times New Roman"/>
              </a:rPr>
              <a:t> </a:t>
            </a:r>
            <a:r>
              <a:rPr dirty="0" smtClean="0" sz="2050" spc="-6">
                <a:latin typeface="Times New Roman"/>
                <a:cs typeface="Times New Roman"/>
              </a:rPr>
              <a:t>l</a:t>
            </a:r>
            <a:r>
              <a:rPr dirty="0" smtClean="0" sz="2050" spc="-6">
                <a:latin typeface="Times New Roman"/>
                <a:cs typeface="Times New Roman"/>
              </a:rPr>
              <a:t>o</a:t>
            </a:r>
            <a:r>
              <a:rPr dirty="0" smtClean="0" sz="2050" spc="-6">
                <a:latin typeface="Times New Roman"/>
                <a:cs typeface="Times New Roman"/>
              </a:rPr>
              <a:t> </a:t>
            </a:r>
            <a:r>
              <a:rPr dirty="0" smtClean="0" sz="2050" spc="-6">
                <a:latin typeface="Times New Roman"/>
                <a:cs typeface="Times New Roman"/>
              </a:rPr>
              <a:t>q</a:t>
            </a:r>
            <a:r>
              <a:rPr dirty="0" smtClean="0" sz="2050" spc="-6">
                <a:latin typeface="Times New Roman"/>
                <a:cs typeface="Times New Roman"/>
              </a:rPr>
              <a:t>u</a:t>
            </a:r>
            <a:r>
              <a:rPr dirty="0" smtClean="0" sz="2050" spc="-6">
                <a:latin typeface="Times New Roman"/>
                <a:cs typeface="Times New Roman"/>
              </a:rPr>
              <a:t>e</a:t>
            </a:r>
            <a:r>
              <a:rPr dirty="0" smtClean="0" sz="2050" spc="-6">
                <a:latin typeface="Times New Roman"/>
                <a:cs typeface="Times New Roman"/>
              </a:rPr>
              <a:t> </a:t>
            </a:r>
            <a:r>
              <a:rPr dirty="0" smtClean="0" sz="2050" spc="-6">
                <a:latin typeface="Times New Roman"/>
                <a:cs typeface="Times New Roman"/>
              </a:rPr>
              <a:t>s</a:t>
            </a:r>
            <a:r>
              <a:rPr dirty="0" smtClean="0" sz="2050" spc="-6">
                <a:latin typeface="Times New Roman"/>
                <a:cs typeface="Times New Roman"/>
              </a:rPr>
              <a:t>e</a:t>
            </a:r>
            <a:r>
              <a:rPr dirty="0" smtClean="0" sz="2050" spc="-6">
                <a:latin typeface="Times New Roman"/>
                <a:cs typeface="Times New Roman"/>
              </a:rPr>
              <a:t> </a:t>
            </a:r>
            <a:r>
              <a:rPr dirty="0" smtClean="0" sz="2050" spc="-6">
                <a:latin typeface="Times New Roman"/>
                <a:cs typeface="Times New Roman"/>
              </a:rPr>
              <a:t>re</a:t>
            </a:r>
            <a:r>
              <a:rPr dirty="0" smtClean="0" sz="2050" spc="-6">
                <a:latin typeface="Times New Roman"/>
                <a:cs typeface="Times New Roman"/>
              </a:rPr>
              <a:t>q</a:t>
            </a:r>
            <a:r>
              <a:rPr dirty="0" smtClean="0" sz="2050" spc="-6">
                <a:latin typeface="Times New Roman"/>
                <a:cs typeface="Times New Roman"/>
              </a:rPr>
              <a:t>u</a:t>
            </a:r>
            <a:r>
              <a:rPr dirty="0" smtClean="0" sz="2050" spc="-6">
                <a:latin typeface="Times New Roman"/>
                <a:cs typeface="Times New Roman"/>
              </a:rPr>
              <a:t>er</a:t>
            </a:r>
            <a:r>
              <a:rPr dirty="0" smtClean="0" sz="2050" spc="-6">
                <a:latin typeface="Times New Roman"/>
                <a:cs typeface="Times New Roman"/>
              </a:rPr>
              <a:t>í</a:t>
            </a:r>
            <a:r>
              <a:rPr dirty="0" smtClean="0" sz="2050" spc="-6">
                <a:latin typeface="Times New Roman"/>
                <a:cs typeface="Times New Roman"/>
              </a:rPr>
              <a:t>a</a:t>
            </a:r>
            <a:r>
              <a:rPr dirty="0" smtClean="0" sz="2050" spc="-6">
                <a:latin typeface="Times New Roman"/>
                <a:cs typeface="Times New Roman"/>
              </a:rPr>
              <a:t> </a:t>
            </a:r>
            <a:r>
              <a:rPr dirty="0" smtClean="0" sz="2050" spc="-6">
                <a:latin typeface="Times New Roman"/>
                <a:cs typeface="Times New Roman"/>
              </a:rPr>
              <a:t>c</a:t>
            </a:r>
            <a:r>
              <a:rPr dirty="0" smtClean="0" sz="2050" spc="-6">
                <a:latin typeface="Times New Roman"/>
                <a:cs typeface="Times New Roman"/>
              </a:rPr>
              <a:t>o</a:t>
            </a:r>
            <a:r>
              <a:rPr dirty="0" smtClean="0" sz="2050" spc="-6">
                <a:latin typeface="Times New Roman"/>
                <a:cs typeface="Times New Roman"/>
              </a:rPr>
              <a:t>n</a:t>
            </a:r>
            <a:r>
              <a:rPr dirty="0" smtClean="0" sz="2050" spc="-6">
                <a:latin typeface="Times New Roman"/>
                <a:cs typeface="Times New Roman"/>
              </a:rPr>
              <a:t>t</a:t>
            </a:r>
            <a:r>
              <a:rPr dirty="0" smtClean="0" sz="2050" spc="-6">
                <a:latin typeface="Times New Roman"/>
                <a:cs typeface="Times New Roman"/>
              </a:rPr>
              <a:t>a</a:t>
            </a:r>
            <a:r>
              <a:rPr dirty="0" smtClean="0" sz="2050" spc="-6">
                <a:latin typeface="Times New Roman"/>
                <a:cs typeface="Times New Roman"/>
              </a:rPr>
              <a:t>r</a:t>
            </a:r>
            <a:r>
              <a:rPr dirty="0" smtClean="0" sz="2050" spc="-6">
                <a:latin typeface="Times New Roman"/>
                <a:cs typeface="Times New Roman"/>
              </a:rPr>
              <a:t> </a:t>
            </a:r>
            <a:r>
              <a:rPr dirty="0" smtClean="0" sz="2050" spc="-6">
                <a:latin typeface="Times New Roman"/>
                <a:cs typeface="Times New Roman"/>
              </a:rPr>
              <a:t>c</a:t>
            </a:r>
            <a:r>
              <a:rPr dirty="0" smtClean="0" sz="2050" spc="-6">
                <a:latin typeface="Times New Roman"/>
                <a:cs typeface="Times New Roman"/>
              </a:rPr>
              <a:t>o</a:t>
            </a:r>
            <a:r>
              <a:rPr dirty="0" smtClean="0" sz="2050" spc="-6">
                <a:latin typeface="Times New Roman"/>
                <a:cs typeface="Times New Roman"/>
              </a:rPr>
              <a:t>n</a:t>
            </a:r>
            <a:r>
              <a:rPr dirty="0" smtClean="0" sz="2050" spc="-6">
                <a:latin typeface="Times New Roman"/>
                <a:cs typeface="Times New Roman"/>
              </a:rPr>
              <a:t> </a:t>
            </a:r>
            <a:r>
              <a:rPr dirty="0" smtClean="0" sz="2050" spc="-6">
                <a:latin typeface="Times New Roman"/>
                <a:cs typeface="Times New Roman"/>
              </a:rPr>
              <a:t>i</a:t>
            </a:r>
            <a:r>
              <a:rPr dirty="0" smtClean="0" sz="2050" spc="-6">
                <a:latin typeface="Times New Roman"/>
                <a:cs typeface="Times New Roman"/>
              </a:rPr>
              <a:t>n</a:t>
            </a:r>
            <a:r>
              <a:rPr dirty="0" smtClean="0" sz="2050" spc="-6">
                <a:latin typeface="Times New Roman"/>
                <a:cs typeface="Times New Roman"/>
              </a:rPr>
              <a:t>f</a:t>
            </a:r>
            <a:r>
              <a:rPr dirty="0" smtClean="0" sz="2050" spc="-6">
                <a:latin typeface="Times New Roman"/>
                <a:cs typeface="Times New Roman"/>
              </a:rPr>
              <a:t>o</a:t>
            </a:r>
            <a:r>
              <a:rPr dirty="0" smtClean="0" sz="2050" spc="-6">
                <a:latin typeface="Times New Roman"/>
                <a:cs typeface="Times New Roman"/>
              </a:rPr>
              <a:t>r</a:t>
            </a:r>
            <a:r>
              <a:rPr dirty="0" smtClean="0" sz="2050" spc="-6">
                <a:latin typeface="Times New Roman"/>
                <a:cs typeface="Times New Roman"/>
              </a:rPr>
              <a:t>m</a:t>
            </a:r>
            <a:r>
              <a:rPr dirty="0" smtClean="0" sz="2050" spc="-6">
                <a:latin typeface="Times New Roman"/>
                <a:cs typeface="Times New Roman"/>
              </a:rPr>
              <a:t>ac</a:t>
            </a:r>
            <a:r>
              <a:rPr dirty="0" smtClean="0" sz="2050" spc="-6">
                <a:latin typeface="Times New Roman"/>
                <a:cs typeface="Times New Roman"/>
              </a:rPr>
              <a:t>i</a:t>
            </a:r>
            <a:r>
              <a:rPr dirty="0" smtClean="0" sz="2050" spc="-6">
                <a:latin typeface="Times New Roman"/>
                <a:cs typeface="Times New Roman"/>
              </a:rPr>
              <a:t>ó</a:t>
            </a:r>
            <a:r>
              <a:rPr dirty="0" smtClean="0" sz="2050" spc="-6">
                <a:latin typeface="Times New Roman"/>
                <a:cs typeface="Times New Roman"/>
              </a:rPr>
              <a:t>n</a:t>
            </a:r>
            <a:r>
              <a:rPr dirty="0" smtClean="0" sz="2050" spc="-6">
                <a:latin typeface="Times New Roman"/>
                <a:cs typeface="Times New Roman"/>
              </a:rPr>
              <a:t> </a:t>
            </a:r>
            <a:r>
              <a:rPr dirty="0" smtClean="0" sz="2050" spc="-6">
                <a:latin typeface="Times New Roman"/>
                <a:cs typeface="Times New Roman"/>
              </a:rPr>
              <a:t>g</a:t>
            </a:r>
            <a:r>
              <a:rPr dirty="0" smtClean="0" sz="2050" spc="-6">
                <a:latin typeface="Times New Roman"/>
                <a:cs typeface="Times New Roman"/>
              </a:rPr>
              <a:t>e</a:t>
            </a:r>
            <a:r>
              <a:rPr dirty="0" smtClean="0" sz="2050" spc="-6">
                <a:latin typeface="Times New Roman"/>
                <a:cs typeface="Times New Roman"/>
              </a:rPr>
              <a:t>o</a:t>
            </a:r>
            <a:r>
              <a:rPr dirty="0" smtClean="0" sz="2050" spc="-6">
                <a:latin typeface="Times New Roman"/>
                <a:cs typeface="Times New Roman"/>
              </a:rPr>
              <a:t>e</a:t>
            </a:r>
            <a:r>
              <a:rPr dirty="0" smtClean="0" sz="2050" spc="-6">
                <a:latin typeface="Times New Roman"/>
                <a:cs typeface="Times New Roman"/>
              </a:rPr>
              <a:t>s</a:t>
            </a:r>
            <a:r>
              <a:rPr dirty="0" smtClean="0" sz="2050" spc="-6">
                <a:latin typeface="Times New Roman"/>
                <a:cs typeface="Times New Roman"/>
              </a:rPr>
              <a:t>p</a:t>
            </a:r>
            <a:r>
              <a:rPr dirty="0" smtClean="0" sz="2050" spc="-6">
                <a:latin typeface="Times New Roman"/>
                <a:cs typeface="Times New Roman"/>
              </a:rPr>
              <a:t>a</a:t>
            </a:r>
            <a:r>
              <a:rPr dirty="0" smtClean="0" sz="2050" spc="-6">
                <a:latin typeface="Times New Roman"/>
                <a:cs typeface="Times New Roman"/>
              </a:rPr>
              <a:t>c</a:t>
            </a:r>
            <a:r>
              <a:rPr dirty="0" smtClean="0" sz="2050" spc="-6">
                <a:latin typeface="Times New Roman"/>
                <a:cs typeface="Times New Roman"/>
              </a:rPr>
              <a:t>i</a:t>
            </a:r>
            <a:r>
              <a:rPr dirty="0" smtClean="0" sz="2050" spc="-6">
                <a:latin typeface="Times New Roman"/>
                <a:cs typeface="Times New Roman"/>
              </a:rPr>
              <a:t>al</a:t>
            </a:r>
            <a:r>
              <a:rPr dirty="0" smtClean="0" sz="2050" spc="-6">
                <a:latin typeface="Times New Roman"/>
                <a:cs typeface="Times New Roman"/>
              </a:rPr>
              <a:t> </a:t>
            </a:r>
            <a:r>
              <a:rPr dirty="0" smtClean="0" sz="2050" spc="-6">
                <a:latin typeface="Times New Roman"/>
                <a:cs typeface="Times New Roman"/>
              </a:rPr>
              <a:t>p</a:t>
            </a:r>
            <a:r>
              <a:rPr dirty="0" smtClean="0" sz="2050" spc="-6">
                <a:latin typeface="Times New Roman"/>
                <a:cs typeface="Times New Roman"/>
              </a:rPr>
              <a:t>re</a:t>
            </a:r>
            <a:r>
              <a:rPr dirty="0" smtClean="0" sz="2050" spc="-6">
                <a:latin typeface="Times New Roman"/>
                <a:cs typeface="Times New Roman"/>
              </a:rPr>
              <a:t>c</a:t>
            </a:r>
            <a:r>
              <a:rPr dirty="0" smtClean="0" sz="2050" spc="-6">
                <a:latin typeface="Times New Roman"/>
                <a:cs typeface="Times New Roman"/>
              </a:rPr>
              <a:t>i</a:t>
            </a:r>
            <a:r>
              <a:rPr dirty="0" smtClean="0" sz="2050" spc="-6">
                <a:latin typeface="Times New Roman"/>
                <a:cs typeface="Times New Roman"/>
              </a:rPr>
              <a:t>s</a:t>
            </a:r>
            <a:r>
              <a:rPr dirty="0" smtClean="0" sz="2050" spc="-6">
                <a:latin typeface="Times New Roman"/>
                <a:cs typeface="Times New Roman"/>
              </a:rPr>
              <a:t>a</a:t>
            </a:r>
            <a:r>
              <a:rPr dirty="0" smtClean="0" sz="2050" spc="-6">
                <a:latin typeface="Times New Roman"/>
                <a:cs typeface="Times New Roman"/>
              </a:rPr>
              <a:t> </a:t>
            </a:r>
            <a:r>
              <a:rPr dirty="0" smtClean="0" sz="2050" spc="-6">
                <a:latin typeface="Times New Roman"/>
                <a:cs typeface="Times New Roman"/>
              </a:rPr>
              <a:t>s</a:t>
            </a:r>
            <a:r>
              <a:rPr dirty="0" smtClean="0" sz="2050" spc="-6">
                <a:latin typeface="Times New Roman"/>
                <a:cs typeface="Times New Roman"/>
              </a:rPr>
              <a:t>o</a:t>
            </a:r>
            <a:r>
              <a:rPr dirty="0" smtClean="0" sz="2050" spc="-6">
                <a:latin typeface="Times New Roman"/>
                <a:cs typeface="Times New Roman"/>
              </a:rPr>
              <a:t>b</a:t>
            </a:r>
            <a:r>
              <a:rPr dirty="0" smtClean="0" sz="2050" spc="-6">
                <a:latin typeface="Times New Roman"/>
                <a:cs typeface="Times New Roman"/>
              </a:rPr>
              <a:t>r</a:t>
            </a:r>
            <a:r>
              <a:rPr dirty="0" smtClean="0" sz="2050" spc="-6">
                <a:latin typeface="Times New Roman"/>
                <a:cs typeface="Times New Roman"/>
              </a:rPr>
              <a:t>e</a:t>
            </a:r>
            <a:r>
              <a:rPr dirty="0" smtClean="0" sz="2050" spc="-6">
                <a:latin typeface="Times New Roman"/>
                <a:cs typeface="Times New Roman"/>
              </a:rPr>
              <a:t> </a:t>
            </a:r>
            <a:r>
              <a:rPr dirty="0" smtClean="0" sz="2050" spc="-6">
                <a:latin typeface="Times New Roman"/>
                <a:cs typeface="Times New Roman"/>
              </a:rPr>
              <a:t>l</a:t>
            </a:r>
            <a:r>
              <a:rPr dirty="0" smtClean="0" sz="2050" spc="-6">
                <a:latin typeface="Times New Roman"/>
                <a:cs typeface="Times New Roman"/>
              </a:rPr>
              <a:t>as</a:t>
            </a:r>
            <a:r>
              <a:rPr dirty="0" smtClean="0" sz="2050" spc="-6">
                <a:latin typeface="Times New Roman"/>
                <a:cs typeface="Times New Roman"/>
              </a:rPr>
              <a:t> </a:t>
            </a:r>
            <a:r>
              <a:rPr dirty="0" smtClean="0" sz="2050" spc="-6">
                <a:latin typeface="Times New Roman"/>
                <a:cs typeface="Times New Roman"/>
              </a:rPr>
              <a:t>f</a:t>
            </a:r>
            <a:r>
              <a:rPr dirty="0" smtClean="0" sz="2050" spc="-6">
                <a:latin typeface="Times New Roman"/>
                <a:cs typeface="Times New Roman"/>
              </a:rPr>
              <a:t>i</a:t>
            </a:r>
            <a:r>
              <a:rPr dirty="0" smtClean="0" sz="2050" spc="-6">
                <a:latin typeface="Times New Roman"/>
                <a:cs typeface="Times New Roman"/>
              </a:rPr>
              <a:t>n</a:t>
            </a:r>
            <a:r>
              <a:rPr dirty="0" smtClean="0" sz="2050" spc="-6">
                <a:latin typeface="Times New Roman"/>
                <a:cs typeface="Times New Roman"/>
              </a:rPr>
              <a:t>c</a:t>
            </a:r>
            <a:r>
              <a:rPr dirty="0" smtClean="0" sz="2050" spc="-6">
                <a:latin typeface="Times New Roman"/>
                <a:cs typeface="Times New Roman"/>
              </a:rPr>
              <a:t>as</a:t>
            </a:r>
            <a:endParaRPr sz="2050">
              <a:latin typeface="Times New Roman"/>
              <a:cs typeface="Times New Roman"/>
            </a:endParaRPr>
          </a:p>
          <a:p>
            <a:pPr marL="3643368" marR="3655001" algn="ctr">
              <a:lnSpc>
                <a:spcPct val="95825"/>
              </a:lnSpc>
            </a:pPr>
            <a:r>
              <a:rPr dirty="0" smtClean="0" sz="2050" spc="-6">
                <a:latin typeface="Times New Roman"/>
                <a:cs typeface="Times New Roman"/>
              </a:rPr>
              <a:t>a</a:t>
            </a:r>
            <a:r>
              <a:rPr dirty="0" smtClean="0" sz="2050" spc="-6">
                <a:latin typeface="Times New Roman"/>
                <a:cs typeface="Times New Roman"/>
              </a:rPr>
              <a:t>t</a:t>
            </a:r>
            <a:r>
              <a:rPr dirty="0" smtClean="0" sz="2050" spc="-6">
                <a:latin typeface="Times New Roman"/>
                <a:cs typeface="Times New Roman"/>
              </a:rPr>
              <a:t>e</a:t>
            </a:r>
            <a:r>
              <a:rPr dirty="0" smtClean="0" sz="2050" spc="-6">
                <a:latin typeface="Times New Roman"/>
                <a:cs typeface="Times New Roman"/>
              </a:rPr>
              <a:t>n</a:t>
            </a:r>
            <a:r>
              <a:rPr dirty="0" smtClean="0" sz="2050" spc="-6">
                <a:latin typeface="Times New Roman"/>
                <a:cs typeface="Times New Roman"/>
              </a:rPr>
              <a:t>d</a:t>
            </a:r>
            <a:r>
              <a:rPr dirty="0" smtClean="0" sz="2050" spc="-6">
                <a:latin typeface="Times New Roman"/>
                <a:cs typeface="Times New Roman"/>
              </a:rPr>
              <a:t>i</a:t>
            </a:r>
            <a:r>
              <a:rPr dirty="0" smtClean="0" sz="2050" spc="-6">
                <a:latin typeface="Times New Roman"/>
                <a:cs typeface="Times New Roman"/>
              </a:rPr>
              <a:t>d</a:t>
            </a:r>
            <a:r>
              <a:rPr dirty="0" smtClean="0" sz="2050" spc="-6">
                <a:latin typeface="Times New Roman"/>
                <a:cs typeface="Times New Roman"/>
              </a:rPr>
              <a:t>as</a:t>
            </a:r>
            <a:r>
              <a:rPr dirty="0" smtClean="0" sz="2050" spc="-6">
                <a:latin typeface="Times New Roman"/>
                <a:cs typeface="Times New Roman"/>
              </a:rPr>
              <a:t> </a:t>
            </a:r>
            <a:r>
              <a:rPr dirty="0" smtClean="0" sz="2050" spc="-6">
                <a:latin typeface="Times New Roman"/>
                <a:cs typeface="Times New Roman"/>
              </a:rPr>
              <a:t>p</a:t>
            </a:r>
            <a:r>
              <a:rPr dirty="0" smtClean="0" sz="2050" spc="-6">
                <a:latin typeface="Times New Roman"/>
                <a:cs typeface="Times New Roman"/>
              </a:rPr>
              <a:t>o</a:t>
            </a:r>
            <a:r>
              <a:rPr dirty="0" smtClean="0" sz="2050" spc="-6">
                <a:latin typeface="Times New Roman"/>
                <a:cs typeface="Times New Roman"/>
              </a:rPr>
              <a:t>r</a:t>
            </a:r>
            <a:r>
              <a:rPr dirty="0" smtClean="0" sz="2050" spc="-6">
                <a:latin typeface="Times New Roman"/>
                <a:cs typeface="Times New Roman"/>
              </a:rPr>
              <a:t> </a:t>
            </a:r>
            <a:r>
              <a:rPr dirty="0" smtClean="0" sz="2050" spc="-6">
                <a:latin typeface="Times New Roman"/>
                <a:cs typeface="Times New Roman"/>
              </a:rPr>
              <a:t>el</a:t>
            </a:r>
            <a:r>
              <a:rPr dirty="0" smtClean="0" sz="2050" spc="-6">
                <a:latin typeface="Times New Roman"/>
                <a:cs typeface="Times New Roman"/>
              </a:rPr>
              <a:t> </a:t>
            </a:r>
            <a:r>
              <a:rPr dirty="0" smtClean="0" sz="2050" spc="-6">
                <a:latin typeface="Times New Roman"/>
                <a:cs typeface="Times New Roman"/>
              </a:rPr>
              <a:t>MI</a:t>
            </a:r>
            <a:r>
              <a:rPr dirty="0" smtClean="0" sz="2050" spc="-6">
                <a:latin typeface="Times New Roman"/>
                <a:cs typeface="Times New Roman"/>
              </a:rPr>
              <a:t>D</a:t>
            </a:r>
            <a:r>
              <a:rPr dirty="0" smtClean="0" sz="2050" spc="-6">
                <a:latin typeface="Times New Roman"/>
                <a:cs typeface="Times New Roman"/>
              </a:rPr>
              <a:t>A</a:t>
            </a:r>
            <a:r>
              <a:rPr dirty="0" smtClean="0" sz="2050" spc="-6">
                <a:latin typeface="Times New Roman"/>
                <a:cs typeface="Times New Roman"/>
              </a:rPr>
              <a:t>.</a:t>
            </a:r>
            <a:endParaRPr sz="205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95387" y="1598676"/>
            <a:ext cx="9966896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0" y="6400800"/>
            <a:ext cx="12192000" cy="457199"/>
          </a:xfrm>
          <a:custGeom>
            <a:avLst/>
            <a:gdLst/>
            <a:ahLst/>
            <a:cxnLst/>
            <a:rect l="l" t="t" r="r" b="b"/>
            <a:pathLst>
              <a:path w="12192000" h="457199">
                <a:moveTo>
                  <a:pt x="12192000" y="457199"/>
                </a:moveTo>
                <a:lnTo>
                  <a:pt x="12192000" y="0"/>
                </a:lnTo>
                <a:lnTo>
                  <a:pt x="0" y="0"/>
                </a:lnTo>
                <a:lnTo>
                  <a:pt x="0" y="457199"/>
                </a:lnTo>
                <a:lnTo>
                  <a:pt x="12192000" y="457199"/>
                </a:lnTo>
                <a:close/>
              </a:path>
            </a:pathLst>
          </a:custGeom>
          <a:solidFill>
            <a:srgbClr val="BC572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0" y="6334125"/>
            <a:ext cx="12192000" cy="66675"/>
          </a:xfrm>
          <a:custGeom>
            <a:avLst/>
            <a:gdLst/>
            <a:ahLst/>
            <a:cxnLst/>
            <a:rect l="l" t="t" r="r" b="b"/>
            <a:pathLst>
              <a:path w="12192000" h="66675">
                <a:moveTo>
                  <a:pt x="0" y="66675"/>
                </a:moveTo>
                <a:lnTo>
                  <a:pt x="12192000" y="66675"/>
                </a:lnTo>
                <a:lnTo>
                  <a:pt x="12192000" y="0"/>
                </a:lnTo>
                <a:lnTo>
                  <a:pt x="0" y="0"/>
                </a:lnTo>
                <a:lnTo>
                  <a:pt x="0" y="66675"/>
                </a:lnTo>
                <a:close/>
              </a:path>
            </a:pathLst>
          </a:custGeom>
          <a:solidFill>
            <a:srgbClr val="E3831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1195387" y="1738376"/>
            <a:ext cx="9966896" cy="0"/>
          </a:xfrm>
          <a:custGeom>
            <a:avLst/>
            <a:gdLst/>
            <a:ahLst/>
            <a:cxnLst/>
            <a:rect l="l" t="t" r="r" b="b"/>
            <a:pathLst>
              <a:path w="9966896" h="0">
                <a:moveTo>
                  <a:pt x="0" y="0"/>
                </a:moveTo>
                <a:lnTo>
                  <a:pt x="9966896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10668000" y="5486400"/>
            <a:ext cx="1276350" cy="6762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9105557" y="4123524"/>
            <a:ext cx="1561934" cy="16656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76972" y="1044134"/>
            <a:ext cx="3212992" cy="635952"/>
          </a:xfrm>
          <a:prstGeom prst="rect">
            <a:avLst/>
          </a:prstGeom>
        </p:spPr>
        <p:txBody>
          <a:bodyPr wrap="square" lIns="0" tIns="31781" rIns="0" bIns="0" rtlCol="0">
            <a:noAutofit/>
          </a:bodyPr>
          <a:lstStyle/>
          <a:p>
            <a:pPr marL="12700">
              <a:lnSpc>
                <a:spcPts val="5005"/>
              </a:lnSpc>
            </a:pPr>
            <a:r>
              <a:rPr dirty="0" smtClean="0" sz="4800" spc="-59" b="1">
                <a:solidFill>
                  <a:srgbClr val="404040"/>
                </a:solidFill>
                <a:latin typeface="Times New Roman"/>
                <a:cs typeface="Times New Roman"/>
              </a:rPr>
              <a:t>O</a:t>
            </a:r>
            <a:r>
              <a:rPr dirty="0" smtClean="0" sz="4800" spc="-59" b="1">
                <a:solidFill>
                  <a:srgbClr val="404040"/>
                </a:solidFill>
                <a:latin typeface="Times New Roman"/>
                <a:cs typeface="Times New Roman"/>
              </a:rPr>
              <a:t>B</a:t>
            </a:r>
            <a:r>
              <a:rPr dirty="0" smtClean="0" sz="4800" spc="-59" b="1">
                <a:solidFill>
                  <a:srgbClr val="404040"/>
                </a:solidFill>
                <a:latin typeface="Times New Roman"/>
                <a:cs typeface="Times New Roman"/>
              </a:rPr>
              <a:t>J</a:t>
            </a:r>
            <a:r>
              <a:rPr dirty="0" smtClean="0" sz="4800" spc="-59" b="1">
                <a:solidFill>
                  <a:srgbClr val="404040"/>
                </a:solidFill>
                <a:latin typeface="Times New Roman"/>
                <a:cs typeface="Times New Roman"/>
              </a:rPr>
              <a:t>E</a:t>
            </a:r>
            <a:r>
              <a:rPr dirty="0" smtClean="0" sz="4800" spc="-59" b="1">
                <a:solidFill>
                  <a:srgbClr val="404040"/>
                </a:solidFill>
                <a:latin typeface="Times New Roman"/>
                <a:cs typeface="Times New Roman"/>
              </a:rPr>
              <a:t>T</a:t>
            </a:r>
            <a:r>
              <a:rPr dirty="0" smtClean="0" sz="4800" spc="-59" b="1">
                <a:solidFill>
                  <a:srgbClr val="404040"/>
                </a:solidFill>
                <a:latin typeface="Times New Roman"/>
                <a:cs typeface="Times New Roman"/>
              </a:rPr>
              <a:t>I</a:t>
            </a:r>
            <a:r>
              <a:rPr dirty="0" smtClean="0" sz="4800" spc="-59" b="1">
                <a:solidFill>
                  <a:srgbClr val="404040"/>
                </a:solidFill>
                <a:latin typeface="Times New Roman"/>
                <a:cs typeface="Times New Roman"/>
              </a:rPr>
              <a:t>V</a:t>
            </a:r>
            <a:r>
              <a:rPr dirty="0" smtClean="0" sz="4800" spc="-59" b="1">
                <a:solidFill>
                  <a:srgbClr val="404040"/>
                </a:solidFill>
                <a:latin typeface="Times New Roman"/>
                <a:cs typeface="Times New Roman"/>
              </a:rPr>
              <a:t>O</a:t>
            </a:r>
            <a:endParaRPr sz="4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76972" y="1893636"/>
            <a:ext cx="10029267" cy="826579"/>
          </a:xfrm>
          <a:prstGeom prst="rect">
            <a:avLst/>
          </a:prstGeom>
        </p:spPr>
        <p:txBody>
          <a:bodyPr wrap="square" lIns="0" tIns="19685" rIns="0" bIns="0" rtlCol="0">
            <a:noAutofit/>
          </a:bodyPr>
          <a:lstStyle/>
          <a:p>
            <a:pPr marL="12700">
              <a:lnSpc>
                <a:spcPts val="2100"/>
              </a:lnSpc>
            </a:pPr>
            <a:r>
              <a:rPr dirty="0" smtClean="0" sz="2050" spc="10">
                <a:solidFill>
                  <a:srgbClr val="404040"/>
                </a:solidFill>
                <a:latin typeface="Times New Roman"/>
                <a:cs typeface="Times New Roman"/>
              </a:rPr>
              <a:t>D</a:t>
            </a:r>
            <a:r>
              <a:rPr dirty="0" smtClean="0" sz="2050" spc="10">
                <a:solidFill>
                  <a:srgbClr val="404040"/>
                </a:solidFill>
                <a:latin typeface="Times New Roman"/>
                <a:cs typeface="Times New Roman"/>
              </a:rPr>
              <a:t>ar</a:t>
            </a:r>
            <a:r>
              <a:rPr dirty="0" smtClean="0" sz="2050" spc="1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mtClean="0" sz="2050" spc="1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dirty="0" smtClean="0" sz="2050" spc="1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mtClean="0" sz="2050" spc="10">
                <a:solidFill>
                  <a:srgbClr val="404040"/>
                </a:solidFill>
                <a:latin typeface="Times New Roman"/>
                <a:cs typeface="Times New Roman"/>
              </a:rPr>
              <a:t>c</a:t>
            </a:r>
            <a:r>
              <a:rPr dirty="0" smtClean="0" sz="2050" spc="10">
                <a:solidFill>
                  <a:srgbClr val="404040"/>
                </a:solidFill>
                <a:latin typeface="Times New Roman"/>
                <a:cs typeface="Times New Roman"/>
              </a:rPr>
              <a:t>o</a:t>
            </a:r>
            <a:r>
              <a:rPr dirty="0" smtClean="0" sz="2050" spc="10">
                <a:solidFill>
                  <a:srgbClr val="404040"/>
                </a:solidFill>
                <a:latin typeface="Times New Roman"/>
                <a:cs typeface="Times New Roman"/>
              </a:rPr>
              <a:t>n</a:t>
            </a:r>
            <a:r>
              <a:rPr dirty="0" smtClean="0" sz="2050" spc="10">
                <a:solidFill>
                  <a:srgbClr val="404040"/>
                </a:solidFill>
                <a:latin typeface="Times New Roman"/>
                <a:cs typeface="Times New Roman"/>
              </a:rPr>
              <a:t>o</a:t>
            </a:r>
            <a:r>
              <a:rPr dirty="0" smtClean="0" sz="2050" spc="10">
                <a:solidFill>
                  <a:srgbClr val="404040"/>
                </a:solidFill>
                <a:latin typeface="Times New Roman"/>
                <a:cs typeface="Times New Roman"/>
              </a:rPr>
              <a:t>cer</a:t>
            </a:r>
            <a:r>
              <a:rPr dirty="0" smtClean="0" sz="2050" spc="1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mtClean="0" sz="2050" spc="10">
                <a:solidFill>
                  <a:srgbClr val="404040"/>
                </a:solidFill>
                <a:latin typeface="Times New Roman"/>
                <a:cs typeface="Times New Roman"/>
              </a:rPr>
              <a:t>c</a:t>
            </a:r>
            <a:r>
              <a:rPr dirty="0" smtClean="0" sz="2050" spc="10">
                <a:solidFill>
                  <a:srgbClr val="404040"/>
                </a:solidFill>
                <a:latin typeface="Times New Roman"/>
                <a:cs typeface="Times New Roman"/>
              </a:rPr>
              <a:t>ó</a:t>
            </a:r>
            <a:r>
              <a:rPr dirty="0" smtClean="0" sz="2050" spc="10">
                <a:solidFill>
                  <a:srgbClr val="404040"/>
                </a:solidFill>
                <a:latin typeface="Times New Roman"/>
                <a:cs typeface="Times New Roman"/>
              </a:rPr>
              <a:t>mo</a:t>
            </a:r>
            <a:r>
              <a:rPr dirty="0" smtClean="0" sz="2050" spc="1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mtClean="0" sz="2050" spc="10">
                <a:solidFill>
                  <a:srgbClr val="404040"/>
                </a:solidFill>
                <a:latin typeface="Times New Roman"/>
                <a:cs typeface="Times New Roman"/>
              </a:rPr>
              <a:t>el</a:t>
            </a:r>
            <a:r>
              <a:rPr dirty="0" smtClean="0" sz="2050" spc="1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mtClean="0" sz="2050" spc="10">
                <a:solidFill>
                  <a:srgbClr val="404040"/>
                </a:solidFill>
                <a:latin typeface="Times New Roman"/>
                <a:cs typeface="Times New Roman"/>
              </a:rPr>
              <a:t>u</a:t>
            </a:r>
            <a:r>
              <a:rPr dirty="0" smtClean="0" sz="2050" spc="10">
                <a:solidFill>
                  <a:srgbClr val="404040"/>
                </a:solidFill>
                <a:latin typeface="Times New Roman"/>
                <a:cs typeface="Times New Roman"/>
              </a:rPr>
              <a:t>s</a:t>
            </a:r>
            <a:r>
              <a:rPr dirty="0" smtClean="0" sz="2050" spc="10">
                <a:solidFill>
                  <a:srgbClr val="404040"/>
                </a:solidFill>
                <a:latin typeface="Times New Roman"/>
                <a:cs typeface="Times New Roman"/>
              </a:rPr>
              <a:t>o</a:t>
            </a:r>
            <a:r>
              <a:rPr dirty="0" smtClean="0" sz="2050" spc="1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mtClean="0" sz="2050" spc="10">
                <a:solidFill>
                  <a:srgbClr val="404040"/>
                </a:solidFill>
                <a:latin typeface="Times New Roman"/>
                <a:cs typeface="Times New Roman"/>
              </a:rPr>
              <a:t>d</a:t>
            </a:r>
            <a:r>
              <a:rPr dirty="0" smtClean="0" sz="2050" spc="10">
                <a:solidFill>
                  <a:srgbClr val="404040"/>
                </a:solidFill>
                <a:latin typeface="Times New Roman"/>
                <a:cs typeface="Times New Roman"/>
              </a:rPr>
              <a:t>e</a:t>
            </a:r>
            <a:r>
              <a:rPr dirty="0" smtClean="0" sz="2050" spc="1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mtClean="0" sz="2050" spc="10">
                <a:solidFill>
                  <a:srgbClr val="404040"/>
                </a:solidFill>
                <a:latin typeface="Times New Roman"/>
                <a:cs typeface="Times New Roman"/>
              </a:rPr>
              <a:t>S</a:t>
            </a:r>
            <a:r>
              <a:rPr dirty="0" smtClean="0" sz="2050" spc="10">
                <a:solidFill>
                  <a:srgbClr val="404040"/>
                </a:solidFill>
                <a:latin typeface="Times New Roman"/>
                <a:cs typeface="Times New Roman"/>
              </a:rPr>
              <a:t>i</a:t>
            </a:r>
            <a:r>
              <a:rPr dirty="0" smtClean="0" sz="2050" spc="10">
                <a:solidFill>
                  <a:srgbClr val="404040"/>
                </a:solidFill>
                <a:latin typeface="Times New Roman"/>
                <a:cs typeface="Times New Roman"/>
              </a:rPr>
              <a:t>s</a:t>
            </a:r>
            <a:r>
              <a:rPr dirty="0" smtClean="0" sz="2050" spc="10">
                <a:solidFill>
                  <a:srgbClr val="404040"/>
                </a:solidFill>
                <a:latin typeface="Times New Roman"/>
                <a:cs typeface="Times New Roman"/>
              </a:rPr>
              <a:t>t</a:t>
            </a:r>
            <a:r>
              <a:rPr dirty="0" smtClean="0" sz="2050" spc="10">
                <a:solidFill>
                  <a:srgbClr val="404040"/>
                </a:solidFill>
                <a:latin typeface="Times New Roman"/>
                <a:cs typeface="Times New Roman"/>
              </a:rPr>
              <a:t>e</a:t>
            </a:r>
            <a:r>
              <a:rPr dirty="0" smtClean="0" sz="2050" spc="10">
                <a:solidFill>
                  <a:srgbClr val="404040"/>
                </a:solidFill>
                <a:latin typeface="Times New Roman"/>
                <a:cs typeface="Times New Roman"/>
              </a:rPr>
              <a:t>m</a:t>
            </a:r>
            <a:r>
              <a:rPr dirty="0" smtClean="0" sz="2050" spc="10">
                <a:solidFill>
                  <a:srgbClr val="404040"/>
                </a:solidFill>
                <a:latin typeface="Times New Roman"/>
                <a:cs typeface="Times New Roman"/>
              </a:rPr>
              <a:t>as</a:t>
            </a:r>
            <a:r>
              <a:rPr dirty="0" smtClean="0" sz="2050" spc="1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mtClean="0" sz="2050" spc="10">
                <a:solidFill>
                  <a:srgbClr val="404040"/>
                </a:solidFill>
                <a:latin typeface="Times New Roman"/>
                <a:cs typeface="Times New Roman"/>
              </a:rPr>
              <a:t>d</a:t>
            </a:r>
            <a:r>
              <a:rPr dirty="0" smtClean="0" sz="2050" spc="10">
                <a:solidFill>
                  <a:srgbClr val="404040"/>
                </a:solidFill>
                <a:latin typeface="Times New Roman"/>
                <a:cs typeface="Times New Roman"/>
              </a:rPr>
              <a:t>e</a:t>
            </a:r>
            <a:r>
              <a:rPr dirty="0" smtClean="0" sz="2050" spc="1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mtClean="0" sz="2050" spc="10">
                <a:solidFill>
                  <a:srgbClr val="404040"/>
                </a:solidFill>
                <a:latin typeface="Times New Roman"/>
                <a:cs typeface="Times New Roman"/>
              </a:rPr>
              <a:t>I</a:t>
            </a:r>
            <a:r>
              <a:rPr dirty="0" smtClean="0" sz="2050" spc="10">
                <a:solidFill>
                  <a:srgbClr val="404040"/>
                </a:solidFill>
                <a:latin typeface="Times New Roman"/>
                <a:cs typeface="Times New Roman"/>
              </a:rPr>
              <a:t>n</a:t>
            </a:r>
            <a:r>
              <a:rPr dirty="0" smtClean="0" sz="2050" spc="10">
                <a:solidFill>
                  <a:srgbClr val="404040"/>
                </a:solidFill>
                <a:latin typeface="Times New Roman"/>
                <a:cs typeface="Times New Roman"/>
              </a:rPr>
              <a:t>f</a:t>
            </a:r>
            <a:r>
              <a:rPr dirty="0" smtClean="0" sz="2050" spc="10">
                <a:solidFill>
                  <a:srgbClr val="404040"/>
                </a:solidFill>
                <a:latin typeface="Times New Roman"/>
                <a:cs typeface="Times New Roman"/>
              </a:rPr>
              <a:t>o</a:t>
            </a:r>
            <a:r>
              <a:rPr dirty="0" smtClean="0" sz="2050" spc="10">
                <a:solidFill>
                  <a:srgbClr val="404040"/>
                </a:solidFill>
                <a:latin typeface="Times New Roman"/>
                <a:cs typeface="Times New Roman"/>
              </a:rPr>
              <a:t>rmac</a:t>
            </a:r>
            <a:r>
              <a:rPr dirty="0" smtClean="0" sz="2050" spc="10">
                <a:solidFill>
                  <a:srgbClr val="404040"/>
                </a:solidFill>
                <a:latin typeface="Times New Roman"/>
                <a:cs typeface="Times New Roman"/>
              </a:rPr>
              <a:t>i</a:t>
            </a:r>
            <a:r>
              <a:rPr dirty="0" smtClean="0" sz="2050" spc="10">
                <a:solidFill>
                  <a:srgbClr val="404040"/>
                </a:solidFill>
                <a:latin typeface="Times New Roman"/>
                <a:cs typeface="Times New Roman"/>
              </a:rPr>
              <a:t>ó</a:t>
            </a:r>
            <a:r>
              <a:rPr dirty="0" smtClean="0" sz="2050" spc="10">
                <a:solidFill>
                  <a:srgbClr val="404040"/>
                </a:solidFill>
                <a:latin typeface="Times New Roman"/>
                <a:cs typeface="Times New Roman"/>
              </a:rPr>
              <a:t>n</a:t>
            </a:r>
            <a:r>
              <a:rPr dirty="0" smtClean="0" sz="2050" spc="1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mtClean="0" sz="2050" spc="10">
                <a:solidFill>
                  <a:srgbClr val="404040"/>
                </a:solidFill>
                <a:latin typeface="Times New Roman"/>
                <a:cs typeface="Times New Roman"/>
              </a:rPr>
              <a:t>G</a:t>
            </a:r>
            <a:r>
              <a:rPr dirty="0" smtClean="0" sz="2050" spc="10">
                <a:solidFill>
                  <a:srgbClr val="404040"/>
                </a:solidFill>
                <a:latin typeface="Times New Roman"/>
                <a:cs typeface="Times New Roman"/>
              </a:rPr>
              <a:t>e</a:t>
            </a:r>
            <a:r>
              <a:rPr dirty="0" smtClean="0" sz="2050" spc="10">
                <a:solidFill>
                  <a:srgbClr val="404040"/>
                </a:solidFill>
                <a:latin typeface="Times New Roman"/>
                <a:cs typeface="Times New Roman"/>
              </a:rPr>
              <a:t>o</a:t>
            </a:r>
            <a:r>
              <a:rPr dirty="0" smtClean="0" sz="2050" spc="10">
                <a:solidFill>
                  <a:srgbClr val="404040"/>
                </a:solidFill>
                <a:latin typeface="Times New Roman"/>
                <a:cs typeface="Times New Roman"/>
              </a:rPr>
              <a:t>e</a:t>
            </a:r>
            <a:r>
              <a:rPr dirty="0" smtClean="0" sz="2050" spc="10">
                <a:solidFill>
                  <a:srgbClr val="404040"/>
                </a:solidFill>
                <a:latin typeface="Times New Roman"/>
                <a:cs typeface="Times New Roman"/>
              </a:rPr>
              <a:t>s</a:t>
            </a:r>
            <a:r>
              <a:rPr dirty="0" smtClean="0" sz="2050" spc="10">
                <a:solidFill>
                  <a:srgbClr val="404040"/>
                </a:solidFill>
                <a:latin typeface="Times New Roman"/>
                <a:cs typeface="Times New Roman"/>
              </a:rPr>
              <a:t>p</a:t>
            </a:r>
            <a:r>
              <a:rPr dirty="0" smtClean="0" sz="2050" spc="10">
                <a:solidFill>
                  <a:srgbClr val="404040"/>
                </a:solidFill>
                <a:latin typeface="Times New Roman"/>
                <a:cs typeface="Times New Roman"/>
              </a:rPr>
              <a:t>ac</a:t>
            </a:r>
            <a:r>
              <a:rPr dirty="0" smtClean="0" sz="2050" spc="10">
                <a:solidFill>
                  <a:srgbClr val="404040"/>
                </a:solidFill>
                <a:latin typeface="Times New Roman"/>
                <a:cs typeface="Times New Roman"/>
              </a:rPr>
              <a:t>i</a:t>
            </a:r>
            <a:r>
              <a:rPr dirty="0" smtClean="0" sz="2050" spc="1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dirty="0" smtClean="0" sz="2050" spc="10">
                <a:solidFill>
                  <a:srgbClr val="404040"/>
                </a:solidFill>
                <a:latin typeface="Times New Roman"/>
                <a:cs typeface="Times New Roman"/>
              </a:rPr>
              <a:t>l</a:t>
            </a:r>
            <a:r>
              <a:rPr dirty="0" smtClean="0" sz="2050" spc="10">
                <a:solidFill>
                  <a:srgbClr val="404040"/>
                </a:solidFill>
                <a:latin typeface="Times New Roman"/>
                <a:cs typeface="Times New Roman"/>
              </a:rPr>
              <a:t>,</a:t>
            </a:r>
            <a:r>
              <a:rPr dirty="0" smtClean="0" sz="2050" spc="1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mtClean="0" sz="2050" spc="1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dirty="0" smtClean="0" sz="2050" spc="1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mtClean="0" sz="2050" spc="10">
                <a:solidFill>
                  <a:srgbClr val="404040"/>
                </a:solidFill>
                <a:latin typeface="Times New Roman"/>
                <a:cs typeface="Times New Roman"/>
              </a:rPr>
              <a:t>t</a:t>
            </a:r>
            <a:r>
              <a:rPr dirty="0" smtClean="0" sz="2050" spc="10">
                <a:solidFill>
                  <a:srgbClr val="404040"/>
                </a:solidFill>
                <a:latin typeface="Times New Roman"/>
                <a:cs typeface="Times New Roman"/>
              </a:rPr>
              <a:t>ra</a:t>
            </a:r>
            <a:r>
              <a:rPr dirty="0" smtClean="0" sz="2050" spc="10">
                <a:solidFill>
                  <a:srgbClr val="404040"/>
                </a:solidFill>
                <a:latin typeface="Times New Roman"/>
                <a:cs typeface="Times New Roman"/>
              </a:rPr>
              <a:t>v</a:t>
            </a:r>
            <a:r>
              <a:rPr dirty="0" smtClean="0" sz="2050" spc="10">
                <a:solidFill>
                  <a:srgbClr val="404040"/>
                </a:solidFill>
                <a:latin typeface="Times New Roman"/>
                <a:cs typeface="Times New Roman"/>
              </a:rPr>
              <a:t>és</a:t>
            </a:r>
            <a:r>
              <a:rPr dirty="0" smtClean="0" sz="2050" spc="1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mtClean="0" sz="2050" spc="10">
                <a:solidFill>
                  <a:srgbClr val="404040"/>
                </a:solidFill>
                <a:latin typeface="Times New Roman"/>
                <a:cs typeface="Times New Roman"/>
              </a:rPr>
              <a:t>d</a:t>
            </a:r>
            <a:r>
              <a:rPr dirty="0" smtClean="0" sz="2050" spc="10">
                <a:solidFill>
                  <a:srgbClr val="404040"/>
                </a:solidFill>
                <a:latin typeface="Times New Roman"/>
                <a:cs typeface="Times New Roman"/>
              </a:rPr>
              <a:t>e</a:t>
            </a:r>
            <a:r>
              <a:rPr dirty="0" smtClean="0" sz="2050" spc="1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mtClean="0" sz="2050" spc="10">
                <a:solidFill>
                  <a:srgbClr val="404040"/>
                </a:solidFill>
                <a:latin typeface="Times New Roman"/>
                <a:cs typeface="Times New Roman"/>
              </a:rPr>
              <a:t>O</a:t>
            </a:r>
            <a:r>
              <a:rPr dirty="0" smtClean="0" sz="2050" spc="10">
                <a:solidFill>
                  <a:srgbClr val="404040"/>
                </a:solidFill>
                <a:latin typeface="Times New Roman"/>
                <a:cs typeface="Times New Roman"/>
              </a:rPr>
              <a:t>SI</a:t>
            </a:r>
            <a:r>
              <a:rPr dirty="0" smtClean="0" sz="2050" spc="10">
                <a:solidFill>
                  <a:srgbClr val="404040"/>
                </a:solidFill>
                <a:latin typeface="Times New Roman"/>
                <a:cs typeface="Times New Roman"/>
              </a:rPr>
              <a:t>G</a:t>
            </a:r>
            <a:r>
              <a:rPr dirty="0" smtClean="0" sz="2050" spc="1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dirty="0" smtClean="0" sz="2050" spc="10">
                <a:solidFill>
                  <a:srgbClr val="404040"/>
                </a:solidFill>
                <a:latin typeface="Times New Roman"/>
                <a:cs typeface="Times New Roman"/>
              </a:rPr>
              <a:t>,</a:t>
            </a:r>
            <a:r>
              <a:rPr dirty="0" smtClean="0" sz="2050" spc="1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mtClean="0" sz="2050" spc="10">
                <a:solidFill>
                  <a:srgbClr val="404040"/>
                </a:solidFill>
                <a:latin typeface="Times New Roman"/>
                <a:cs typeface="Times New Roman"/>
              </a:rPr>
              <a:t>p</a:t>
            </a:r>
            <a:r>
              <a:rPr dirty="0" smtClean="0" sz="2050" spc="10">
                <a:solidFill>
                  <a:srgbClr val="404040"/>
                </a:solidFill>
                <a:latin typeface="Times New Roman"/>
                <a:cs typeface="Times New Roman"/>
              </a:rPr>
              <a:t>erm</a:t>
            </a:r>
            <a:r>
              <a:rPr dirty="0" smtClean="0" sz="2050" spc="10">
                <a:solidFill>
                  <a:srgbClr val="404040"/>
                </a:solidFill>
                <a:latin typeface="Times New Roman"/>
                <a:cs typeface="Times New Roman"/>
              </a:rPr>
              <a:t>i</a:t>
            </a:r>
            <a:r>
              <a:rPr dirty="0" smtClean="0" sz="2050" spc="10">
                <a:solidFill>
                  <a:srgbClr val="404040"/>
                </a:solidFill>
                <a:latin typeface="Times New Roman"/>
                <a:cs typeface="Times New Roman"/>
              </a:rPr>
              <a:t>t</a:t>
            </a:r>
            <a:r>
              <a:rPr dirty="0" smtClean="0" sz="2050" spc="10">
                <a:solidFill>
                  <a:srgbClr val="404040"/>
                </a:solidFill>
                <a:latin typeface="Times New Roman"/>
                <a:cs typeface="Times New Roman"/>
              </a:rPr>
              <a:t>e</a:t>
            </a:r>
            <a:r>
              <a:rPr dirty="0" smtClean="0" sz="2050" spc="1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mtClean="0" sz="2050" spc="10">
                <a:solidFill>
                  <a:srgbClr val="404040"/>
                </a:solidFill>
                <a:latin typeface="Times New Roman"/>
                <a:cs typeface="Times New Roman"/>
              </a:rPr>
              <a:t>al</a:t>
            </a:r>
            <a:r>
              <a:rPr dirty="0" smtClean="0" sz="2050" spc="1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mtClean="0" sz="2050" spc="10">
                <a:solidFill>
                  <a:srgbClr val="404040"/>
                </a:solidFill>
                <a:latin typeface="Times New Roman"/>
                <a:cs typeface="Times New Roman"/>
              </a:rPr>
              <a:t>MI</a:t>
            </a:r>
            <a:r>
              <a:rPr dirty="0" smtClean="0" sz="2050" spc="10">
                <a:solidFill>
                  <a:srgbClr val="404040"/>
                </a:solidFill>
                <a:latin typeface="Times New Roman"/>
                <a:cs typeface="Times New Roman"/>
              </a:rPr>
              <a:t>D</a:t>
            </a:r>
            <a:r>
              <a:rPr dirty="0" smtClean="0" sz="2050" spc="1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dirty="0" smtClean="0" sz="2050" spc="1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mtClean="0" sz="2050" spc="10">
                <a:solidFill>
                  <a:srgbClr val="404040"/>
                </a:solidFill>
                <a:latin typeface="Times New Roman"/>
                <a:cs typeface="Times New Roman"/>
              </a:rPr>
              <a:t>i</a:t>
            </a:r>
            <a:r>
              <a:rPr dirty="0" smtClean="0" sz="2050" spc="10">
                <a:solidFill>
                  <a:srgbClr val="404040"/>
                </a:solidFill>
                <a:latin typeface="Times New Roman"/>
                <a:cs typeface="Times New Roman"/>
              </a:rPr>
              <a:t>d</a:t>
            </a:r>
            <a:r>
              <a:rPr dirty="0" smtClean="0" sz="2050" spc="10">
                <a:solidFill>
                  <a:srgbClr val="404040"/>
                </a:solidFill>
                <a:latin typeface="Times New Roman"/>
                <a:cs typeface="Times New Roman"/>
              </a:rPr>
              <a:t>e</a:t>
            </a:r>
            <a:r>
              <a:rPr dirty="0" smtClean="0" sz="2050" spc="10">
                <a:solidFill>
                  <a:srgbClr val="404040"/>
                </a:solidFill>
                <a:latin typeface="Times New Roman"/>
                <a:cs typeface="Times New Roman"/>
              </a:rPr>
              <a:t>n</a:t>
            </a:r>
            <a:r>
              <a:rPr dirty="0" smtClean="0" sz="2050" spc="10">
                <a:solidFill>
                  <a:srgbClr val="404040"/>
                </a:solidFill>
                <a:latin typeface="Times New Roman"/>
                <a:cs typeface="Times New Roman"/>
              </a:rPr>
              <a:t>t</a:t>
            </a:r>
            <a:r>
              <a:rPr dirty="0" smtClean="0" sz="2050" spc="10">
                <a:solidFill>
                  <a:srgbClr val="404040"/>
                </a:solidFill>
                <a:latin typeface="Times New Roman"/>
                <a:cs typeface="Times New Roman"/>
              </a:rPr>
              <a:t>i</a:t>
            </a:r>
            <a:r>
              <a:rPr dirty="0" smtClean="0" sz="2050" spc="10">
                <a:solidFill>
                  <a:srgbClr val="404040"/>
                </a:solidFill>
                <a:latin typeface="Times New Roman"/>
                <a:cs typeface="Times New Roman"/>
              </a:rPr>
              <a:t>f</a:t>
            </a:r>
            <a:r>
              <a:rPr dirty="0" smtClean="0" sz="2050" spc="10">
                <a:solidFill>
                  <a:srgbClr val="404040"/>
                </a:solidFill>
                <a:latin typeface="Times New Roman"/>
                <a:cs typeface="Times New Roman"/>
              </a:rPr>
              <a:t>i</a:t>
            </a:r>
            <a:r>
              <a:rPr dirty="0" smtClean="0" sz="2050" spc="10">
                <a:solidFill>
                  <a:srgbClr val="404040"/>
                </a:solidFill>
                <a:latin typeface="Times New Roman"/>
                <a:cs typeface="Times New Roman"/>
              </a:rPr>
              <a:t>c</a:t>
            </a:r>
            <a:r>
              <a:rPr dirty="0" smtClean="0" sz="2050" spc="1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dirty="0" smtClean="0" sz="2050" spc="10">
                <a:solidFill>
                  <a:srgbClr val="404040"/>
                </a:solidFill>
                <a:latin typeface="Times New Roman"/>
                <a:cs typeface="Times New Roman"/>
              </a:rPr>
              <a:t>r</a:t>
            </a:r>
            <a:r>
              <a:rPr dirty="0" smtClean="0" sz="2050" spc="1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mtClean="0" sz="2050" spc="10">
                <a:solidFill>
                  <a:srgbClr val="404040"/>
                </a:solidFill>
                <a:latin typeface="Times New Roman"/>
                <a:cs typeface="Times New Roman"/>
              </a:rPr>
              <a:t>y</a:t>
            </a:r>
            <a:r>
              <a:rPr dirty="0" smtClean="0" sz="2050" spc="1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mtClean="0" sz="2050" spc="10">
                <a:solidFill>
                  <a:srgbClr val="404040"/>
                </a:solidFill>
                <a:latin typeface="Times New Roman"/>
                <a:cs typeface="Times New Roman"/>
              </a:rPr>
              <a:t>d</a:t>
            </a:r>
            <a:r>
              <a:rPr dirty="0" smtClean="0" sz="2050" spc="10">
                <a:solidFill>
                  <a:srgbClr val="404040"/>
                </a:solidFill>
                <a:latin typeface="Times New Roman"/>
                <a:cs typeface="Times New Roman"/>
              </a:rPr>
              <a:t>e</a:t>
            </a:r>
            <a:r>
              <a:rPr dirty="0" smtClean="0" sz="2050" spc="10">
                <a:solidFill>
                  <a:srgbClr val="404040"/>
                </a:solidFill>
                <a:latin typeface="Times New Roman"/>
                <a:cs typeface="Times New Roman"/>
              </a:rPr>
              <a:t>l</a:t>
            </a:r>
            <a:r>
              <a:rPr dirty="0" smtClean="0" sz="2050" spc="10">
                <a:solidFill>
                  <a:srgbClr val="404040"/>
                </a:solidFill>
                <a:latin typeface="Times New Roman"/>
                <a:cs typeface="Times New Roman"/>
              </a:rPr>
              <a:t>i</a:t>
            </a:r>
            <a:r>
              <a:rPr dirty="0" smtClean="0" sz="2050" spc="10">
                <a:solidFill>
                  <a:srgbClr val="404040"/>
                </a:solidFill>
                <a:latin typeface="Times New Roman"/>
                <a:cs typeface="Times New Roman"/>
              </a:rPr>
              <a:t>m</a:t>
            </a:r>
            <a:r>
              <a:rPr dirty="0" smtClean="0" sz="2050" spc="10">
                <a:solidFill>
                  <a:srgbClr val="404040"/>
                </a:solidFill>
                <a:latin typeface="Times New Roman"/>
                <a:cs typeface="Times New Roman"/>
              </a:rPr>
              <a:t>i</a:t>
            </a:r>
            <a:r>
              <a:rPr dirty="0" smtClean="0" sz="2050" spc="10">
                <a:solidFill>
                  <a:srgbClr val="404040"/>
                </a:solidFill>
                <a:latin typeface="Times New Roman"/>
                <a:cs typeface="Times New Roman"/>
              </a:rPr>
              <a:t>t</a:t>
            </a:r>
            <a:r>
              <a:rPr dirty="0" smtClean="0" sz="2050" spc="10">
                <a:solidFill>
                  <a:srgbClr val="404040"/>
                </a:solidFill>
                <a:latin typeface="Times New Roman"/>
                <a:cs typeface="Times New Roman"/>
              </a:rPr>
              <a:t>ar</a:t>
            </a:r>
            <a:r>
              <a:rPr dirty="0" smtClean="0" sz="2050" spc="1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mtClean="0" sz="2050" spc="10">
                <a:solidFill>
                  <a:srgbClr val="404040"/>
                </a:solidFill>
                <a:latin typeface="Times New Roman"/>
                <a:cs typeface="Times New Roman"/>
              </a:rPr>
              <a:t>f</a:t>
            </a:r>
            <a:r>
              <a:rPr dirty="0" smtClean="0" sz="2050" spc="10">
                <a:solidFill>
                  <a:srgbClr val="404040"/>
                </a:solidFill>
                <a:latin typeface="Times New Roman"/>
                <a:cs typeface="Times New Roman"/>
              </a:rPr>
              <a:t>i</a:t>
            </a:r>
            <a:r>
              <a:rPr dirty="0" smtClean="0" sz="2050" spc="10">
                <a:solidFill>
                  <a:srgbClr val="404040"/>
                </a:solidFill>
                <a:latin typeface="Times New Roman"/>
                <a:cs typeface="Times New Roman"/>
              </a:rPr>
              <a:t>n</a:t>
            </a:r>
            <a:r>
              <a:rPr dirty="0" smtClean="0" sz="2050" spc="10">
                <a:solidFill>
                  <a:srgbClr val="404040"/>
                </a:solidFill>
                <a:latin typeface="Times New Roman"/>
                <a:cs typeface="Times New Roman"/>
              </a:rPr>
              <a:t>c</a:t>
            </a:r>
            <a:r>
              <a:rPr dirty="0" smtClean="0" sz="2050" spc="10">
                <a:solidFill>
                  <a:srgbClr val="404040"/>
                </a:solidFill>
                <a:latin typeface="Times New Roman"/>
                <a:cs typeface="Times New Roman"/>
              </a:rPr>
              <a:t>as</a:t>
            </a:r>
            <a:r>
              <a:rPr dirty="0" smtClean="0" sz="2050" spc="1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mtClean="0" sz="2050" spc="10">
                <a:solidFill>
                  <a:srgbClr val="404040"/>
                </a:solidFill>
                <a:latin typeface="Times New Roman"/>
                <a:cs typeface="Times New Roman"/>
              </a:rPr>
              <a:t>y</a:t>
            </a:r>
            <a:r>
              <a:rPr dirty="0" smtClean="0" sz="2050" spc="1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mtClean="0" sz="2050" spc="10">
                <a:solidFill>
                  <a:srgbClr val="404040"/>
                </a:solidFill>
                <a:latin typeface="Times New Roman"/>
                <a:cs typeface="Times New Roman"/>
              </a:rPr>
              <a:t>p</a:t>
            </a:r>
            <a:r>
              <a:rPr dirty="0" smtClean="0" sz="2050" spc="10">
                <a:solidFill>
                  <a:srgbClr val="404040"/>
                </a:solidFill>
                <a:latin typeface="Times New Roman"/>
                <a:cs typeface="Times New Roman"/>
              </a:rPr>
              <a:t>arce</a:t>
            </a:r>
            <a:r>
              <a:rPr dirty="0" smtClean="0" sz="2050" spc="10">
                <a:solidFill>
                  <a:srgbClr val="404040"/>
                </a:solidFill>
                <a:latin typeface="Times New Roman"/>
                <a:cs typeface="Times New Roman"/>
              </a:rPr>
              <a:t>l</a:t>
            </a:r>
            <a:r>
              <a:rPr dirty="0" smtClean="0" sz="2050" spc="10">
                <a:solidFill>
                  <a:srgbClr val="404040"/>
                </a:solidFill>
                <a:latin typeface="Times New Roman"/>
                <a:cs typeface="Times New Roman"/>
              </a:rPr>
              <a:t>as</a:t>
            </a:r>
            <a:r>
              <a:rPr dirty="0" smtClean="0" sz="2050" spc="1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mtClean="0" sz="2050" spc="10">
                <a:solidFill>
                  <a:srgbClr val="404040"/>
                </a:solidFill>
                <a:latin typeface="Times New Roman"/>
                <a:cs typeface="Times New Roman"/>
              </a:rPr>
              <a:t>p</a:t>
            </a:r>
            <a:r>
              <a:rPr dirty="0" smtClean="0" sz="2050" spc="10">
                <a:solidFill>
                  <a:srgbClr val="404040"/>
                </a:solidFill>
                <a:latin typeface="Times New Roman"/>
                <a:cs typeface="Times New Roman"/>
              </a:rPr>
              <a:t>ara</a:t>
            </a:r>
            <a:r>
              <a:rPr dirty="0" smtClean="0" sz="2050" spc="1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mtClean="0" sz="2050" spc="10">
                <a:solidFill>
                  <a:srgbClr val="404040"/>
                </a:solidFill>
                <a:latin typeface="Times New Roman"/>
                <a:cs typeface="Times New Roman"/>
              </a:rPr>
              <a:t>me</a:t>
            </a:r>
            <a:r>
              <a:rPr dirty="0" smtClean="0" sz="2050" spc="10">
                <a:solidFill>
                  <a:srgbClr val="404040"/>
                </a:solidFill>
                <a:latin typeface="Times New Roman"/>
                <a:cs typeface="Times New Roman"/>
              </a:rPr>
              <a:t>j</a:t>
            </a:r>
            <a:r>
              <a:rPr dirty="0" smtClean="0" sz="2050" spc="10">
                <a:solidFill>
                  <a:srgbClr val="404040"/>
                </a:solidFill>
                <a:latin typeface="Times New Roman"/>
                <a:cs typeface="Times New Roman"/>
              </a:rPr>
              <a:t>o</a:t>
            </a:r>
            <a:r>
              <a:rPr dirty="0" smtClean="0" sz="2050" spc="10">
                <a:solidFill>
                  <a:srgbClr val="404040"/>
                </a:solidFill>
                <a:latin typeface="Times New Roman"/>
                <a:cs typeface="Times New Roman"/>
              </a:rPr>
              <a:t>rar</a:t>
            </a:r>
            <a:r>
              <a:rPr dirty="0" smtClean="0" sz="2050" spc="1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mtClean="0" sz="2050" spc="10">
                <a:solidFill>
                  <a:srgbClr val="404040"/>
                </a:solidFill>
                <a:latin typeface="Times New Roman"/>
                <a:cs typeface="Times New Roman"/>
              </a:rPr>
              <a:t>el</a:t>
            </a:r>
            <a:r>
              <a:rPr dirty="0" smtClean="0" sz="2050" spc="1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mtClean="0" sz="2050" spc="10">
                <a:solidFill>
                  <a:srgbClr val="404040"/>
                </a:solidFill>
                <a:latin typeface="Times New Roman"/>
                <a:cs typeface="Times New Roman"/>
              </a:rPr>
              <a:t>m</a:t>
            </a:r>
            <a:r>
              <a:rPr dirty="0" smtClean="0" sz="2050" spc="10">
                <a:solidFill>
                  <a:srgbClr val="404040"/>
                </a:solidFill>
                <a:latin typeface="Times New Roman"/>
                <a:cs typeface="Times New Roman"/>
              </a:rPr>
              <a:t>o</a:t>
            </a:r>
            <a:r>
              <a:rPr dirty="0" smtClean="0" sz="2050" spc="10">
                <a:solidFill>
                  <a:srgbClr val="404040"/>
                </a:solidFill>
                <a:latin typeface="Times New Roman"/>
                <a:cs typeface="Times New Roman"/>
              </a:rPr>
              <a:t>n</a:t>
            </a:r>
            <a:r>
              <a:rPr dirty="0" smtClean="0" sz="2050" spc="10">
                <a:solidFill>
                  <a:srgbClr val="404040"/>
                </a:solidFill>
                <a:latin typeface="Times New Roman"/>
                <a:cs typeface="Times New Roman"/>
              </a:rPr>
              <a:t>i</a:t>
            </a:r>
            <a:r>
              <a:rPr dirty="0" smtClean="0" sz="2050" spc="10">
                <a:solidFill>
                  <a:srgbClr val="404040"/>
                </a:solidFill>
                <a:latin typeface="Times New Roman"/>
                <a:cs typeface="Times New Roman"/>
              </a:rPr>
              <a:t>t</a:t>
            </a:r>
            <a:r>
              <a:rPr dirty="0" smtClean="0" sz="2050" spc="10">
                <a:solidFill>
                  <a:srgbClr val="404040"/>
                </a:solidFill>
                <a:latin typeface="Times New Roman"/>
                <a:cs typeface="Times New Roman"/>
              </a:rPr>
              <a:t>o</a:t>
            </a:r>
            <a:r>
              <a:rPr dirty="0" smtClean="0" sz="2050" spc="10">
                <a:solidFill>
                  <a:srgbClr val="404040"/>
                </a:solidFill>
                <a:latin typeface="Times New Roman"/>
                <a:cs typeface="Times New Roman"/>
              </a:rPr>
              <a:t>reo</a:t>
            </a:r>
            <a:r>
              <a:rPr dirty="0" smtClean="0" sz="2050" spc="1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mtClean="0" sz="2050" spc="10">
                <a:solidFill>
                  <a:srgbClr val="404040"/>
                </a:solidFill>
                <a:latin typeface="Times New Roman"/>
                <a:cs typeface="Times New Roman"/>
              </a:rPr>
              <a:t>y</a:t>
            </a:r>
            <a:r>
              <a:rPr dirty="0" smtClean="0" sz="2050" spc="1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mtClean="0" sz="2050" spc="10">
                <a:solidFill>
                  <a:srgbClr val="404040"/>
                </a:solidFill>
                <a:latin typeface="Times New Roman"/>
                <a:cs typeface="Times New Roman"/>
              </a:rPr>
              <a:t>f</a:t>
            </a:r>
            <a:r>
              <a:rPr dirty="0" smtClean="0" sz="2050" spc="10">
                <a:solidFill>
                  <a:srgbClr val="404040"/>
                </a:solidFill>
                <a:latin typeface="Times New Roman"/>
                <a:cs typeface="Times New Roman"/>
              </a:rPr>
              <a:t>o</a:t>
            </a:r>
            <a:r>
              <a:rPr dirty="0" smtClean="0" sz="2050" spc="10">
                <a:solidFill>
                  <a:srgbClr val="404040"/>
                </a:solidFill>
                <a:latin typeface="Times New Roman"/>
                <a:cs typeface="Times New Roman"/>
              </a:rPr>
              <a:t>r</a:t>
            </a:r>
            <a:r>
              <a:rPr dirty="0" smtClean="0" sz="2050" spc="10">
                <a:solidFill>
                  <a:srgbClr val="404040"/>
                </a:solidFill>
                <a:latin typeface="Times New Roman"/>
                <a:cs typeface="Times New Roman"/>
              </a:rPr>
              <a:t>t</a:t>
            </a:r>
            <a:r>
              <a:rPr dirty="0" smtClean="0" sz="2050" spc="1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dirty="0" smtClean="0" sz="2050" spc="10">
                <a:solidFill>
                  <a:srgbClr val="404040"/>
                </a:solidFill>
                <a:latin typeface="Times New Roman"/>
                <a:cs typeface="Times New Roman"/>
              </a:rPr>
              <a:t>l</a:t>
            </a:r>
            <a:r>
              <a:rPr dirty="0" smtClean="0" sz="2050" spc="10">
                <a:solidFill>
                  <a:srgbClr val="404040"/>
                </a:solidFill>
                <a:latin typeface="Times New Roman"/>
                <a:cs typeface="Times New Roman"/>
              </a:rPr>
              <a:t>e</a:t>
            </a:r>
            <a:r>
              <a:rPr dirty="0" smtClean="0" sz="2050" spc="10">
                <a:solidFill>
                  <a:srgbClr val="404040"/>
                </a:solidFill>
                <a:latin typeface="Times New Roman"/>
                <a:cs typeface="Times New Roman"/>
              </a:rPr>
              <a:t>cer</a:t>
            </a:r>
            <a:r>
              <a:rPr dirty="0" smtClean="0" sz="2050" spc="1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mtClean="0" sz="2050" spc="10">
                <a:solidFill>
                  <a:srgbClr val="404040"/>
                </a:solidFill>
                <a:latin typeface="Times New Roman"/>
                <a:cs typeface="Times New Roman"/>
              </a:rPr>
              <a:t>l</a:t>
            </a:r>
            <a:r>
              <a:rPr dirty="0" smtClean="0" sz="2050" spc="1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dirty="0" smtClean="0" sz="2050" spc="1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mtClean="0" sz="2050" spc="10">
                <a:solidFill>
                  <a:srgbClr val="404040"/>
                </a:solidFill>
                <a:latin typeface="Times New Roman"/>
                <a:cs typeface="Times New Roman"/>
              </a:rPr>
              <a:t>t</a:t>
            </a:r>
            <a:r>
              <a:rPr dirty="0" smtClean="0" sz="2050" spc="10">
                <a:solidFill>
                  <a:srgbClr val="404040"/>
                </a:solidFill>
                <a:latin typeface="Times New Roman"/>
                <a:cs typeface="Times New Roman"/>
              </a:rPr>
              <a:t>o</a:t>
            </a:r>
            <a:r>
              <a:rPr dirty="0" smtClean="0" sz="2050" spc="10">
                <a:solidFill>
                  <a:srgbClr val="404040"/>
                </a:solidFill>
                <a:latin typeface="Times New Roman"/>
                <a:cs typeface="Times New Roman"/>
              </a:rPr>
              <a:t>m</a:t>
            </a:r>
            <a:r>
              <a:rPr dirty="0" smtClean="0" sz="2050" spc="1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endParaRPr sz="2050">
              <a:latin typeface="Times New Roman"/>
              <a:cs typeface="Times New Roman"/>
            </a:endParaRPr>
          </a:p>
          <a:p>
            <a:pPr marL="12700" marR="31111">
              <a:lnSpc>
                <a:spcPts val="2190"/>
              </a:lnSpc>
              <a:spcBef>
                <a:spcPts val="4"/>
              </a:spcBef>
            </a:pPr>
            <a:r>
              <a:rPr dirty="0" smtClean="0" sz="2050" spc="-5">
                <a:solidFill>
                  <a:srgbClr val="404040"/>
                </a:solidFill>
                <a:latin typeface="Times New Roman"/>
                <a:cs typeface="Times New Roman"/>
              </a:rPr>
              <a:t>d</a:t>
            </a:r>
            <a:r>
              <a:rPr dirty="0" smtClean="0" sz="2050" spc="-5">
                <a:solidFill>
                  <a:srgbClr val="404040"/>
                </a:solidFill>
                <a:latin typeface="Times New Roman"/>
                <a:cs typeface="Times New Roman"/>
              </a:rPr>
              <a:t>e</a:t>
            </a:r>
            <a:r>
              <a:rPr dirty="0" smtClean="0" sz="2050" spc="-5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mtClean="0" sz="2050" spc="-5">
                <a:solidFill>
                  <a:srgbClr val="404040"/>
                </a:solidFill>
                <a:latin typeface="Times New Roman"/>
                <a:cs typeface="Times New Roman"/>
              </a:rPr>
              <a:t>d</a:t>
            </a:r>
            <a:r>
              <a:rPr dirty="0" smtClean="0" sz="2050" spc="-5">
                <a:solidFill>
                  <a:srgbClr val="404040"/>
                </a:solidFill>
                <a:latin typeface="Times New Roman"/>
                <a:cs typeface="Times New Roman"/>
              </a:rPr>
              <a:t>ec</a:t>
            </a:r>
            <a:r>
              <a:rPr dirty="0" smtClean="0" sz="2050" spc="-5">
                <a:solidFill>
                  <a:srgbClr val="404040"/>
                </a:solidFill>
                <a:latin typeface="Times New Roman"/>
                <a:cs typeface="Times New Roman"/>
              </a:rPr>
              <a:t>i</a:t>
            </a:r>
            <a:r>
              <a:rPr dirty="0" smtClean="0" sz="2050" spc="-5">
                <a:solidFill>
                  <a:srgbClr val="404040"/>
                </a:solidFill>
                <a:latin typeface="Times New Roman"/>
                <a:cs typeface="Times New Roman"/>
              </a:rPr>
              <a:t>s</a:t>
            </a:r>
            <a:r>
              <a:rPr dirty="0" smtClean="0" sz="2050" spc="-5">
                <a:solidFill>
                  <a:srgbClr val="404040"/>
                </a:solidFill>
                <a:latin typeface="Times New Roman"/>
                <a:cs typeface="Times New Roman"/>
              </a:rPr>
              <a:t>i</a:t>
            </a:r>
            <a:r>
              <a:rPr dirty="0" smtClean="0" sz="2050" spc="-5">
                <a:solidFill>
                  <a:srgbClr val="404040"/>
                </a:solidFill>
                <a:latin typeface="Times New Roman"/>
                <a:cs typeface="Times New Roman"/>
              </a:rPr>
              <a:t>o</a:t>
            </a:r>
            <a:r>
              <a:rPr dirty="0" smtClean="0" sz="2050" spc="-5">
                <a:solidFill>
                  <a:srgbClr val="404040"/>
                </a:solidFill>
                <a:latin typeface="Times New Roman"/>
                <a:cs typeface="Times New Roman"/>
              </a:rPr>
              <a:t>n</a:t>
            </a:r>
            <a:r>
              <a:rPr dirty="0" smtClean="0" sz="2050" spc="-5">
                <a:solidFill>
                  <a:srgbClr val="404040"/>
                </a:solidFill>
                <a:latin typeface="Times New Roman"/>
                <a:cs typeface="Times New Roman"/>
              </a:rPr>
              <a:t>es</a:t>
            </a:r>
            <a:r>
              <a:rPr dirty="0" smtClean="0" sz="2050" spc="-5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mtClean="0" sz="2050" spc="-5">
                <a:solidFill>
                  <a:srgbClr val="404040"/>
                </a:solidFill>
                <a:latin typeface="Times New Roman"/>
                <a:cs typeface="Times New Roman"/>
              </a:rPr>
              <a:t>en</a:t>
            </a:r>
            <a:r>
              <a:rPr dirty="0" smtClean="0" sz="2050" spc="-5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mtClean="0" sz="2050" spc="-5">
                <a:solidFill>
                  <a:srgbClr val="404040"/>
                </a:solidFill>
                <a:latin typeface="Times New Roman"/>
                <a:cs typeface="Times New Roman"/>
              </a:rPr>
              <a:t>l</a:t>
            </a:r>
            <a:r>
              <a:rPr dirty="0" smtClean="0" sz="2050" spc="-5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dirty="0" smtClean="0" sz="2050" spc="-5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mtClean="0" sz="2050" spc="-5">
                <a:solidFill>
                  <a:srgbClr val="404040"/>
                </a:solidFill>
                <a:latin typeface="Times New Roman"/>
                <a:cs typeface="Times New Roman"/>
              </a:rPr>
              <a:t>g</a:t>
            </a:r>
            <a:r>
              <a:rPr dirty="0" smtClean="0" sz="2050" spc="-5">
                <a:solidFill>
                  <a:srgbClr val="404040"/>
                </a:solidFill>
                <a:latin typeface="Times New Roman"/>
                <a:cs typeface="Times New Roman"/>
              </a:rPr>
              <a:t>e</a:t>
            </a:r>
            <a:r>
              <a:rPr dirty="0" smtClean="0" sz="2050" spc="-5">
                <a:solidFill>
                  <a:srgbClr val="404040"/>
                </a:solidFill>
                <a:latin typeface="Times New Roman"/>
                <a:cs typeface="Times New Roman"/>
              </a:rPr>
              <a:t>s</a:t>
            </a:r>
            <a:r>
              <a:rPr dirty="0" smtClean="0" sz="2050" spc="-5">
                <a:solidFill>
                  <a:srgbClr val="404040"/>
                </a:solidFill>
                <a:latin typeface="Times New Roman"/>
                <a:cs typeface="Times New Roman"/>
              </a:rPr>
              <a:t>t</a:t>
            </a:r>
            <a:r>
              <a:rPr dirty="0" smtClean="0" sz="2050" spc="-5">
                <a:solidFill>
                  <a:srgbClr val="404040"/>
                </a:solidFill>
                <a:latin typeface="Times New Roman"/>
                <a:cs typeface="Times New Roman"/>
              </a:rPr>
              <a:t>i</a:t>
            </a:r>
            <a:r>
              <a:rPr dirty="0" smtClean="0" sz="2050" spc="-5">
                <a:solidFill>
                  <a:srgbClr val="404040"/>
                </a:solidFill>
                <a:latin typeface="Times New Roman"/>
                <a:cs typeface="Times New Roman"/>
              </a:rPr>
              <a:t>ó</a:t>
            </a:r>
            <a:r>
              <a:rPr dirty="0" smtClean="0" sz="2050" spc="-5">
                <a:solidFill>
                  <a:srgbClr val="404040"/>
                </a:solidFill>
                <a:latin typeface="Times New Roman"/>
                <a:cs typeface="Times New Roman"/>
              </a:rPr>
              <a:t>n</a:t>
            </a:r>
            <a:r>
              <a:rPr dirty="0" smtClean="0" sz="2050" spc="-5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mtClean="0" sz="2050" spc="-5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dirty="0" smtClean="0" sz="2050" spc="-5">
                <a:solidFill>
                  <a:srgbClr val="404040"/>
                </a:solidFill>
                <a:latin typeface="Times New Roman"/>
                <a:cs typeface="Times New Roman"/>
              </a:rPr>
              <a:t>g</a:t>
            </a:r>
            <a:r>
              <a:rPr dirty="0" smtClean="0" sz="2050" spc="-5">
                <a:solidFill>
                  <a:srgbClr val="404040"/>
                </a:solidFill>
                <a:latin typeface="Times New Roman"/>
                <a:cs typeface="Times New Roman"/>
              </a:rPr>
              <a:t>r</a:t>
            </a:r>
            <a:r>
              <a:rPr dirty="0" smtClean="0" sz="2050" spc="-5">
                <a:solidFill>
                  <a:srgbClr val="404040"/>
                </a:solidFill>
                <a:latin typeface="Times New Roman"/>
                <a:cs typeface="Times New Roman"/>
              </a:rPr>
              <a:t>o</a:t>
            </a:r>
            <a:r>
              <a:rPr dirty="0" smtClean="0" sz="2050" spc="-5">
                <a:solidFill>
                  <a:srgbClr val="404040"/>
                </a:solidFill>
                <a:latin typeface="Times New Roman"/>
                <a:cs typeface="Times New Roman"/>
              </a:rPr>
              <a:t>p</a:t>
            </a:r>
            <a:r>
              <a:rPr dirty="0" smtClean="0" sz="2050" spc="-5">
                <a:solidFill>
                  <a:srgbClr val="404040"/>
                </a:solidFill>
                <a:latin typeface="Times New Roman"/>
                <a:cs typeface="Times New Roman"/>
              </a:rPr>
              <a:t>e</a:t>
            </a:r>
            <a:r>
              <a:rPr dirty="0" smtClean="0" sz="2050" spc="-5">
                <a:solidFill>
                  <a:srgbClr val="404040"/>
                </a:solidFill>
                <a:latin typeface="Times New Roman"/>
                <a:cs typeface="Times New Roman"/>
              </a:rPr>
              <a:t>c</a:t>
            </a:r>
            <a:r>
              <a:rPr dirty="0" smtClean="0" sz="2050" spc="-5">
                <a:solidFill>
                  <a:srgbClr val="404040"/>
                </a:solidFill>
                <a:latin typeface="Times New Roman"/>
                <a:cs typeface="Times New Roman"/>
              </a:rPr>
              <a:t>u</a:t>
            </a:r>
            <a:r>
              <a:rPr dirty="0" smtClean="0" sz="2050" spc="-5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dirty="0" smtClean="0" sz="2050" spc="-5">
                <a:solidFill>
                  <a:srgbClr val="404040"/>
                </a:solidFill>
                <a:latin typeface="Times New Roman"/>
                <a:cs typeface="Times New Roman"/>
              </a:rPr>
              <a:t>r</a:t>
            </a:r>
            <a:r>
              <a:rPr dirty="0" smtClean="0" sz="2050" spc="-5">
                <a:solidFill>
                  <a:srgbClr val="404040"/>
                </a:solidFill>
                <a:latin typeface="Times New Roman"/>
                <a:cs typeface="Times New Roman"/>
              </a:rPr>
              <a:t>i</a:t>
            </a:r>
            <a:r>
              <a:rPr dirty="0" smtClean="0" sz="2050" spc="-5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dirty="0" smtClean="0" sz="2050" spc="-5">
                <a:solidFill>
                  <a:srgbClr val="404040"/>
                </a:solidFill>
                <a:latin typeface="Times New Roman"/>
                <a:cs typeface="Times New Roman"/>
              </a:rPr>
              <a:t>.</a:t>
            </a:r>
            <a:endParaRPr sz="205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95387" y="1598676"/>
            <a:ext cx="9966896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 txBox="1"/>
          <p:nvPr/>
        </p:nvSpPr>
        <p:spPr>
          <a:xfrm>
            <a:off x="6718225" y="1057275"/>
            <a:ext cx="5283274" cy="5143500"/>
          </a:xfrm>
          <a:prstGeom prst="rect">
            <a:avLst/>
          </a:prstGeom>
        </p:spPr>
        <p:txBody>
          <a:bodyPr wrap="square" lIns="0" tIns="32543" rIns="0" bIns="0" rtlCol="0">
            <a:noAutofit/>
          </a:bodyPr>
          <a:lstStyle/>
          <a:p>
            <a:pPr>
              <a:lnSpc>
                <a:spcPts val="5125"/>
              </a:lnSpc>
            </a:pPr>
            <a:r>
              <a:rPr dirty="0" smtClean="0" sz="4800" spc="-44" b="1">
                <a:solidFill>
                  <a:srgbClr val="404040"/>
                </a:solidFill>
                <a:latin typeface="Times New Roman"/>
                <a:cs typeface="Times New Roman"/>
              </a:rPr>
              <a:t>R</a:t>
            </a:r>
            <a:r>
              <a:rPr dirty="0" smtClean="0" sz="4800" spc="-44" b="1">
                <a:solidFill>
                  <a:srgbClr val="404040"/>
                </a:solidFill>
                <a:latin typeface="Times New Roman"/>
                <a:cs typeface="Times New Roman"/>
              </a:rPr>
              <a:t>S</a:t>
            </a:r>
            <a:r>
              <a:rPr dirty="0" smtClean="0" sz="4800" spc="-44" b="1">
                <a:solidFill>
                  <a:srgbClr val="404040"/>
                </a:solidFill>
                <a:latin typeface="Times New Roman"/>
                <a:cs typeface="Times New Roman"/>
              </a:rPr>
              <a:t>O</a:t>
            </a:r>
            <a:endParaRPr sz="4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0" y="6400800"/>
            <a:ext cx="12192000" cy="457199"/>
          </a:xfrm>
          <a:custGeom>
            <a:avLst/>
            <a:gdLst/>
            <a:ahLst/>
            <a:cxnLst/>
            <a:rect l="l" t="t" r="r" b="b"/>
            <a:pathLst>
              <a:path w="12192000" h="457199">
                <a:moveTo>
                  <a:pt x="12192000" y="457199"/>
                </a:moveTo>
                <a:lnTo>
                  <a:pt x="12192000" y="0"/>
                </a:lnTo>
                <a:lnTo>
                  <a:pt x="0" y="0"/>
                </a:lnTo>
                <a:lnTo>
                  <a:pt x="0" y="457199"/>
                </a:lnTo>
                <a:lnTo>
                  <a:pt x="12192000" y="457199"/>
                </a:lnTo>
                <a:close/>
              </a:path>
            </a:pathLst>
          </a:custGeom>
          <a:solidFill>
            <a:srgbClr val="BC572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0" y="6334125"/>
            <a:ext cx="12192000" cy="66675"/>
          </a:xfrm>
          <a:custGeom>
            <a:avLst/>
            <a:gdLst/>
            <a:ahLst/>
            <a:cxnLst/>
            <a:rect l="l" t="t" r="r" b="b"/>
            <a:pathLst>
              <a:path w="12192000" h="66675">
                <a:moveTo>
                  <a:pt x="0" y="66675"/>
                </a:moveTo>
                <a:lnTo>
                  <a:pt x="12192000" y="66675"/>
                </a:lnTo>
                <a:lnTo>
                  <a:pt x="12192000" y="0"/>
                </a:lnTo>
                <a:lnTo>
                  <a:pt x="0" y="0"/>
                </a:lnTo>
                <a:lnTo>
                  <a:pt x="0" y="66675"/>
                </a:lnTo>
                <a:close/>
              </a:path>
            </a:pathLst>
          </a:custGeom>
          <a:solidFill>
            <a:srgbClr val="E3831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195387" y="1738376"/>
            <a:ext cx="9966896" cy="0"/>
          </a:xfrm>
          <a:custGeom>
            <a:avLst/>
            <a:gdLst/>
            <a:ahLst/>
            <a:cxnLst/>
            <a:rect l="l" t="t" r="r" b="b"/>
            <a:pathLst>
              <a:path w="9966896" h="0">
                <a:moveTo>
                  <a:pt x="0" y="0"/>
                </a:moveTo>
                <a:lnTo>
                  <a:pt x="9966896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6953250" y="1057275"/>
            <a:ext cx="5048250" cy="5143500"/>
          </a:xfrm>
          <a:custGeom>
            <a:avLst/>
            <a:gdLst/>
            <a:ahLst/>
            <a:cxnLst/>
            <a:rect l="l" t="t" r="r" b="b"/>
            <a:pathLst>
              <a:path w="5048250" h="5143500">
                <a:moveTo>
                  <a:pt x="2524125" y="0"/>
                </a:moveTo>
                <a:lnTo>
                  <a:pt x="2317101" y="8525"/>
                </a:lnTo>
                <a:lnTo>
                  <a:pt x="2114688" y="33659"/>
                </a:lnTo>
                <a:lnTo>
                  <a:pt x="1917534" y="74740"/>
                </a:lnTo>
                <a:lnTo>
                  <a:pt x="1726289" y="131106"/>
                </a:lnTo>
                <a:lnTo>
                  <a:pt x="1541603" y="202096"/>
                </a:lnTo>
                <a:lnTo>
                  <a:pt x="1364125" y="287048"/>
                </a:lnTo>
                <a:lnTo>
                  <a:pt x="1194504" y="385300"/>
                </a:lnTo>
                <a:lnTo>
                  <a:pt x="1033390" y="496190"/>
                </a:lnTo>
                <a:lnTo>
                  <a:pt x="881433" y="619056"/>
                </a:lnTo>
                <a:lnTo>
                  <a:pt x="739282" y="753237"/>
                </a:lnTo>
                <a:lnTo>
                  <a:pt x="607587" y="898070"/>
                </a:lnTo>
                <a:lnTo>
                  <a:pt x="486997" y="1052895"/>
                </a:lnTo>
                <a:lnTo>
                  <a:pt x="378161" y="1217048"/>
                </a:lnTo>
                <a:lnTo>
                  <a:pt x="281730" y="1389869"/>
                </a:lnTo>
                <a:lnTo>
                  <a:pt x="198352" y="1570696"/>
                </a:lnTo>
                <a:lnTo>
                  <a:pt x="128677" y="1758866"/>
                </a:lnTo>
                <a:lnTo>
                  <a:pt x="73355" y="1953719"/>
                </a:lnTo>
                <a:lnTo>
                  <a:pt x="33035" y="2154591"/>
                </a:lnTo>
                <a:lnTo>
                  <a:pt x="8367" y="2360822"/>
                </a:lnTo>
                <a:lnTo>
                  <a:pt x="0" y="2571750"/>
                </a:lnTo>
                <a:lnTo>
                  <a:pt x="8367" y="2782677"/>
                </a:lnTo>
                <a:lnTo>
                  <a:pt x="33035" y="2988908"/>
                </a:lnTo>
                <a:lnTo>
                  <a:pt x="73355" y="3189780"/>
                </a:lnTo>
                <a:lnTo>
                  <a:pt x="128677" y="3384633"/>
                </a:lnTo>
                <a:lnTo>
                  <a:pt x="198352" y="3572803"/>
                </a:lnTo>
                <a:lnTo>
                  <a:pt x="281730" y="3753630"/>
                </a:lnTo>
                <a:lnTo>
                  <a:pt x="378161" y="3926451"/>
                </a:lnTo>
                <a:lnTo>
                  <a:pt x="486997" y="4090604"/>
                </a:lnTo>
                <a:lnTo>
                  <a:pt x="607587" y="4245429"/>
                </a:lnTo>
                <a:lnTo>
                  <a:pt x="739282" y="4390263"/>
                </a:lnTo>
                <a:lnTo>
                  <a:pt x="881433" y="4524443"/>
                </a:lnTo>
                <a:lnTo>
                  <a:pt x="1033390" y="4647309"/>
                </a:lnTo>
                <a:lnTo>
                  <a:pt x="1194504" y="4758199"/>
                </a:lnTo>
                <a:lnTo>
                  <a:pt x="1364125" y="4856451"/>
                </a:lnTo>
                <a:lnTo>
                  <a:pt x="1541603" y="4941403"/>
                </a:lnTo>
                <a:lnTo>
                  <a:pt x="1726289" y="5012393"/>
                </a:lnTo>
                <a:lnTo>
                  <a:pt x="1917534" y="5068759"/>
                </a:lnTo>
                <a:lnTo>
                  <a:pt x="2114688" y="5109840"/>
                </a:lnTo>
                <a:lnTo>
                  <a:pt x="2317101" y="5134974"/>
                </a:lnTo>
                <a:lnTo>
                  <a:pt x="2524125" y="5143500"/>
                </a:lnTo>
                <a:lnTo>
                  <a:pt x="2731148" y="5134974"/>
                </a:lnTo>
                <a:lnTo>
                  <a:pt x="2933561" y="5109840"/>
                </a:lnTo>
                <a:lnTo>
                  <a:pt x="3130715" y="5068759"/>
                </a:lnTo>
                <a:lnTo>
                  <a:pt x="3321960" y="5012393"/>
                </a:lnTo>
                <a:lnTo>
                  <a:pt x="3506646" y="4941403"/>
                </a:lnTo>
                <a:lnTo>
                  <a:pt x="3684124" y="4856451"/>
                </a:lnTo>
                <a:lnTo>
                  <a:pt x="3853745" y="4758199"/>
                </a:lnTo>
                <a:lnTo>
                  <a:pt x="4014859" y="4647309"/>
                </a:lnTo>
                <a:lnTo>
                  <a:pt x="4166816" y="4524443"/>
                </a:lnTo>
                <a:lnTo>
                  <a:pt x="4308967" y="4390263"/>
                </a:lnTo>
                <a:lnTo>
                  <a:pt x="4440662" y="4245429"/>
                </a:lnTo>
                <a:lnTo>
                  <a:pt x="4561252" y="4090604"/>
                </a:lnTo>
                <a:lnTo>
                  <a:pt x="4670088" y="3926451"/>
                </a:lnTo>
                <a:lnTo>
                  <a:pt x="4766519" y="3753630"/>
                </a:lnTo>
                <a:lnTo>
                  <a:pt x="4849897" y="3572803"/>
                </a:lnTo>
                <a:lnTo>
                  <a:pt x="4919572" y="3384633"/>
                </a:lnTo>
                <a:lnTo>
                  <a:pt x="4974894" y="3189780"/>
                </a:lnTo>
                <a:lnTo>
                  <a:pt x="5015214" y="2988908"/>
                </a:lnTo>
                <a:lnTo>
                  <a:pt x="5039882" y="2782677"/>
                </a:lnTo>
                <a:lnTo>
                  <a:pt x="5048250" y="2571750"/>
                </a:lnTo>
                <a:lnTo>
                  <a:pt x="5039882" y="2360822"/>
                </a:lnTo>
                <a:lnTo>
                  <a:pt x="5015214" y="2154591"/>
                </a:lnTo>
                <a:lnTo>
                  <a:pt x="4974894" y="1953719"/>
                </a:lnTo>
                <a:lnTo>
                  <a:pt x="4919572" y="1758866"/>
                </a:lnTo>
                <a:lnTo>
                  <a:pt x="4849897" y="1570696"/>
                </a:lnTo>
                <a:lnTo>
                  <a:pt x="4766519" y="1389869"/>
                </a:lnTo>
                <a:lnTo>
                  <a:pt x="4670088" y="1217048"/>
                </a:lnTo>
                <a:lnTo>
                  <a:pt x="4561252" y="1052895"/>
                </a:lnTo>
                <a:lnTo>
                  <a:pt x="4440662" y="898070"/>
                </a:lnTo>
                <a:lnTo>
                  <a:pt x="4308967" y="753237"/>
                </a:lnTo>
                <a:lnTo>
                  <a:pt x="4166816" y="619056"/>
                </a:lnTo>
                <a:lnTo>
                  <a:pt x="4014859" y="496190"/>
                </a:lnTo>
                <a:lnTo>
                  <a:pt x="3853745" y="385300"/>
                </a:lnTo>
                <a:lnTo>
                  <a:pt x="3684124" y="287048"/>
                </a:lnTo>
                <a:lnTo>
                  <a:pt x="3506646" y="202096"/>
                </a:lnTo>
                <a:lnTo>
                  <a:pt x="3321960" y="131106"/>
                </a:lnTo>
                <a:lnTo>
                  <a:pt x="3130715" y="74740"/>
                </a:lnTo>
                <a:lnTo>
                  <a:pt x="2933561" y="33659"/>
                </a:lnTo>
                <a:lnTo>
                  <a:pt x="2731148" y="8525"/>
                </a:lnTo>
                <a:lnTo>
                  <a:pt x="252412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6953250" y="1057275"/>
            <a:ext cx="504825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6946900" y="1050925"/>
            <a:ext cx="5060950" cy="5156200"/>
          </a:xfrm>
          <a:custGeom>
            <a:avLst/>
            <a:gdLst/>
            <a:ahLst/>
            <a:cxnLst/>
            <a:rect l="l" t="t" r="r" b="b"/>
            <a:pathLst>
              <a:path w="5060950" h="5156200">
                <a:moveTo>
                  <a:pt x="2530475" y="0"/>
                </a:moveTo>
                <a:lnTo>
                  <a:pt x="2660650" y="3301"/>
                </a:lnTo>
                <a:lnTo>
                  <a:pt x="2789174" y="13335"/>
                </a:lnTo>
                <a:lnTo>
                  <a:pt x="2915793" y="29717"/>
                </a:lnTo>
                <a:lnTo>
                  <a:pt x="3040506" y="52324"/>
                </a:lnTo>
                <a:lnTo>
                  <a:pt x="3162934" y="81152"/>
                </a:lnTo>
                <a:lnTo>
                  <a:pt x="3282950" y="115950"/>
                </a:lnTo>
                <a:lnTo>
                  <a:pt x="3400552" y="156463"/>
                </a:lnTo>
                <a:lnTo>
                  <a:pt x="3515486" y="202564"/>
                </a:lnTo>
                <a:lnTo>
                  <a:pt x="3627628" y="254253"/>
                </a:lnTo>
                <a:lnTo>
                  <a:pt x="3736721" y="311150"/>
                </a:lnTo>
                <a:lnTo>
                  <a:pt x="3842639" y="373252"/>
                </a:lnTo>
                <a:lnTo>
                  <a:pt x="3945381" y="440309"/>
                </a:lnTo>
                <a:lnTo>
                  <a:pt x="4044569" y="512190"/>
                </a:lnTo>
                <a:lnTo>
                  <a:pt x="4140200" y="588772"/>
                </a:lnTo>
                <a:lnTo>
                  <a:pt x="4231894" y="669798"/>
                </a:lnTo>
                <a:lnTo>
                  <a:pt x="4319778" y="755141"/>
                </a:lnTo>
                <a:lnTo>
                  <a:pt x="4403598" y="844676"/>
                </a:lnTo>
                <a:lnTo>
                  <a:pt x="4483100" y="938276"/>
                </a:lnTo>
                <a:lnTo>
                  <a:pt x="4558283" y="1035685"/>
                </a:lnTo>
                <a:lnTo>
                  <a:pt x="4628769" y="1136650"/>
                </a:lnTo>
                <a:lnTo>
                  <a:pt x="4694682" y="1241298"/>
                </a:lnTo>
                <a:lnTo>
                  <a:pt x="4755515" y="1349248"/>
                </a:lnTo>
                <a:lnTo>
                  <a:pt x="4811395" y="1460373"/>
                </a:lnTo>
                <a:lnTo>
                  <a:pt x="4862068" y="1574673"/>
                </a:lnTo>
                <a:lnTo>
                  <a:pt x="4907407" y="1691639"/>
                </a:lnTo>
                <a:lnTo>
                  <a:pt x="4947158" y="1811527"/>
                </a:lnTo>
                <a:lnTo>
                  <a:pt x="4981321" y="1933828"/>
                </a:lnTo>
                <a:lnTo>
                  <a:pt x="5009515" y="2058542"/>
                </a:lnTo>
                <a:lnTo>
                  <a:pt x="5031740" y="2185542"/>
                </a:lnTo>
                <a:lnTo>
                  <a:pt x="5047869" y="2314575"/>
                </a:lnTo>
                <a:lnTo>
                  <a:pt x="5057648" y="2445385"/>
                </a:lnTo>
                <a:lnTo>
                  <a:pt x="5060950" y="2578100"/>
                </a:lnTo>
                <a:lnTo>
                  <a:pt x="5057648" y="2710815"/>
                </a:lnTo>
                <a:lnTo>
                  <a:pt x="5047869" y="2841625"/>
                </a:lnTo>
                <a:lnTo>
                  <a:pt x="5031740" y="2970657"/>
                </a:lnTo>
                <a:lnTo>
                  <a:pt x="5009515" y="3097657"/>
                </a:lnTo>
                <a:lnTo>
                  <a:pt x="4981321" y="3222371"/>
                </a:lnTo>
                <a:lnTo>
                  <a:pt x="4947158" y="3344672"/>
                </a:lnTo>
                <a:lnTo>
                  <a:pt x="4907407" y="3464560"/>
                </a:lnTo>
                <a:lnTo>
                  <a:pt x="4862068" y="3581527"/>
                </a:lnTo>
                <a:lnTo>
                  <a:pt x="4811395" y="3695827"/>
                </a:lnTo>
                <a:lnTo>
                  <a:pt x="4755515" y="3806952"/>
                </a:lnTo>
                <a:lnTo>
                  <a:pt x="4694682" y="3914902"/>
                </a:lnTo>
                <a:lnTo>
                  <a:pt x="4628769" y="4019550"/>
                </a:lnTo>
                <a:lnTo>
                  <a:pt x="4558283" y="4120515"/>
                </a:lnTo>
                <a:lnTo>
                  <a:pt x="4483100" y="4217924"/>
                </a:lnTo>
                <a:lnTo>
                  <a:pt x="4403598" y="4311523"/>
                </a:lnTo>
                <a:lnTo>
                  <a:pt x="4319778" y="4401058"/>
                </a:lnTo>
                <a:lnTo>
                  <a:pt x="4231894" y="4486402"/>
                </a:lnTo>
                <a:lnTo>
                  <a:pt x="4140200" y="4567453"/>
                </a:lnTo>
                <a:lnTo>
                  <a:pt x="4044569" y="4643983"/>
                </a:lnTo>
                <a:lnTo>
                  <a:pt x="3945381" y="4715865"/>
                </a:lnTo>
                <a:lnTo>
                  <a:pt x="3842639" y="4782934"/>
                </a:lnTo>
                <a:lnTo>
                  <a:pt x="3736721" y="4845011"/>
                </a:lnTo>
                <a:lnTo>
                  <a:pt x="3627628" y="4901946"/>
                </a:lnTo>
                <a:lnTo>
                  <a:pt x="3515486" y="4953584"/>
                </a:lnTo>
                <a:lnTo>
                  <a:pt x="3400552" y="4999748"/>
                </a:lnTo>
                <a:lnTo>
                  <a:pt x="3282950" y="5040287"/>
                </a:lnTo>
                <a:lnTo>
                  <a:pt x="3162934" y="5075034"/>
                </a:lnTo>
                <a:lnTo>
                  <a:pt x="3040506" y="5103825"/>
                </a:lnTo>
                <a:lnTo>
                  <a:pt x="2915793" y="5126494"/>
                </a:lnTo>
                <a:lnTo>
                  <a:pt x="2789174" y="5142890"/>
                </a:lnTo>
                <a:lnTo>
                  <a:pt x="2660650" y="5152847"/>
                </a:lnTo>
                <a:lnTo>
                  <a:pt x="2530475" y="5156200"/>
                </a:lnTo>
                <a:lnTo>
                  <a:pt x="2400300" y="5152847"/>
                </a:lnTo>
                <a:lnTo>
                  <a:pt x="2271776" y="5142890"/>
                </a:lnTo>
                <a:lnTo>
                  <a:pt x="2145156" y="5126494"/>
                </a:lnTo>
                <a:lnTo>
                  <a:pt x="2020443" y="5103825"/>
                </a:lnTo>
                <a:lnTo>
                  <a:pt x="1898015" y="5075034"/>
                </a:lnTo>
                <a:lnTo>
                  <a:pt x="1778000" y="5040287"/>
                </a:lnTo>
                <a:lnTo>
                  <a:pt x="1660398" y="4999748"/>
                </a:lnTo>
                <a:lnTo>
                  <a:pt x="1545463" y="4953584"/>
                </a:lnTo>
                <a:lnTo>
                  <a:pt x="1433322" y="4901946"/>
                </a:lnTo>
                <a:lnTo>
                  <a:pt x="1324228" y="4845011"/>
                </a:lnTo>
                <a:lnTo>
                  <a:pt x="1218310" y="4782934"/>
                </a:lnTo>
                <a:lnTo>
                  <a:pt x="1115568" y="4715865"/>
                </a:lnTo>
                <a:lnTo>
                  <a:pt x="1016380" y="4643983"/>
                </a:lnTo>
                <a:lnTo>
                  <a:pt x="920750" y="4567453"/>
                </a:lnTo>
                <a:lnTo>
                  <a:pt x="829055" y="4486402"/>
                </a:lnTo>
                <a:lnTo>
                  <a:pt x="741172" y="4401058"/>
                </a:lnTo>
                <a:lnTo>
                  <a:pt x="657351" y="4311523"/>
                </a:lnTo>
                <a:lnTo>
                  <a:pt x="577850" y="4217924"/>
                </a:lnTo>
                <a:lnTo>
                  <a:pt x="502666" y="4120515"/>
                </a:lnTo>
                <a:lnTo>
                  <a:pt x="432180" y="4019550"/>
                </a:lnTo>
                <a:lnTo>
                  <a:pt x="366268" y="3914902"/>
                </a:lnTo>
                <a:lnTo>
                  <a:pt x="305434" y="3806952"/>
                </a:lnTo>
                <a:lnTo>
                  <a:pt x="249554" y="3695827"/>
                </a:lnTo>
                <a:lnTo>
                  <a:pt x="198881" y="3581527"/>
                </a:lnTo>
                <a:lnTo>
                  <a:pt x="153543" y="3464560"/>
                </a:lnTo>
                <a:lnTo>
                  <a:pt x="113792" y="3344672"/>
                </a:lnTo>
                <a:lnTo>
                  <a:pt x="79628" y="3222371"/>
                </a:lnTo>
                <a:lnTo>
                  <a:pt x="51434" y="3097657"/>
                </a:lnTo>
                <a:lnTo>
                  <a:pt x="29209" y="2970657"/>
                </a:lnTo>
                <a:lnTo>
                  <a:pt x="13080" y="2841625"/>
                </a:lnTo>
                <a:lnTo>
                  <a:pt x="3301" y="2710815"/>
                </a:lnTo>
                <a:lnTo>
                  <a:pt x="0" y="2578100"/>
                </a:lnTo>
                <a:lnTo>
                  <a:pt x="3301" y="2445385"/>
                </a:lnTo>
                <a:lnTo>
                  <a:pt x="13080" y="2314575"/>
                </a:lnTo>
                <a:lnTo>
                  <a:pt x="29209" y="2185542"/>
                </a:lnTo>
                <a:lnTo>
                  <a:pt x="51434" y="2058542"/>
                </a:lnTo>
                <a:lnTo>
                  <a:pt x="79628" y="1933828"/>
                </a:lnTo>
                <a:lnTo>
                  <a:pt x="113792" y="1811527"/>
                </a:lnTo>
                <a:lnTo>
                  <a:pt x="153543" y="1691639"/>
                </a:lnTo>
                <a:lnTo>
                  <a:pt x="198881" y="1574673"/>
                </a:lnTo>
                <a:lnTo>
                  <a:pt x="249554" y="1460373"/>
                </a:lnTo>
                <a:lnTo>
                  <a:pt x="305434" y="1349248"/>
                </a:lnTo>
                <a:lnTo>
                  <a:pt x="366268" y="1241298"/>
                </a:lnTo>
                <a:lnTo>
                  <a:pt x="432180" y="1136650"/>
                </a:lnTo>
                <a:lnTo>
                  <a:pt x="502666" y="1035685"/>
                </a:lnTo>
                <a:lnTo>
                  <a:pt x="577850" y="938276"/>
                </a:lnTo>
                <a:lnTo>
                  <a:pt x="657351" y="844676"/>
                </a:lnTo>
                <a:lnTo>
                  <a:pt x="741172" y="755141"/>
                </a:lnTo>
                <a:lnTo>
                  <a:pt x="829055" y="669798"/>
                </a:lnTo>
                <a:lnTo>
                  <a:pt x="920750" y="588772"/>
                </a:lnTo>
                <a:lnTo>
                  <a:pt x="1016380" y="512190"/>
                </a:lnTo>
                <a:lnTo>
                  <a:pt x="1115568" y="440309"/>
                </a:lnTo>
                <a:lnTo>
                  <a:pt x="1218310" y="373252"/>
                </a:lnTo>
                <a:lnTo>
                  <a:pt x="1324228" y="311150"/>
                </a:lnTo>
                <a:lnTo>
                  <a:pt x="1433322" y="254253"/>
                </a:lnTo>
                <a:lnTo>
                  <a:pt x="1545463" y="202564"/>
                </a:lnTo>
                <a:lnTo>
                  <a:pt x="1660398" y="156463"/>
                </a:lnTo>
                <a:lnTo>
                  <a:pt x="1778000" y="115950"/>
                </a:lnTo>
                <a:lnTo>
                  <a:pt x="1898015" y="81152"/>
                </a:lnTo>
                <a:lnTo>
                  <a:pt x="2020443" y="52324"/>
                </a:lnTo>
                <a:lnTo>
                  <a:pt x="2145156" y="29717"/>
                </a:lnTo>
                <a:lnTo>
                  <a:pt x="2271776" y="13335"/>
                </a:lnTo>
                <a:lnTo>
                  <a:pt x="2400300" y="3301"/>
                </a:lnTo>
                <a:lnTo>
                  <a:pt x="2530475" y="0"/>
                </a:lnTo>
                <a:close/>
              </a:path>
            </a:pathLst>
          </a:custGeom>
          <a:ln w="12700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1409700" y="2638425"/>
            <a:ext cx="5086350" cy="35623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5281676" y="3795776"/>
            <a:ext cx="571500" cy="571500"/>
          </a:xfrm>
          <a:custGeom>
            <a:avLst/>
            <a:gdLst/>
            <a:ahLst/>
            <a:cxnLst/>
            <a:rect l="l" t="t" r="r" b="b"/>
            <a:pathLst>
              <a:path w="571500" h="571500">
                <a:moveTo>
                  <a:pt x="0" y="285750"/>
                </a:moveTo>
                <a:lnTo>
                  <a:pt x="946" y="262307"/>
                </a:lnTo>
                <a:lnTo>
                  <a:pt x="3738" y="239388"/>
                </a:lnTo>
                <a:lnTo>
                  <a:pt x="8302" y="217066"/>
                </a:lnTo>
                <a:lnTo>
                  <a:pt x="14563" y="195413"/>
                </a:lnTo>
                <a:lnTo>
                  <a:pt x="22449" y="174503"/>
                </a:lnTo>
                <a:lnTo>
                  <a:pt x="31886" y="154411"/>
                </a:lnTo>
                <a:lnTo>
                  <a:pt x="42801" y="135208"/>
                </a:lnTo>
                <a:lnTo>
                  <a:pt x="55120" y="116970"/>
                </a:lnTo>
                <a:lnTo>
                  <a:pt x="68769" y="99768"/>
                </a:lnTo>
                <a:lnTo>
                  <a:pt x="83677" y="83677"/>
                </a:lnTo>
                <a:lnTo>
                  <a:pt x="99768" y="68769"/>
                </a:lnTo>
                <a:lnTo>
                  <a:pt x="116970" y="55120"/>
                </a:lnTo>
                <a:lnTo>
                  <a:pt x="135208" y="42801"/>
                </a:lnTo>
                <a:lnTo>
                  <a:pt x="154411" y="31886"/>
                </a:lnTo>
                <a:lnTo>
                  <a:pt x="174503" y="22449"/>
                </a:lnTo>
                <a:lnTo>
                  <a:pt x="195413" y="14563"/>
                </a:lnTo>
                <a:lnTo>
                  <a:pt x="217066" y="8302"/>
                </a:lnTo>
                <a:lnTo>
                  <a:pt x="239388" y="3738"/>
                </a:lnTo>
                <a:lnTo>
                  <a:pt x="262307" y="946"/>
                </a:lnTo>
                <a:lnTo>
                  <a:pt x="285750" y="0"/>
                </a:lnTo>
                <a:lnTo>
                  <a:pt x="309174" y="946"/>
                </a:lnTo>
                <a:lnTo>
                  <a:pt x="332080" y="3738"/>
                </a:lnTo>
                <a:lnTo>
                  <a:pt x="354392" y="8302"/>
                </a:lnTo>
                <a:lnTo>
                  <a:pt x="376037" y="14563"/>
                </a:lnTo>
                <a:lnTo>
                  <a:pt x="396942" y="22449"/>
                </a:lnTo>
                <a:lnTo>
                  <a:pt x="417032" y="31886"/>
                </a:lnTo>
                <a:lnTo>
                  <a:pt x="436234" y="42801"/>
                </a:lnTo>
                <a:lnTo>
                  <a:pt x="454475" y="55120"/>
                </a:lnTo>
                <a:lnTo>
                  <a:pt x="471679" y="68769"/>
                </a:lnTo>
                <a:lnTo>
                  <a:pt x="487775" y="83677"/>
                </a:lnTo>
                <a:lnTo>
                  <a:pt x="502687" y="99768"/>
                </a:lnTo>
                <a:lnTo>
                  <a:pt x="516343" y="116970"/>
                </a:lnTo>
                <a:lnTo>
                  <a:pt x="528668" y="135208"/>
                </a:lnTo>
                <a:lnTo>
                  <a:pt x="539589" y="154411"/>
                </a:lnTo>
                <a:lnTo>
                  <a:pt x="549032" y="174503"/>
                </a:lnTo>
                <a:lnTo>
                  <a:pt x="556924" y="195413"/>
                </a:lnTo>
                <a:lnTo>
                  <a:pt x="563190" y="217066"/>
                </a:lnTo>
                <a:lnTo>
                  <a:pt x="567757" y="239388"/>
                </a:lnTo>
                <a:lnTo>
                  <a:pt x="570552" y="262307"/>
                </a:lnTo>
                <a:lnTo>
                  <a:pt x="571500" y="285750"/>
                </a:lnTo>
                <a:lnTo>
                  <a:pt x="570552" y="309174"/>
                </a:lnTo>
                <a:lnTo>
                  <a:pt x="567757" y="332080"/>
                </a:lnTo>
                <a:lnTo>
                  <a:pt x="563190" y="354392"/>
                </a:lnTo>
                <a:lnTo>
                  <a:pt x="556924" y="376037"/>
                </a:lnTo>
                <a:lnTo>
                  <a:pt x="549032" y="396942"/>
                </a:lnTo>
                <a:lnTo>
                  <a:pt x="539589" y="417032"/>
                </a:lnTo>
                <a:lnTo>
                  <a:pt x="528668" y="436234"/>
                </a:lnTo>
                <a:lnTo>
                  <a:pt x="516343" y="454475"/>
                </a:lnTo>
                <a:lnTo>
                  <a:pt x="502687" y="471679"/>
                </a:lnTo>
                <a:lnTo>
                  <a:pt x="487775" y="487775"/>
                </a:lnTo>
                <a:lnTo>
                  <a:pt x="471679" y="502687"/>
                </a:lnTo>
                <a:lnTo>
                  <a:pt x="454475" y="516343"/>
                </a:lnTo>
                <a:lnTo>
                  <a:pt x="436234" y="528668"/>
                </a:lnTo>
                <a:lnTo>
                  <a:pt x="417032" y="539589"/>
                </a:lnTo>
                <a:lnTo>
                  <a:pt x="396942" y="549032"/>
                </a:lnTo>
                <a:lnTo>
                  <a:pt x="376037" y="556924"/>
                </a:lnTo>
                <a:lnTo>
                  <a:pt x="354392" y="563190"/>
                </a:lnTo>
                <a:lnTo>
                  <a:pt x="332080" y="567757"/>
                </a:lnTo>
                <a:lnTo>
                  <a:pt x="309174" y="570552"/>
                </a:lnTo>
                <a:lnTo>
                  <a:pt x="285750" y="571500"/>
                </a:lnTo>
                <a:lnTo>
                  <a:pt x="262307" y="570552"/>
                </a:lnTo>
                <a:lnTo>
                  <a:pt x="239388" y="567757"/>
                </a:lnTo>
                <a:lnTo>
                  <a:pt x="217066" y="563190"/>
                </a:lnTo>
                <a:lnTo>
                  <a:pt x="195413" y="556924"/>
                </a:lnTo>
                <a:lnTo>
                  <a:pt x="174503" y="549032"/>
                </a:lnTo>
                <a:lnTo>
                  <a:pt x="154411" y="539589"/>
                </a:lnTo>
                <a:lnTo>
                  <a:pt x="135208" y="528668"/>
                </a:lnTo>
                <a:lnTo>
                  <a:pt x="116970" y="516343"/>
                </a:lnTo>
                <a:lnTo>
                  <a:pt x="99768" y="502687"/>
                </a:lnTo>
                <a:lnTo>
                  <a:pt x="83677" y="487775"/>
                </a:lnTo>
                <a:lnTo>
                  <a:pt x="68769" y="471679"/>
                </a:lnTo>
                <a:lnTo>
                  <a:pt x="55120" y="454475"/>
                </a:lnTo>
                <a:lnTo>
                  <a:pt x="42801" y="436234"/>
                </a:lnTo>
                <a:lnTo>
                  <a:pt x="31886" y="417032"/>
                </a:lnTo>
                <a:lnTo>
                  <a:pt x="22449" y="396942"/>
                </a:lnTo>
                <a:lnTo>
                  <a:pt x="14563" y="376037"/>
                </a:lnTo>
                <a:lnTo>
                  <a:pt x="8302" y="354392"/>
                </a:lnTo>
                <a:lnTo>
                  <a:pt x="3738" y="332080"/>
                </a:lnTo>
                <a:lnTo>
                  <a:pt x="946" y="309174"/>
                </a:lnTo>
                <a:lnTo>
                  <a:pt x="0" y="285750"/>
                </a:lnTo>
                <a:close/>
              </a:path>
            </a:pathLst>
          </a:custGeom>
          <a:ln w="28575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5771515" y="3314827"/>
            <a:ext cx="1505458" cy="616839"/>
          </a:xfrm>
          <a:custGeom>
            <a:avLst/>
            <a:gdLst/>
            <a:ahLst/>
            <a:cxnLst/>
            <a:rect l="l" t="t" r="r" b="b"/>
            <a:pathLst>
              <a:path w="1505458" h="616839">
                <a:moveTo>
                  <a:pt x="0" y="563499"/>
                </a:moveTo>
                <a:lnTo>
                  <a:pt x="20320" y="616839"/>
                </a:lnTo>
                <a:lnTo>
                  <a:pt x="1355457" y="106839"/>
                </a:lnTo>
                <a:lnTo>
                  <a:pt x="1382140" y="96647"/>
                </a:lnTo>
                <a:lnTo>
                  <a:pt x="1375790" y="160147"/>
                </a:lnTo>
                <a:lnTo>
                  <a:pt x="1505458" y="18923"/>
                </a:lnTo>
                <a:lnTo>
                  <a:pt x="1361693" y="43180"/>
                </a:lnTo>
                <a:lnTo>
                  <a:pt x="1335057" y="53358"/>
                </a:lnTo>
                <a:lnTo>
                  <a:pt x="0" y="563499"/>
                </a:lnTo>
                <a:close/>
              </a:path>
              <a:path w="1505458" h="616839">
                <a:moveTo>
                  <a:pt x="1361693" y="43180"/>
                </a:moveTo>
                <a:lnTo>
                  <a:pt x="1505458" y="18923"/>
                </a:lnTo>
                <a:lnTo>
                  <a:pt x="1314704" y="0"/>
                </a:lnTo>
                <a:lnTo>
                  <a:pt x="1335057" y="53358"/>
                </a:lnTo>
                <a:lnTo>
                  <a:pt x="1361693" y="43180"/>
                </a:lnTo>
                <a:close/>
              </a:path>
              <a:path w="1505458" h="616839">
                <a:moveTo>
                  <a:pt x="1375790" y="160147"/>
                </a:moveTo>
                <a:lnTo>
                  <a:pt x="1382140" y="96647"/>
                </a:lnTo>
                <a:lnTo>
                  <a:pt x="1355457" y="106839"/>
                </a:lnTo>
                <a:lnTo>
                  <a:pt x="1375790" y="160147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176972" y="1072328"/>
            <a:ext cx="5648080" cy="635952"/>
          </a:xfrm>
          <a:prstGeom prst="rect">
            <a:avLst/>
          </a:prstGeom>
        </p:spPr>
        <p:txBody>
          <a:bodyPr wrap="square" lIns="0" tIns="31781" rIns="0" bIns="0" rtlCol="0">
            <a:noAutofit/>
          </a:bodyPr>
          <a:lstStyle/>
          <a:p>
            <a:pPr marL="12700">
              <a:lnSpc>
                <a:spcPts val="5005"/>
              </a:lnSpc>
            </a:pPr>
            <a:r>
              <a:rPr dirty="0" smtClean="0" sz="4800" spc="-52" b="1">
                <a:solidFill>
                  <a:srgbClr val="404040"/>
                </a:solidFill>
                <a:latin typeface="Times New Roman"/>
                <a:cs typeface="Times New Roman"/>
              </a:rPr>
              <a:t>E</a:t>
            </a:r>
            <a:r>
              <a:rPr dirty="0" smtClean="0" sz="4800" spc="-52" b="1">
                <a:solidFill>
                  <a:srgbClr val="404040"/>
                </a:solidFill>
                <a:latin typeface="Times New Roman"/>
                <a:cs typeface="Times New Roman"/>
              </a:rPr>
              <a:t>J</a:t>
            </a:r>
            <a:r>
              <a:rPr dirty="0" smtClean="0" sz="4800" spc="-52" b="1">
                <a:solidFill>
                  <a:srgbClr val="404040"/>
                </a:solidFill>
                <a:latin typeface="Times New Roman"/>
                <a:cs typeface="Times New Roman"/>
              </a:rPr>
              <a:t>E</a:t>
            </a:r>
            <a:r>
              <a:rPr dirty="0" smtClean="0" sz="4800" spc="-52" b="1">
                <a:solidFill>
                  <a:srgbClr val="404040"/>
                </a:solidFill>
                <a:latin typeface="Times New Roman"/>
                <a:cs typeface="Times New Roman"/>
              </a:rPr>
              <a:t>C</a:t>
            </a:r>
            <a:r>
              <a:rPr dirty="0" smtClean="0" sz="4800" spc="-52" b="1">
                <a:solidFill>
                  <a:srgbClr val="404040"/>
                </a:solidFill>
                <a:latin typeface="Times New Roman"/>
                <a:cs typeface="Times New Roman"/>
              </a:rPr>
              <a:t>U</a:t>
            </a:r>
            <a:r>
              <a:rPr dirty="0" smtClean="0" sz="4800" spc="-52" b="1">
                <a:solidFill>
                  <a:srgbClr val="404040"/>
                </a:solidFill>
                <a:latin typeface="Times New Roman"/>
                <a:cs typeface="Times New Roman"/>
              </a:rPr>
              <a:t>C</a:t>
            </a:r>
            <a:r>
              <a:rPr dirty="0" smtClean="0" sz="4800" spc="-52" b="1">
                <a:solidFill>
                  <a:srgbClr val="404040"/>
                </a:solidFill>
                <a:latin typeface="Times New Roman"/>
                <a:cs typeface="Times New Roman"/>
              </a:rPr>
              <a:t>I</a:t>
            </a:r>
            <a:r>
              <a:rPr dirty="0" smtClean="0" sz="4800" spc="-52" b="1">
                <a:solidFill>
                  <a:srgbClr val="404040"/>
                </a:solidFill>
                <a:latin typeface="Times New Roman"/>
                <a:cs typeface="Times New Roman"/>
              </a:rPr>
              <a:t>Ó</a:t>
            </a:r>
            <a:r>
              <a:rPr dirty="0" smtClean="0" sz="4800" spc="-52" b="1">
                <a:solidFill>
                  <a:srgbClr val="404040"/>
                </a:solidFill>
                <a:latin typeface="Times New Roman"/>
                <a:cs typeface="Times New Roman"/>
              </a:rPr>
              <a:t>N</a:t>
            </a:r>
            <a:r>
              <a:rPr dirty="0" smtClean="0" sz="4800" spc="-52" b="1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mtClean="0" sz="4800" spc="-52" b="1">
                <a:solidFill>
                  <a:srgbClr val="404040"/>
                </a:solidFill>
                <a:latin typeface="Times New Roman"/>
                <a:cs typeface="Times New Roman"/>
              </a:rPr>
              <a:t>E</a:t>
            </a:r>
            <a:r>
              <a:rPr dirty="0" smtClean="0" sz="4800" spc="-52" b="1">
                <a:solidFill>
                  <a:srgbClr val="404040"/>
                </a:solidFill>
                <a:latin typeface="Times New Roman"/>
                <a:cs typeface="Times New Roman"/>
              </a:rPr>
              <a:t>N</a:t>
            </a:r>
            <a:r>
              <a:rPr dirty="0" smtClean="0" sz="4800" spc="-52" b="1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mtClean="0" sz="4800" spc="-52" b="1">
                <a:solidFill>
                  <a:srgbClr val="404040"/>
                </a:solidFill>
                <a:latin typeface="Times New Roman"/>
                <a:cs typeface="Times New Roman"/>
              </a:rPr>
              <a:t>C</a:t>
            </a:r>
            <a:r>
              <a:rPr dirty="0" smtClean="0" sz="4800" spc="-52" b="1">
                <a:solidFill>
                  <a:srgbClr val="404040"/>
                </a:solidFill>
                <a:latin typeface="Times New Roman"/>
                <a:cs typeface="Times New Roman"/>
              </a:rPr>
              <a:t>U</a:t>
            </a:r>
            <a:endParaRPr sz="48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260094" y="1994459"/>
            <a:ext cx="5794333" cy="532087"/>
          </a:xfrm>
          <a:prstGeom prst="rect">
            <a:avLst/>
          </a:prstGeom>
        </p:spPr>
        <p:txBody>
          <a:bodyPr wrap="square" lIns="0" tIns="12382" rIns="0" bIns="0" rtlCol="0">
            <a:noAutofit/>
          </a:bodyPr>
          <a:lstStyle/>
          <a:p>
            <a:pPr marL="12700">
              <a:lnSpc>
                <a:spcPts val="1950"/>
              </a:lnSpc>
            </a:pPr>
            <a:r>
              <a:rPr dirty="0" smtClean="0" sz="1800" spc="0">
                <a:latin typeface="Arial"/>
                <a:cs typeface="Arial"/>
              </a:rPr>
              <a:t>•</a:t>
            </a:r>
            <a:r>
              <a:rPr dirty="0" smtClean="0" sz="1800" spc="0">
                <a:latin typeface="Arial"/>
                <a:cs typeface="Arial"/>
              </a:rPr>
              <a:t>  </a:t>
            </a:r>
            <a:r>
              <a:rPr dirty="0" smtClean="0" sz="1800" spc="125">
                <a:latin typeface="Arial"/>
                <a:cs typeface="Arial"/>
              </a:rPr>
              <a:t> </a:t>
            </a:r>
            <a:r>
              <a:rPr dirty="0" smtClean="0" sz="1800" spc="19">
                <a:latin typeface="Times New Roman"/>
                <a:cs typeface="Times New Roman"/>
              </a:rPr>
              <a:t>L</a:t>
            </a:r>
            <a:r>
              <a:rPr dirty="0" smtClean="0" sz="1800" spc="-50">
                <a:latin typeface="Times New Roman"/>
                <a:cs typeface="Times New Roman"/>
              </a:rPr>
              <a:t>e</a:t>
            </a:r>
            <a:r>
              <a:rPr dirty="0" smtClean="0" sz="1800" spc="0">
                <a:latin typeface="Times New Roman"/>
                <a:cs typeface="Times New Roman"/>
              </a:rPr>
              <a:t>v</a:t>
            </a:r>
            <a:r>
              <a:rPr dirty="0" smtClean="0" sz="1800" spc="19">
                <a:latin typeface="Times New Roman"/>
                <a:cs typeface="Times New Roman"/>
              </a:rPr>
              <a:t>a</a:t>
            </a:r>
            <a:r>
              <a:rPr dirty="0" smtClean="0" sz="1800" spc="0">
                <a:latin typeface="Times New Roman"/>
                <a:cs typeface="Times New Roman"/>
              </a:rPr>
              <a:t>n</a:t>
            </a:r>
            <a:r>
              <a:rPr dirty="0" smtClean="0" sz="1800" spc="19">
                <a:latin typeface="Times New Roman"/>
                <a:cs typeface="Times New Roman"/>
              </a:rPr>
              <a:t>t</a:t>
            </a:r>
            <a:r>
              <a:rPr dirty="0" smtClean="0" sz="1800" spc="-50">
                <a:latin typeface="Times New Roman"/>
                <a:cs typeface="Times New Roman"/>
              </a:rPr>
              <a:t>a</a:t>
            </a:r>
            <a:r>
              <a:rPr dirty="0" smtClean="0" sz="1800" spc="19">
                <a:latin typeface="Times New Roman"/>
                <a:cs typeface="Times New Roman"/>
              </a:rPr>
              <a:t>m</a:t>
            </a:r>
            <a:r>
              <a:rPr dirty="0" smtClean="0" sz="1800" spc="19">
                <a:latin typeface="Times New Roman"/>
                <a:cs typeface="Times New Roman"/>
              </a:rPr>
              <a:t>i</a:t>
            </a:r>
            <a:r>
              <a:rPr dirty="0" smtClean="0" sz="1800" spc="-50">
                <a:latin typeface="Times New Roman"/>
                <a:cs typeface="Times New Roman"/>
              </a:rPr>
              <a:t>e</a:t>
            </a:r>
            <a:r>
              <a:rPr dirty="0" smtClean="0" sz="1800" spc="0">
                <a:latin typeface="Times New Roman"/>
                <a:cs typeface="Times New Roman"/>
              </a:rPr>
              <a:t>n</a:t>
            </a:r>
            <a:r>
              <a:rPr dirty="0" smtClean="0" sz="1800" spc="19">
                <a:latin typeface="Times New Roman"/>
                <a:cs typeface="Times New Roman"/>
              </a:rPr>
              <a:t>t</a:t>
            </a:r>
            <a:r>
              <a:rPr dirty="0" smtClean="0" sz="1800" spc="0">
                <a:latin typeface="Times New Roman"/>
                <a:cs typeface="Times New Roman"/>
              </a:rPr>
              <a:t>o</a:t>
            </a:r>
            <a:r>
              <a:rPr dirty="0" smtClean="0" sz="1800" spc="0">
                <a:latin typeface="Times New Roman"/>
                <a:cs typeface="Times New Roman"/>
              </a:rPr>
              <a:t> </a:t>
            </a:r>
            <a:r>
              <a:rPr dirty="0" smtClean="0" sz="1800" spc="0">
                <a:latin typeface="Times New Roman"/>
                <a:cs typeface="Times New Roman"/>
              </a:rPr>
              <a:t>de</a:t>
            </a:r>
            <a:r>
              <a:rPr dirty="0" smtClean="0" sz="1800" spc="19">
                <a:latin typeface="Times New Roman"/>
                <a:cs typeface="Times New Roman"/>
              </a:rPr>
              <a:t> </a:t>
            </a:r>
            <a:r>
              <a:rPr dirty="0" smtClean="0" sz="1800" spc="0">
                <a:latin typeface="Times New Roman"/>
                <a:cs typeface="Times New Roman"/>
              </a:rPr>
              <a:t>po</a:t>
            </a:r>
            <a:r>
              <a:rPr dirty="0" smtClean="0" sz="1800" spc="-54">
                <a:latin typeface="Times New Roman"/>
                <a:cs typeface="Times New Roman"/>
              </a:rPr>
              <a:t>l</a:t>
            </a:r>
            <a:r>
              <a:rPr dirty="0" smtClean="0" sz="1800" spc="19">
                <a:latin typeface="Times New Roman"/>
                <a:cs typeface="Times New Roman"/>
              </a:rPr>
              <a:t>í</a:t>
            </a:r>
            <a:r>
              <a:rPr dirty="0" smtClean="0" sz="1800" spc="0">
                <a:latin typeface="Times New Roman"/>
                <a:cs typeface="Times New Roman"/>
              </a:rPr>
              <a:t>gonos</a:t>
            </a:r>
            <a:r>
              <a:rPr dirty="0" smtClean="0" sz="1800" spc="-29">
                <a:latin typeface="Times New Roman"/>
                <a:cs typeface="Times New Roman"/>
              </a:rPr>
              <a:t> </a:t>
            </a:r>
            <a:r>
              <a:rPr dirty="0" smtClean="0" sz="1800" spc="0">
                <a:latin typeface="Times New Roman"/>
                <a:cs typeface="Times New Roman"/>
              </a:rPr>
              <a:t>de</a:t>
            </a:r>
            <a:r>
              <a:rPr dirty="0" smtClean="0" sz="1800" spc="25">
                <a:latin typeface="Times New Roman"/>
                <a:cs typeface="Times New Roman"/>
              </a:rPr>
              <a:t> </a:t>
            </a:r>
            <a:r>
              <a:rPr dirty="0" smtClean="0" sz="1800" spc="0">
                <a:latin typeface="Times New Roman"/>
                <a:cs typeface="Times New Roman"/>
              </a:rPr>
              <a:t>f</a:t>
            </a:r>
            <a:r>
              <a:rPr dirty="0" smtClean="0" sz="1800" spc="19">
                <a:latin typeface="Times New Roman"/>
                <a:cs typeface="Times New Roman"/>
              </a:rPr>
              <a:t>i</a:t>
            </a:r>
            <a:r>
              <a:rPr dirty="0" smtClean="0" sz="1800" spc="0">
                <a:latin typeface="Times New Roman"/>
                <a:cs typeface="Times New Roman"/>
              </a:rPr>
              <a:t>n</a:t>
            </a:r>
            <a:r>
              <a:rPr dirty="0" smtClean="0" sz="1800" spc="-50">
                <a:latin typeface="Times New Roman"/>
                <a:cs typeface="Times New Roman"/>
              </a:rPr>
              <a:t>c</a:t>
            </a:r>
            <a:r>
              <a:rPr dirty="0" smtClean="0" sz="1800" spc="25">
                <a:latin typeface="Times New Roman"/>
                <a:cs typeface="Times New Roman"/>
              </a:rPr>
              <a:t>a</a:t>
            </a:r>
            <a:r>
              <a:rPr dirty="0" smtClean="0" sz="1800" spc="0">
                <a:latin typeface="Times New Roman"/>
                <a:cs typeface="Times New Roman"/>
              </a:rPr>
              <a:t>s</a:t>
            </a:r>
            <a:r>
              <a:rPr dirty="0" smtClean="0" sz="1800" spc="-25">
                <a:latin typeface="Times New Roman"/>
                <a:cs typeface="Times New Roman"/>
              </a:rPr>
              <a:t> </a:t>
            </a:r>
            <a:r>
              <a:rPr dirty="0" smtClean="0" sz="1800" spc="0">
                <a:latin typeface="Times New Roman"/>
                <a:cs typeface="Times New Roman"/>
              </a:rPr>
              <a:t>y</a:t>
            </a:r>
            <a:r>
              <a:rPr dirty="0" smtClean="0" sz="1800" spc="0">
                <a:latin typeface="Times New Roman"/>
                <a:cs typeface="Times New Roman"/>
              </a:rPr>
              <a:t> </a:t>
            </a:r>
            <a:r>
              <a:rPr dirty="0" smtClean="0" sz="1800" spc="0">
                <a:latin typeface="Times New Roman"/>
                <a:cs typeface="Times New Roman"/>
              </a:rPr>
              <a:t>p</a:t>
            </a:r>
            <a:r>
              <a:rPr dirty="0" smtClean="0" sz="1800" spc="19">
                <a:latin typeface="Times New Roman"/>
                <a:cs typeface="Times New Roman"/>
              </a:rPr>
              <a:t>a</a:t>
            </a:r>
            <a:r>
              <a:rPr dirty="0" smtClean="0" sz="1800" spc="0">
                <a:latin typeface="Times New Roman"/>
                <a:cs typeface="Times New Roman"/>
              </a:rPr>
              <a:t>r</a:t>
            </a:r>
            <a:r>
              <a:rPr dirty="0" smtClean="0" sz="1800" spc="25">
                <a:latin typeface="Times New Roman"/>
                <a:cs typeface="Times New Roman"/>
              </a:rPr>
              <a:t>c</a:t>
            </a:r>
            <a:r>
              <a:rPr dirty="0" smtClean="0" sz="1800" spc="-50">
                <a:latin typeface="Times New Roman"/>
                <a:cs typeface="Times New Roman"/>
              </a:rPr>
              <a:t>e</a:t>
            </a:r>
            <a:r>
              <a:rPr dirty="0" smtClean="0" sz="1800" spc="19">
                <a:latin typeface="Times New Roman"/>
                <a:cs typeface="Times New Roman"/>
              </a:rPr>
              <a:t>l</a:t>
            </a:r>
            <a:r>
              <a:rPr dirty="0" smtClean="0" sz="1800" spc="25">
                <a:latin typeface="Times New Roman"/>
                <a:cs typeface="Times New Roman"/>
              </a:rPr>
              <a:t>a</a:t>
            </a:r>
            <a:r>
              <a:rPr dirty="0" smtClean="0" sz="1800" spc="0">
                <a:latin typeface="Times New Roman"/>
                <a:cs typeface="Times New Roman"/>
              </a:rPr>
              <a:t>s</a:t>
            </a:r>
            <a:r>
              <a:rPr dirty="0" smtClean="0" sz="1800" spc="-25">
                <a:latin typeface="Times New Roman"/>
                <a:cs typeface="Times New Roman"/>
              </a:rPr>
              <a:t> </a:t>
            </a:r>
            <a:r>
              <a:rPr dirty="0" smtClean="0" sz="1800" spc="19">
                <a:latin typeface="Times New Roman"/>
                <a:cs typeface="Times New Roman"/>
              </a:rPr>
              <a:t>c</a:t>
            </a:r>
            <a:r>
              <a:rPr dirty="0" smtClean="0" sz="1800" spc="0">
                <a:latin typeface="Times New Roman"/>
                <a:cs typeface="Times New Roman"/>
              </a:rPr>
              <a:t>on</a:t>
            </a:r>
            <a:r>
              <a:rPr dirty="0" smtClean="0" sz="1800" spc="0">
                <a:latin typeface="Times New Roman"/>
                <a:cs typeface="Times New Roman"/>
              </a:rPr>
              <a:t> </a:t>
            </a:r>
            <a:r>
              <a:rPr dirty="0" smtClean="0" sz="1800" spc="0">
                <a:latin typeface="Times New Roman"/>
                <a:cs typeface="Times New Roman"/>
              </a:rPr>
              <a:t>R</a:t>
            </a:r>
            <a:r>
              <a:rPr dirty="0" smtClean="0" sz="1800" spc="-179">
                <a:latin typeface="Times New Roman"/>
                <a:cs typeface="Times New Roman"/>
              </a:rPr>
              <a:t>P</a:t>
            </a:r>
            <a:r>
              <a:rPr dirty="0" smtClean="0" sz="1800" spc="-25">
                <a:latin typeface="Times New Roman"/>
                <a:cs typeface="Times New Roman"/>
              </a:rPr>
              <a:t>A</a:t>
            </a:r>
            <a:r>
              <a:rPr dirty="0" smtClean="0" sz="1800" spc="0">
                <a:latin typeface="Times New Roman"/>
                <a:cs typeface="Times New Roman"/>
              </a:rPr>
              <a:t>S</a:t>
            </a:r>
            <a:endParaRPr sz="1800">
              <a:latin typeface="Times New Roman"/>
              <a:cs typeface="Times New Roman"/>
            </a:endParaRPr>
          </a:p>
          <a:p>
            <a:pPr marL="298831" marR="34531">
              <a:lnSpc>
                <a:spcPct val="95825"/>
              </a:lnSpc>
              <a:spcBef>
                <a:spcPts val="7"/>
              </a:spcBef>
            </a:pPr>
            <a:r>
              <a:rPr dirty="0" smtClean="0" sz="1800" spc="-5">
                <a:latin typeface="Times New Roman"/>
                <a:cs typeface="Times New Roman"/>
              </a:rPr>
              <a:t>y</a:t>
            </a:r>
            <a:r>
              <a:rPr dirty="0" smtClean="0" sz="1800" spc="-5">
                <a:latin typeface="Times New Roman"/>
                <a:cs typeface="Times New Roman"/>
              </a:rPr>
              <a:t> </a:t>
            </a:r>
            <a:r>
              <a:rPr dirty="0" smtClean="0" sz="1800" spc="-5">
                <a:latin typeface="Times New Roman"/>
                <a:cs typeface="Times New Roman"/>
              </a:rPr>
              <a:t>t</a:t>
            </a:r>
            <a:r>
              <a:rPr dirty="0" smtClean="0" sz="1800" spc="-5">
                <a:latin typeface="Times New Roman"/>
                <a:cs typeface="Times New Roman"/>
              </a:rPr>
              <a:t>e</a:t>
            </a:r>
            <a:r>
              <a:rPr dirty="0" smtClean="0" sz="1800" spc="-5">
                <a:latin typeface="Times New Roman"/>
                <a:cs typeface="Times New Roman"/>
              </a:rPr>
              <a:t>c</a:t>
            </a:r>
            <a:r>
              <a:rPr dirty="0" smtClean="0" sz="1800" spc="-5">
                <a:latin typeface="Times New Roman"/>
                <a:cs typeface="Times New Roman"/>
              </a:rPr>
              <a:t>no</a:t>
            </a:r>
            <a:r>
              <a:rPr dirty="0" smtClean="0" sz="1800" spc="-5">
                <a:latin typeface="Times New Roman"/>
                <a:cs typeface="Times New Roman"/>
              </a:rPr>
              <a:t>l</a:t>
            </a:r>
            <a:r>
              <a:rPr dirty="0" smtClean="0" sz="1800" spc="-5">
                <a:latin typeface="Times New Roman"/>
                <a:cs typeface="Times New Roman"/>
              </a:rPr>
              <a:t>og</a:t>
            </a:r>
            <a:r>
              <a:rPr dirty="0" smtClean="0" sz="1800" spc="-5">
                <a:latin typeface="Times New Roman"/>
                <a:cs typeface="Times New Roman"/>
              </a:rPr>
              <a:t>í</a:t>
            </a:r>
            <a:r>
              <a:rPr dirty="0" smtClean="0" sz="1800" spc="-5">
                <a:latin typeface="Times New Roman"/>
                <a:cs typeface="Times New Roman"/>
              </a:rPr>
              <a:t>a</a:t>
            </a:r>
            <a:r>
              <a:rPr dirty="0" smtClean="0" sz="1800" spc="-5">
                <a:latin typeface="Times New Roman"/>
                <a:cs typeface="Times New Roman"/>
              </a:rPr>
              <a:t> </a:t>
            </a:r>
            <a:r>
              <a:rPr dirty="0" smtClean="0" sz="1800" spc="-5">
                <a:latin typeface="Times New Roman"/>
                <a:cs typeface="Times New Roman"/>
              </a:rPr>
              <a:t>R</a:t>
            </a:r>
            <a:r>
              <a:rPr dirty="0" smtClean="0" sz="1800" spc="-5">
                <a:latin typeface="Times New Roman"/>
                <a:cs typeface="Times New Roman"/>
              </a:rPr>
              <a:t>T</a:t>
            </a:r>
            <a:r>
              <a:rPr dirty="0" smtClean="0" sz="1800" spc="-5">
                <a:latin typeface="Times New Roman"/>
                <a:cs typeface="Times New Roman"/>
              </a:rPr>
              <a:t>K</a:t>
            </a:r>
            <a:r>
              <a:rPr dirty="0" smtClean="0" sz="1800" spc="-5"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0" y="6400800"/>
            <a:ext cx="12192000" cy="457199"/>
          </a:xfrm>
          <a:custGeom>
            <a:avLst/>
            <a:gdLst/>
            <a:ahLst/>
            <a:cxnLst/>
            <a:rect l="l" t="t" r="r" b="b"/>
            <a:pathLst>
              <a:path w="12192000" h="457199">
                <a:moveTo>
                  <a:pt x="12192000" y="457199"/>
                </a:moveTo>
                <a:lnTo>
                  <a:pt x="12192000" y="0"/>
                </a:lnTo>
                <a:lnTo>
                  <a:pt x="0" y="0"/>
                </a:lnTo>
                <a:lnTo>
                  <a:pt x="0" y="457199"/>
                </a:lnTo>
                <a:lnTo>
                  <a:pt x="12192000" y="457199"/>
                </a:lnTo>
                <a:close/>
              </a:path>
            </a:pathLst>
          </a:custGeom>
          <a:solidFill>
            <a:srgbClr val="BC572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0" y="6334125"/>
            <a:ext cx="12192000" cy="66675"/>
          </a:xfrm>
          <a:custGeom>
            <a:avLst/>
            <a:gdLst/>
            <a:ahLst/>
            <a:cxnLst/>
            <a:rect l="l" t="t" r="r" b="b"/>
            <a:pathLst>
              <a:path w="12192000" h="66675">
                <a:moveTo>
                  <a:pt x="0" y="66675"/>
                </a:moveTo>
                <a:lnTo>
                  <a:pt x="12192000" y="66675"/>
                </a:lnTo>
                <a:lnTo>
                  <a:pt x="12192000" y="0"/>
                </a:lnTo>
                <a:lnTo>
                  <a:pt x="0" y="0"/>
                </a:lnTo>
                <a:lnTo>
                  <a:pt x="0" y="66675"/>
                </a:lnTo>
                <a:close/>
              </a:path>
            </a:pathLst>
          </a:custGeom>
          <a:solidFill>
            <a:srgbClr val="E3831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1571625" y="2390775"/>
            <a:ext cx="3924300" cy="3810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6029325" y="2390775"/>
            <a:ext cx="4524375" cy="3810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1176972" y="1236491"/>
            <a:ext cx="10066686" cy="48323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79"/>
              </a:lnSpc>
              <a:tabLst>
                <a:tab pos="9982200" algn="l"/>
              </a:tabLst>
            </a:pPr>
            <a:r>
              <a:rPr dirty="0" smtClean="0" sz="3600" spc="-67" b="1" u="sng">
                <a:solidFill>
                  <a:srgbClr val="404040"/>
                </a:solidFill>
                <a:latin typeface="Times New Roman"/>
                <a:cs typeface="Times New Roman"/>
              </a:rPr>
              <a:t>I</a:t>
            </a:r>
            <a:r>
              <a:rPr dirty="0" smtClean="0" sz="3600" spc="-67" b="1" u="sng">
                <a:solidFill>
                  <a:srgbClr val="404040"/>
                </a:solidFill>
                <a:latin typeface="Times New Roman"/>
                <a:cs typeface="Times New Roman"/>
              </a:rPr>
              <a:t>M</a:t>
            </a:r>
            <a:r>
              <a:rPr dirty="0" smtClean="0" sz="3600" spc="-67" b="1" u="sng">
                <a:solidFill>
                  <a:srgbClr val="404040"/>
                </a:solidFill>
                <a:latin typeface="Times New Roman"/>
                <a:cs typeface="Times New Roman"/>
              </a:rPr>
              <a:t>P</a:t>
            </a:r>
            <a:r>
              <a:rPr dirty="0" smtClean="0" sz="3600" spc="-67" b="1" u="sng">
                <a:solidFill>
                  <a:srgbClr val="404040"/>
                </a:solidFill>
                <a:latin typeface="Times New Roman"/>
                <a:cs typeface="Times New Roman"/>
              </a:rPr>
              <a:t>L</a:t>
            </a:r>
            <a:r>
              <a:rPr dirty="0" smtClean="0" sz="3600" spc="-67" b="1" u="sng">
                <a:solidFill>
                  <a:srgbClr val="404040"/>
                </a:solidFill>
                <a:latin typeface="Times New Roman"/>
                <a:cs typeface="Times New Roman"/>
              </a:rPr>
              <a:t>E</a:t>
            </a:r>
            <a:r>
              <a:rPr dirty="0" smtClean="0" sz="3600" spc="-67" b="1" u="sng">
                <a:solidFill>
                  <a:srgbClr val="404040"/>
                </a:solidFill>
                <a:latin typeface="Times New Roman"/>
                <a:cs typeface="Times New Roman"/>
              </a:rPr>
              <a:t>M</a:t>
            </a:r>
            <a:r>
              <a:rPr dirty="0" smtClean="0" sz="3600" spc="-67" b="1" u="sng">
                <a:solidFill>
                  <a:srgbClr val="404040"/>
                </a:solidFill>
                <a:latin typeface="Times New Roman"/>
                <a:cs typeface="Times New Roman"/>
              </a:rPr>
              <a:t>E</a:t>
            </a:r>
            <a:r>
              <a:rPr dirty="0" smtClean="0" sz="3600" spc="-67" b="1" u="sng">
                <a:solidFill>
                  <a:srgbClr val="404040"/>
                </a:solidFill>
                <a:latin typeface="Times New Roman"/>
                <a:cs typeface="Times New Roman"/>
              </a:rPr>
              <a:t>N</a:t>
            </a:r>
            <a:r>
              <a:rPr dirty="0" smtClean="0" sz="3600" spc="-67" b="1" u="sng">
                <a:solidFill>
                  <a:srgbClr val="404040"/>
                </a:solidFill>
                <a:latin typeface="Times New Roman"/>
                <a:cs typeface="Times New Roman"/>
              </a:rPr>
              <a:t>T</a:t>
            </a:r>
            <a:r>
              <a:rPr dirty="0" smtClean="0" sz="3600" spc="-67" b="1" u="sng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dirty="0" smtClean="0" sz="3600" spc="-67" b="1" u="sng">
                <a:solidFill>
                  <a:srgbClr val="404040"/>
                </a:solidFill>
                <a:latin typeface="Times New Roman"/>
                <a:cs typeface="Times New Roman"/>
              </a:rPr>
              <a:t>C</a:t>
            </a:r>
            <a:r>
              <a:rPr dirty="0" smtClean="0" sz="3600" spc="-67" b="1" u="sng">
                <a:solidFill>
                  <a:srgbClr val="404040"/>
                </a:solidFill>
                <a:latin typeface="Times New Roman"/>
                <a:cs typeface="Times New Roman"/>
              </a:rPr>
              <a:t>I</a:t>
            </a:r>
            <a:r>
              <a:rPr dirty="0" smtClean="0" sz="3600" spc="-67" b="1" u="sng">
                <a:solidFill>
                  <a:srgbClr val="404040"/>
                </a:solidFill>
                <a:latin typeface="Times New Roman"/>
                <a:cs typeface="Times New Roman"/>
              </a:rPr>
              <a:t>Ó</a:t>
            </a:r>
            <a:r>
              <a:rPr dirty="0" smtClean="0" sz="3600" spc="-67" b="1" u="sng">
                <a:solidFill>
                  <a:srgbClr val="404040"/>
                </a:solidFill>
                <a:latin typeface="Times New Roman"/>
                <a:cs typeface="Times New Roman"/>
              </a:rPr>
              <a:t>N</a:t>
            </a:r>
            <a:r>
              <a:rPr dirty="0" smtClean="0" sz="3600" spc="-67" b="1" u="sng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mtClean="0" sz="3600" spc="-67" b="1" u="sng">
                <a:solidFill>
                  <a:srgbClr val="404040"/>
                </a:solidFill>
                <a:latin typeface="Times New Roman"/>
                <a:cs typeface="Times New Roman"/>
              </a:rPr>
              <a:t>D</a:t>
            </a:r>
            <a:r>
              <a:rPr dirty="0" smtClean="0" sz="3600" spc="-67" b="1" u="sng">
                <a:solidFill>
                  <a:srgbClr val="404040"/>
                </a:solidFill>
                <a:latin typeface="Times New Roman"/>
                <a:cs typeface="Times New Roman"/>
              </a:rPr>
              <a:t>E</a:t>
            </a:r>
            <a:r>
              <a:rPr dirty="0" smtClean="0" sz="3600" spc="-67" b="1" u="sng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mtClean="0" sz="3600" spc="-67" b="1" u="sng">
                <a:solidFill>
                  <a:srgbClr val="404040"/>
                </a:solidFill>
                <a:latin typeface="Times New Roman"/>
                <a:cs typeface="Times New Roman"/>
              </a:rPr>
              <a:t>T</a:t>
            </a:r>
            <a:r>
              <a:rPr dirty="0" smtClean="0" sz="3600" spc="-67" b="1" u="sng">
                <a:solidFill>
                  <a:srgbClr val="404040"/>
                </a:solidFill>
                <a:latin typeface="Times New Roman"/>
                <a:cs typeface="Times New Roman"/>
              </a:rPr>
              <a:t>E</a:t>
            </a:r>
            <a:r>
              <a:rPr dirty="0" smtClean="0" sz="3600" spc="-67" b="1" u="sng">
                <a:solidFill>
                  <a:srgbClr val="404040"/>
                </a:solidFill>
                <a:latin typeface="Times New Roman"/>
                <a:cs typeface="Times New Roman"/>
              </a:rPr>
              <a:t>C</a:t>
            </a:r>
            <a:r>
              <a:rPr dirty="0" smtClean="0" sz="3600" spc="-67" b="1" u="sng">
                <a:solidFill>
                  <a:srgbClr val="404040"/>
                </a:solidFill>
                <a:latin typeface="Times New Roman"/>
                <a:cs typeface="Times New Roman"/>
              </a:rPr>
              <a:t>N</a:t>
            </a:r>
            <a:r>
              <a:rPr dirty="0" smtClean="0" sz="3600" spc="-67" b="1" u="sng">
                <a:solidFill>
                  <a:srgbClr val="404040"/>
                </a:solidFill>
                <a:latin typeface="Times New Roman"/>
                <a:cs typeface="Times New Roman"/>
              </a:rPr>
              <a:t>O</a:t>
            </a:r>
            <a:r>
              <a:rPr dirty="0" smtClean="0" sz="3600" spc="-67" b="1" u="sng">
                <a:solidFill>
                  <a:srgbClr val="404040"/>
                </a:solidFill>
                <a:latin typeface="Times New Roman"/>
                <a:cs typeface="Times New Roman"/>
              </a:rPr>
              <a:t>L</a:t>
            </a:r>
            <a:r>
              <a:rPr dirty="0" smtClean="0" sz="3600" spc="-67" b="1" u="sng">
                <a:solidFill>
                  <a:srgbClr val="404040"/>
                </a:solidFill>
                <a:latin typeface="Times New Roman"/>
                <a:cs typeface="Times New Roman"/>
              </a:rPr>
              <a:t>O</a:t>
            </a:r>
            <a:r>
              <a:rPr dirty="0" smtClean="0" sz="3600" spc="-67" b="1" u="sng">
                <a:solidFill>
                  <a:srgbClr val="404040"/>
                </a:solidFill>
                <a:latin typeface="Times New Roman"/>
                <a:cs typeface="Times New Roman"/>
              </a:rPr>
              <a:t>G</a:t>
            </a:r>
            <a:r>
              <a:rPr dirty="0" smtClean="0" sz="3600" spc="-67" b="1" u="sng">
                <a:solidFill>
                  <a:srgbClr val="404040"/>
                </a:solidFill>
                <a:latin typeface="Times New Roman"/>
                <a:cs typeface="Times New Roman"/>
              </a:rPr>
              <a:t>Í</a:t>
            </a:r>
            <a:r>
              <a:rPr dirty="0" smtClean="0" sz="3600" spc="-67" b="1" u="sng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dirty="0" smtClean="0" sz="3600" spc="-67" b="1" u="sng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mtClean="0" sz="3600" spc="-67" b="1" u="sng">
                <a:solidFill>
                  <a:srgbClr val="404040"/>
                </a:solidFill>
                <a:latin typeface="Times New Roman"/>
                <a:cs typeface="Times New Roman"/>
              </a:rPr>
              <a:t>R</a:t>
            </a:r>
            <a:r>
              <a:rPr dirty="0" smtClean="0" sz="3600" spc="-67" b="1" u="sng">
                <a:solidFill>
                  <a:srgbClr val="404040"/>
                </a:solidFill>
                <a:latin typeface="Times New Roman"/>
                <a:cs typeface="Times New Roman"/>
              </a:rPr>
              <a:t>T</a:t>
            </a:r>
            <a:r>
              <a:rPr dirty="0" smtClean="0" sz="3600" spc="-67" b="1" u="sng">
                <a:solidFill>
                  <a:srgbClr val="404040"/>
                </a:solidFill>
                <a:latin typeface="Times New Roman"/>
                <a:cs typeface="Times New Roman"/>
              </a:rPr>
              <a:t>K</a:t>
            </a:r>
            <a:r>
              <a:rPr dirty="0" smtClean="0" sz="3600" spc="-67" b="1" u="sng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mtClean="0" sz="3600" spc="0" b="1" u="sng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090156" y="2016603"/>
            <a:ext cx="2140728" cy="330517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dirty="0" smtClean="0" sz="2400" spc="-34" b="1">
                <a:solidFill>
                  <a:srgbClr val="AB610D"/>
                </a:solidFill>
                <a:latin typeface="Times New Roman"/>
                <a:cs typeface="Times New Roman"/>
              </a:rPr>
              <a:t>R</a:t>
            </a:r>
            <a:r>
              <a:rPr dirty="0" smtClean="0" sz="2400" spc="-34" b="1">
                <a:solidFill>
                  <a:srgbClr val="AB610D"/>
                </a:solidFill>
                <a:latin typeface="Times New Roman"/>
                <a:cs typeface="Times New Roman"/>
              </a:rPr>
              <a:t>P</a:t>
            </a:r>
            <a:r>
              <a:rPr dirty="0" smtClean="0" sz="2400" spc="-34" b="1">
                <a:solidFill>
                  <a:srgbClr val="AB610D"/>
                </a:solidFill>
                <a:latin typeface="Times New Roman"/>
                <a:cs typeface="Times New Roman"/>
              </a:rPr>
              <a:t>A</a:t>
            </a:r>
            <a:r>
              <a:rPr dirty="0" smtClean="0" sz="2400" spc="-34" b="1">
                <a:solidFill>
                  <a:srgbClr val="AB610D"/>
                </a:solidFill>
                <a:latin typeface="Times New Roman"/>
                <a:cs typeface="Times New Roman"/>
              </a:rPr>
              <a:t> </a:t>
            </a:r>
            <a:r>
              <a:rPr dirty="0" smtClean="0" sz="2400" spc="-34" b="1">
                <a:solidFill>
                  <a:srgbClr val="AB610D"/>
                </a:solidFill>
                <a:latin typeface="Times New Roman"/>
                <a:cs typeface="Times New Roman"/>
              </a:rPr>
              <a:t>CON</a:t>
            </a:r>
            <a:r>
              <a:rPr dirty="0" smtClean="0" sz="2400" spc="-34" b="1">
                <a:solidFill>
                  <a:srgbClr val="AB610D"/>
                </a:solidFill>
                <a:latin typeface="Times New Roman"/>
                <a:cs typeface="Times New Roman"/>
              </a:rPr>
              <a:t> </a:t>
            </a:r>
            <a:r>
              <a:rPr dirty="0" smtClean="0" sz="2400" spc="-34" b="1">
                <a:solidFill>
                  <a:srgbClr val="AB610D"/>
                </a:solidFill>
                <a:latin typeface="Times New Roman"/>
                <a:cs typeface="Times New Roman"/>
              </a:rPr>
              <a:t>R</a:t>
            </a:r>
            <a:r>
              <a:rPr dirty="0" smtClean="0" sz="2400" spc="-34" b="1">
                <a:solidFill>
                  <a:srgbClr val="AB610D"/>
                </a:solidFill>
                <a:latin typeface="Times New Roman"/>
                <a:cs typeface="Times New Roman"/>
              </a:rPr>
              <a:t>T</a:t>
            </a:r>
            <a:r>
              <a:rPr dirty="0" smtClean="0" sz="2400" spc="-34" b="1">
                <a:solidFill>
                  <a:srgbClr val="AB610D"/>
                </a:solidFill>
                <a:latin typeface="Times New Roman"/>
                <a:cs typeface="Times New Roman"/>
              </a:rPr>
              <a:t>K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929636" y="2070324"/>
            <a:ext cx="659785" cy="330517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dirty="0" smtClean="0" sz="2400" spc="-13" b="1">
                <a:solidFill>
                  <a:srgbClr val="AB610D"/>
                </a:solidFill>
                <a:latin typeface="Times New Roman"/>
                <a:cs typeface="Times New Roman"/>
              </a:rPr>
              <a:t>G</a:t>
            </a:r>
            <a:r>
              <a:rPr dirty="0" smtClean="0" sz="2400" spc="-13" b="1">
                <a:solidFill>
                  <a:srgbClr val="AB610D"/>
                </a:solidFill>
                <a:latin typeface="Times New Roman"/>
                <a:cs typeface="Times New Roman"/>
              </a:rPr>
              <a:t>P</a:t>
            </a:r>
            <a:r>
              <a:rPr dirty="0" smtClean="0" sz="2400" spc="-13" b="1">
                <a:solidFill>
                  <a:srgbClr val="AB610D"/>
                </a:solidFill>
                <a:latin typeface="Times New Roman"/>
                <a:cs typeface="Times New Roman"/>
              </a:rPr>
              <a:t>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466843" y="1477899"/>
            <a:ext cx="107972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6204335" y="1477899"/>
            <a:ext cx="95233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9394610" y="1477899"/>
            <a:ext cx="69971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10430995" y="1477899"/>
            <a:ext cx="731288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/>
          <p:nvPr/>
        </p:nvSpPr>
        <p:spPr>
          <a:xfrm>
            <a:off x="0" y="6400800"/>
            <a:ext cx="12192000" cy="457199"/>
          </a:xfrm>
          <a:custGeom>
            <a:avLst/>
            <a:gdLst/>
            <a:ahLst/>
            <a:cxnLst/>
            <a:rect l="l" t="t" r="r" b="b"/>
            <a:pathLst>
              <a:path w="12192000" h="457199">
                <a:moveTo>
                  <a:pt x="12192000" y="457199"/>
                </a:moveTo>
                <a:lnTo>
                  <a:pt x="12192000" y="0"/>
                </a:lnTo>
                <a:lnTo>
                  <a:pt x="0" y="0"/>
                </a:lnTo>
                <a:lnTo>
                  <a:pt x="0" y="457199"/>
                </a:lnTo>
                <a:lnTo>
                  <a:pt x="12192000" y="457199"/>
                </a:lnTo>
                <a:close/>
              </a:path>
            </a:pathLst>
          </a:custGeom>
          <a:solidFill>
            <a:srgbClr val="BC572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0" y="6334125"/>
            <a:ext cx="12192000" cy="66675"/>
          </a:xfrm>
          <a:custGeom>
            <a:avLst/>
            <a:gdLst/>
            <a:ahLst/>
            <a:cxnLst/>
            <a:rect l="l" t="t" r="r" b="b"/>
            <a:pathLst>
              <a:path w="12192000" h="66675">
                <a:moveTo>
                  <a:pt x="0" y="66675"/>
                </a:moveTo>
                <a:lnTo>
                  <a:pt x="12192000" y="66675"/>
                </a:lnTo>
                <a:lnTo>
                  <a:pt x="12192000" y="0"/>
                </a:lnTo>
                <a:lnTo>
                  <a:pt x="0" y="0"/>
                </a:lnTo>
                <a:lnTo>
                  <a:pt x="0" y="66675"/>
                </a:lnTo>
                <a:close/>
              </a:path>
            </a:pathLst>
          </a:custGeom>
          <a:solidFill>
            <a:srgbClr val="E3831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714375" y="5334000"/>
            <a:ext cx="1181100" cy="69532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2533650" y="4371975"/>
            <a:ext cx="1352550" cy="9239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3609975" y="5229225"/>
            <a:ext cx="2438400" cy="9048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2200275" y="5629275"/>
            <a:ext cx="1323975" cy="4000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6267450" y="2124075"/>
            <a:ext cx="2476500" cy="33051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8896350" y="2124075"/>
            <a:ext cx="2390775" cy="33337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182687" y="769512"/>
            <a:ext cx="10026634" cy="950594"/>
          </a:xfrm>
          <a:prstGeom prst="rect">
            <a:avLst/>
          </a:prstGeom>
        </p:spPr>
        <p:txBody>
          <a:bodyPr wrap="square" lIns="0" tIns="24003" rIns="0" bIns="0" rtlCol="0">
            <a:noAutofit/>
          </a:bodyPr>
          <a:lstStyle/>
          <a:p>
            <a:pPr marL="1261125" marR="1381260" algn="ctr">
              <a:lnSpc>
                <a:spcPts val="3779"/>
              </a:lnSpc>
            </a:pPr>
            <a:r>
              <a:rPr dirty="0" smtClean="0" sz="3600" spc="-51" b="1">
                <a:solidFill>
                  <a:srgbClr val="404040"/>
                </a:solidFill>
                <a:latin typeface="Times New Roman"/>
                <a:cs typeface="Times New Roman"/>
              </a:rPr>
              <a:t>P</a:t>
            </a:r>
            <a:r>
              <a:rPr dirty="0" smtClean="0" sz="3600" spc="-51" b="1">
                <a:solidFill>
                  <a:srgbClr val="404040"/>
                </a:solidFill>
                <a:latin typeface="Times New Roman"/>
                <a:cs typeface="Times New Roman"/>
              </a:rPr>
              <a:t>R</a:t>
            </a:r>
            <a:r>
              <a:rPr dirty="0" smtClean="0" sz="3600" spc="-51" b="1">
                <a:solidFill>
                  <a:srgbClr val="404040"/>
                </a:solidFill>
                <a:latin typeface="Times New Roman"/>
                <a:cs typeface="Times New Roman"/>
              </a:rPr>
              <a:t>O</a:t>
            </a:r>
            <a:r>
              <a:rPr dirty="0" smtClean="0" sz="3600" spc="-51" b="1">
                <a:solidFill>
                  <a:srgbClr val="404040"/>
                </a:solidFill>
                <a:latin typeface="Times New Roman"/>
                <a:cs typeface="Times New Roman"/>
              </a:rPr>
              <a:t>C</a:t>
            </a:r>
            <a:r>
              <a:rPr dirty="0" smtClean="0" sz="3600" spc="-51" b="1">
                <a:solidFill>
                  <a:srgbClr val="404040"/>
                </a:solidFill>
                <a:latin typeface="Times New Roman"/>
                <a:cs typeface="Times New Roman"/>
              </a:rPr>
              <a:t>E</a:t>
            </a:r>
            <a:r>
              <a:rPr dirty="0" smtClean="0" sz="3600" spc="-51" b="1">
                <a:solidFill>
                  <a:srgbClr val="404040"/>
                </a:solidFill>
                <a:latin typeface="Times New Roman"/>
                <a:cs typeface="Times New Roman"/>
              </a:rPr>
              <a:t>S</a:t>
            </a:r>
            <a:r>
              <a:rPr dirty="0" smtClean="0" sz="3600" spc="-51" b="1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dirty="0" smtClean="0" sz="3600" spc="-51" b="1">
                <a:solidFill>
                  <a:srgbClr val="404040"/>
                </a:solidFill>
                <a:latin typeface="Times New Roman"/>
                <a:cs typeface="Times New Roman"/>
              </a:rPr>
              <a:t>M</a:t>
            </a:r>
            <a:r>
              <a:rPr dirty="0" smtClean="0" sz="3600" spc="-51" b="1">
                <a:solidFill>
                  <a:srgbClr val="404040"/>
                </a:solidFill>
                <a:latin typeface="Times New Roman"/>
                <a:cs typeface="Times New Roman"/>
              </a:rPr>
              <a:t>I</a:t>
            </a:r>
            <a:r>
              <a:rPr dirty="0" smtClean="0" sz="3600" spc="-51" b="1">
                <a:solidFill>
                  <a:srgbClr val="404040"/>
                </a:solidFill>
                <a:latin typeface="Times New Roman"/>
                <a:cs typeface="Times New Roman"/>
              </a:rPr>
              <a:t>E</a:t>
            </a:r>
            <a:r>
              <a:rPr dirty="0" smtClean="0" sz="3600" spc="-51" b="1">
                <a:solidFill>
                  <a:srgbClr val="404040"/>
                </a:solidFill>
                <a:latin typeface="Times New Roman"/>
                <a:cs typeface="Times New Roman"/>
              </a:rPr>
              <a:t>N</a:t>
            </a:r>
            <a:r>
              <a:rPr dirty="0" smtClean="0" sz="3600" spc="-51" b="1">
                <a:solidFill>
                  <a:srgbClr val="404040"/>
                </a:solidFill>
                <a:latin typeface="Times New Roman"/>
                <a:cs typeface="Times New Roman"/>
              </a:rPr>
              <a:t>T</a:t>
            </a:r>
            <a:r>
              <a:rPr dirty="0" smtClean="0" sz="3600" spc="-51" b="1">
                <a:solidFill>
                  <a:srgbClr val="404040"/>
                </a:solidFill>
                <a:latin typeface="Times New Roman"/>
                <a:cs typeface="Times New Roman"/>
              </a:rPr>
              <a:t>O</a:t>
            </a:r>
            <a:r>
              <a:rPr dirty="0" smtClean="0" sz="3600" spc="-51" b="1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mtClean="0" sz="3600" spc="-51" b="1">
                <a:solidFill>
                  <a:srgbClr val="404040"/>
                </a:solidFill>
                <a:latin typeface="Times New Roman"/>
                <a:cs typeface="Times New Roman"/>
              </a:rPr>
              <a:t>D</a:t>
            </a:r>
            <a:r>
              <a:rPr dirty="0" smtClean="0" sz="3600" spc="-51" b="1">
                <a:solidFill>
                  <a:srgbClr val="404040"/>
                </a:solidFill>
                <a:latin typeface="Times New Roman"/>
                <a:cs typeface="Times New Roman"/>
              </a:rPr>
              <a:t>E</a:t>
            </a:r>
            <a:r>
              <a:rPr dirty="0" smtClean="0" sz="3600" spc="-51" b="1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mtClean="0" sz="3600" spc="-51" b="1">
                <a:solidFill>
                  <a:srgbClr val="404040"/>
                </a:solidFill>
                <a:latin typeface="Times New Roman"/>
                <a:cs typeface="Times New Roman"/>
              </a:rPr>
              <a:t>I</a:t>
            </a:r>
            <a:r>
              <a:rPr dirty="0" smtClean="0" sz="3600" spc="-51" b="1">
                <a:solidFill>
                  <a:srgbClr val="404040"/>
                </a:solidFill>
                <a:latin typeface="Times New Roman"/>
                <a:cs typeface="Times New Roman"/>
              </a:rPr>
              <a:t>M</a:t>
            </a:r>
            <a:r>
              <a:rPr dirty="0" smtClean="0" sz="3600" spc="-51" b="1">
                <a:solidFill>
                  <a:srgbClr val="404040"/>
                </a:solidFill>
                <a:latin typeface="Times New Roman"/>
                <a:cs typeface="Times New Roman"/>
              </a:rPr>
              <a:t>Á</a:t>
            </a:r>
            <a:r>
              <a:rPr dirty="0" smtClean="0" sz="3600" spc="-51" b="1">
                <a:solidFill>
                  <a:srgbClr val="404040"/>
                </a:solidFill>
                <a:latin typeface="Times New Roman"/>
                <a:cs typeface="Times New Roman"/>
              </a:rPr>
              <a:t>G</a:t>
            </a:r>
            <a:r>
              <a:rPr dirty="0" smtClean="0" sz="3600" spc="-51" b="1">
                <a:solidFill>
                  <a:srgbClr val="404040"/>
                </a:solidFill>
                <a:latin typeface="Times New Roman"/>
                <a:cs typeface="Times New Roman"/>
              </a:rPr>
              <a:t>E</a:t>
            </a:r>
            <a:r>
              <a:rPr dirty="0" smtClean="0" sz="3600" spc="-51" b="1">
                <a:solidFill>
                  <a:srgbClr val="404040"/>
                </a:solidFill>
                <a:latin typeface="Times New Roman"/>
                <a:cs typeface="Times New Roman"/>
              </a:rPr>
              <a:t>N</a:t>
            </a:r>
            <a:r>
              <a:rPr dirty="0" smtClean="0" sz="3600" spc="-51" b="1">
                <a:solidFill>
                  <a:srgbClr val="404040"/>
                </a:solidFill>
                <a:latin typeface="Times New Roman"/>
                <a:cs typeface="Times New Roman"/>
              </a:rPr>
              <a:t>ES</a:t>
            </a:r>
            <a:endParaRPr sz="3600">
              <a:latin typeface="Times New Roman"/>
              <a:cs typeface="Times New Roman"/>
            </a:endParaRPr>
          </a:p>
          <a:p>
            <a:pPr algn="ctr">
              <a:lnSpc>
                <a:spcPts val="3679"/>
              </a:lnSpc>
              <a:tabLst>
                <a:tab pos="9931400" algn="l"/>
              </a:tabLst>
            </a:pPr>
            <a:r>
              <a:rPr dirty="0" smtClean="0" sz="3600" b="1" u="sng">
                <a:solidFill>
                  <a:srgbClr val="404040"/>
                </a:solidFill>
                <a:latin typeface="Times New Roman"/>
                <a:cs typeface="Times New Roman"/>
              </a:rPr>
              <a:t>                          </a:t>
            </a:r>
            <a:r>
              <a:rPr dirty="0" smtClean="0" sz="3600" spc="-289" b="1" u="sng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mtClean="0" sz="3600" spc="-29" b="1" u="sng">
                <a:solidFill>
                  <a:srgbClr val="404040"/>
                </a:solidFill>
                <a:latin typeface="Times New Roman"/>
                <a:cs typeface="Times New Roman"/>
              </a:rPr>
              <a:t>G</a:t>
            </a:r>
            <a:r>
              <a:rPr dirty="0" smtClean="0" sz="3600" spc="-79" b="1" u="sng">
                <a:solidFill>
                  <a:srgbClr val="404040"/>
                </a:solidFill>
                <a:latin typeface="Times New Roman"/>
                <a:cs typeface="Times New Roman"/>
              </a:rPr>
              <a:t>E</a:t>
            </a:r>
            <a:r>
              <a:rPr dirty="0" smtClean="0" sz="3600" spc="-29" b="1" u="sng">
                <a:solidFill>
                  <a:srgbClr val="404040"/>
                </a:solidFill>
                <a:latin typeface="Times New Roman"/>
                <a:cs typeface="Times New Roman"/>
              </a:rPr>
              <a:t>O</a:t>
            </a:r>
            <a:r>
              <a:rPr dirty="0" smtClean="0" sz="3600" spc="-79" b="1" u="sng">
                <a:solidFill>
                  <a:srgbClr val="404040"/>
                </a:solidFill>
                <a:latin typeface="Times New Roman"/>
                <a:cs typeface="Times New Roman"/>
              </a:rPr>
              <a:t>E</a:t>
            </a:r>
            <a:r>
              <a:rPr dirty="0" smtClean="0" sz="3600" spc="-54" b="1" u="sng">
                <a:solidFill>
                  <a:srgbClr val="404040"/>
                </a:solidFill>
                <a:latin typeface="Times New Roman"/>
                <a:cs typeface="Times New Roman"/>
              </a:rPr>
              <a:t>S</a:t>
            </a:r>
            <a:r>
              <a:rPr dirty="0" smtClean="0" sz="3600" spc="-329" b="1" u="sng">
                <a:solidFill>
                  <a:srgbClr val="404040"/>
                </a:solidFill>
                <a:latin typeface="Times New Roman"/>
                <a:cs typeface="Times New Roman"/>
              </a:rPr>
              <a:t>P</a:t>
            </a:r>
            <a:r>
              <a:rPr dirty="0" smtClean="0" sz="3600" spc="-50" b="1" u="sng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dirty="0" smtClean="0" sz="3600" spc="-50" b="1" u="sng">
                <a:solidFill>
                  <a:srgbClr val="404040"/>
                </a:solidFill>
                <a:latin typeface="Times New Roman"/>
                <a:cs typeface="Times New Roman"/>
              </a:rPr>
              <a:t>C</a:t>
            </a:r>
            <a:r>
              <a:rPr dirty="0" smtClean="0" sz="3600" spc="-54" b="1" u="sng">
                <a:solidFill>
                  <a:srgbClr val="404040"/>
                </a:solidFill>
                <a:latin typeface="Times New Roman"/>
                <a:cs typeface="Times New Roman"/>
              </a:rPr>
              <a:t>I</a:t>
            </a:r>
            <a:r>
              <a:rPr dirty="0" smtClean="0" sz="3600" spc="-50" b="1" u="sng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dirty="0" smtClean="0" sz="3600" spc="-79" b="1" u="sng">
                <a:solidFill>
                  <a:srgbClr val="404040"/>
                </a:solidFill>
                <a:latin typeface="Times New Roman"/>
                <a:cs typeface="Times New Roman"/>
              </a:rPr>
              <a:t>L</a:t>
            </a:r>
            <a:r>
              <a:rPr dirty="0" smtClean="0" sz="3600" spc="0" b="1" u="sng">
                <a:solidFill>
                  <a:srgbClr val="404040"/>
                </a:solidFill>
                <a:latin typeface="Times New Roman"/>
                <a:cs typeface="Times New Roman"/>
              </a:rPr>
              <a:t>ES</a:t>
            </a:r>
            <a:r>
              <a:rPr dirty="0" smtClean="0" sz="3600" spc="0" b="1" u="sng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mtClean="0" sz="3600" spc="0" b="1" u="sng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3837" y="2907230"/>
            <a:ext cx="5824829" cy="1084262"/>
          </a:xfrm>
          <a:prstGeom prst="rect">
            <a:avLst/>
          </a:prstGeom>
        </p:spPr>
        <p:txBody>
          <a:bodyPr wrap="square" lIns="0" tIns="12319" rIns="0" bIns="0" rtlCol="0">
            <a:noAutofit/>
          </a:bodyPr>
          <a:lstStyle/>
          <a:p>
            <a:pPr algn="ctr">
              <a:lnSpc>
                <a:spcPts val="1939"/>
              </a:lnSpc>
            </a:pPr>
            <a:r>
              <a:rPr dirty="0" smtClean="0" sz="1800" spc="-3">
                <a:latin typeface="Times New Roman"/>
                <a:cs typeface="Times New Roman"/>
              </a:rPr>
              <a:t>E</a:t>
            </a:r>
            <a:r>
              <a:rPr dirty="0" smtClean="0" sz="1800" spc="-3">
                <a:latin typeface="Times New Roman"/>
                <a:cs typeface="Times New Roman"/>
              </a:rPr>
              <a:t>l</a:t>
            </a:r>
            <a:r>
              <a:rPr dirty="0" smtClean="0" sz="1800" spc="-3">
                <a:latin typeface="Times New Roman"/>
                <a:cs typeface="Times New Roman"/>
              </a:rPr>
              <a:t> </a:t>
            </a:r>
            <a:r>
              <a:rPr dirty="0" smtClean="0" sz="1800" spc="-3">
                <a:latin typeface="Times New Roman"/>
                <a:cs typeface="Times New Roman"/>
              </a:rPr>
              <a:t>pr</a:t>
            </a:r>
            <a:r>
              <a:rPr dirty="0" smtClean="0" sz="1800" spc="-3">
                <a:latin typeface="Times New Roman"/>
                <a:cs typeface="Times New Roman"/>
              </a:rPr>
              <a:t>e</a:t>
            </a:r>
            <a:r>
              <a:rPr dirty="0" smtClean="0" sz="1800" spc="-3">
                <a:latin typeface="Times New Roman"/>
                <a:cs typeface="Times New Roman"/>
              </a:rPr>
              <a:t>pro</a:t>
            </a:r>
            <a:r>
              <a:rPr dirty="0" smtClean="0" sz="1800" spc="-3">
                <a:latin typeface="Times New Roman"/>
                <a:cs typeface="Times New Roman"/>
              </a:rPr>
              <a:t>c</a:t>
            </a:r>
            <a:r>
              <a:rPr dirty="0" smtClean="0" sz="1800" spc="-3">
                <a:latin typeface="Times New Roman"/>
                <a:cs typeface="Times New Roman"/>
              </a:rPr>
              <a:t>e</a:t>
            </a:r>
            <a:r>
              <a:rPr dirty="0" smtClean="0" sz="1800" spc="-3">
                <a:latin typeface="Times New Roman"/>
                <a:cs typeface="Times New Roman"/>
              </a:rPr>
              <a:t>s</a:t>
            </a:r>
            <a:r>
              <a:rPr dirty="0" smtClean="0" sz="1800" spc="-3">
                <a:latin typeface="Times New Roman"/>
                <a:cs typeface="Times New Roman"/>
              </a:rPr>
              <a:t>a</a:t>
            </a:r>
            <a:r>
              <a:rPr dirty="0" smtClean="0" sz="1800" spc="-3">
                <a:latin typeface="Times New Roman"/>
                <a:cs typeface="Times New Roman"/>
              </a:rPr>
              <a:t>m</a:t>
            </a:r>
            <a:r>
              <a:rPr dirty="0" smtClean="0" sz="1800" spc="-3">
                <a:latin typeface="Times New Roman"/>
                <a:cs typeface="Times New Roman"/>
              </a:rPr>
              <a:t>i</a:t>
            </a:r>
            <a:r>
              <a:rPr dirty="0" smtClean="0" sz="1800" spc="-3">
                <a:latin typeface="Times New Roman"/>
                <a:cs typeface="Times New Roman"/>
              </a:rPr>
              <a:t>e</a:t>
            </a:r>
            <a:r>
              <a:rPr dirty="0" smtClean="0" sz="1800" spc="-3">
                <a:latin typeface="Times New Roman"/>
                <a:cs typeface="Times New Roman"/>
              </a:rPr>
              <a:t>n</a:t>
            </a:r>
            <a:r>
              <a:rPr dirty="0" smtClean="0" sz="1800" spc="-3">
                <a:latin typeface="Times New Roman"/>
                <a:cs typeface="Times New Roman"/>
              </a:rPr>
              <a:t>t</a:t>
            </a:r>
            <a:r>
              <a:rPr dirty="0" smtClean="0" sz="1800" spc="-3">
                <a:latin typeface="Times New Roman"/>
                <a:cs typeface="Times New Roman"/>
              </a:rPr>
              <a:t>o</a:t>
            </a:r>
            <a:r>
              <a:rPr dirty="0" smtClean="0" sz="1800" spc="-3">
                <a:latin typeface="Times New Roman"/>
                <a:cs typeface="Times New Roman"/>
              </a:rPr>
              <a:t> </a:t>
            </a:r>
            <a:r>
              <a:rPr dirty="0" smtClean="0" sz="1800" spc="-3">
                <a:latin typeface="Times New Roman"/>
                <a:cs typeface="Times New Roman"/>
              </a:rPr>
              <a:t>de</a:t>
            </a:r>
            <a:r>
              <a:rPr dirty="0" smtClean="0" sz="1800" spc="-3">
                <a:latin typeface="Times New Roman"/>
                <a:cs typeface="Times New Roman"/>
              </a:rPr>
              <a:t> </a:t>
            </a:r>
            <a:r>
              <a:rPr dirty="0" smtClean="0" sz="1800" spc="-3">
                <a:latin typeface="Times New Roman"/>
                <a:cs typeface="Times New Roman"/>
              </a:rPr>
              <a:t>i</a:t>
            </a:r>
            <a:r>
              <a:rPr dirty="0" smtClean="0" sz="1800" spc="-3">
                <a:latin typeface="Times New Roman"/>
                <a:cs typeface="Times New Roman"/>
              </a:rPr>
              <a:t>m</a:t>
            </a:r>
            <a:r>
              <a:rPr dirty="0" smtClean="0" sz="1800" spc="-3">
                <a:latin typeface="Times New Roman"/>
                <a:cs typeface="Times New Roman"/>
              </a:rPr>
              <a:t>á</a:t>
            </a:r>
            <a:r>
              <a:rPr dirty="0" smtClean="0" sz="1800" spc="-3">
                <a:latin typeface="Times New Roman"/>
                <a:cs typeface="Times New Roman"/>
              </a:rPr>
              <a:t>g</a:t>
            </a:r>
            <a:r>
              <a:rPr dirty="0" smtClean="0" sz="1800" spc="-3">
                <a:latin typeface="Times New Roman"/>
                <a:cs typeface="Times New Roman"/>
              </a:rPr>
              <a:t>e</a:t>
            </a:r>
            <a:r>
              <a:rPr dirty="0" smtClean="0" sz="1800" spc="-3">
                <a:latin typeface="Times New Roman"/>
                <a:cs typeface="Times New Roman"/>
              </a:rPr>
              <a:t>n</a:t>
            </a:r>
            <a:r>
              <a:rPr dirty="0" smtClean="0" sz="1800" spc="-3">
                <a:latin typeface="Times New Roman"/>
                <a:cs typeface="Times New Roman"/>
              </a:rPr>
              <a:t>e</a:t>
            </a:r>
            <a:r>
              <a:rPr dirty="0" smtClean="0" sz="1800" spc="-3">
                <a:latin typeface="Times New Roman"/>
                <a:cs typeface="Times New Roman"/>
              </a:rPr>
              <a:t>s</a:t>
            </a:r>
            <a:r>
              <a:rPr dirty="0" smtClean="0" sz="1800" spc="-3">
                <a:latin typeface="Times New Roman"/>
                <a:cs typeface="Times New Roman"/>
              </a:rPr>
              <a:t> </a:t>
            </a:r>
            <a:r>
              <a:rPr dirty="0" smtClean="0" sz="1800" spc="-3">
                <a:latin typeface="Times New Roman"/>
                <a:cs typeface="Times New Roman"/>
              </a:rPr>
              <a:t>de</a:t>
            </a:r>
            <a:r>
              <a:rPr dirty="0" smtClean="0" sz="1800" spc="-3">
                <a:latin typeface="Times New Roman"/>
                <a:cs typeface="Times New Roman"/>
              </a:rPr>
              <a:t> </a:t>
            </a:r>
            <a:r>
              <a:rPr dirty="0" smtClean="0" sz="1800" spc="-3">
                <a:latin typeface="Times New Roman"/>
                <a:cs typeface="Times New Roman"/>
              </a:rPr>
              <a:t>R</a:t>
            </a:r>
            <a:r>
              <a:rPr dirty="0" smtClean="0" sz="1800" spc="-3">
                <a:latin typeface="Times New Roman"/>
                <a:cs typeface="Times New Roman"/>
              </a:rPr>
              <a:t>P</a:t>
            </a:r>
            <a:r>
              <a:rPr dirty="0" smtClean="0" sz="1800" spc="-3">
                <a:latin typeface="Times New Roman"/>
                <a:cs typeface="Times New Roman"/>
              </a:rPr>
              <a:t>A</a:t>
            </a:r>
            <a:r>
              <a:rPr dirty="0" smtClean="0" sz="1800" spc="-3">
                <a:latin typeface="Times New Roman"/>
                <a:cs typeface="Times New Roman"/>
              </a:rPr>
              <a:t>,</a:t>
            </a:r>
            <a:r>
              <a:rPr dirty="0" smtClean="0" sz="1800" spc="-3">
                <a:latin typeface="Times New Roman"/>
                <a:cs typeface="Times New Roman"/>
              </a:rPr>
              <a:t> </a:t>
            </a:r>
            <a:r>
              <a:rPr dirty="0" smtClean="0" sz="1800" spc="-3">
                <a:latin typeface="Times New Roman"/>
                <a:cs typeface="Times New Roman"/>
              </a:rPr>
              <a:t>r</a:t>
            </a:r>
            <a:r>
              <a:rPr dirty="0" smtClean="0" sz="1800" spc="-3">
                <a:latin typeface="Times New Roman"/>
                <a:cs typeface="Times New Roman"/>
              </a:rPr>
              <a:t>e</a:t>
            </a:r>
            <a:r>
              <a:rPr dirty="0" smtClean="0" sz="1800" spc="-3">
                <a:latin typeface="Times New Roman"/>
                <a:cs typeface="Times New Roman"/>
              </a:rPr>
              <a:t>a</a:t>
            </a:r>
            <a:r>
              <a:rPr dirty="0" smtClean="0" sz="1800" spc="-3">
                <a:latin typeface="Times New Roman"/>
                <a:cs typeface="Times New Roman"/>
              </a:rPr>
              <a:t>l</a:t>
            </a:r>
            <a:r>
              <a:rPr dirty="0" smtClean="0" sz="1800" spc="-3">
                <a:latin typeface="Times New Roman"/>
                <a:cs typeface="Times New Roman"/>
              </a:rPr>
              <a:t>i</a:t>
            </a:r>
            <a:r>
              <a:rPr dirty="0" smtClean="0" sz="1800" spc="-3">
                <a:latin typeface="Times New Roman"/>
                <a:cs typeface="Times New Roman"/>
              </a:rPr>
              <a:t>z</a:t>
            </a:r>
            <a:r>
              <a:rPr dirty="0" smtClean="0" sz="1800" spc="-3">
                <a:latin typeface="Times New Roman"/>
                <a:cs typeface="Times New Roman"/>
              </a:rPr>
              <a:t>a</a:t>
            </a:r>
            <a:r>
              <a:rPr dirty="0" smtClean="0" sz="1800" spc="-3">
                <a:latin typeface="Times New Roman"/>
                <a:cs typeface="Times New Roman"/>
              </a:rPr>
              <a:t>do</a:t>
            </a:r>
            <a:r>
              <a:rPr dirty="0" smtClean="0" sz="1800" spc="-3">
                <a:latin typeface="Times New Roman"/>
                <a:cs typeface="Times New Roman"/>
              </a:rPr>
              <a:t> </a:t>
            </a:r>
            <a:r>
              <a:rPr dirty="0" smtClean="0" sz="1800" spc="-3">
                <a:latin typeface="Times New Roman"/>
                <a:cs typeface="Times New Roman"/>
              </a:rPr>
              <a:t>e</a:t>
            </a:r>
            <a:r>
              <a:rPr dirty="0" smtClean="0" sz="1800" spc="-3">
                <a:latin typeface="Times New Roman"/>
                <a:cs typeface="Times New Roman"/>
              </a:rPr>
              <a:t>n</a:t>
            </a:r>
            <a:r>
              <a:rPr dirty="0" smtClean="0" sz="1800" spc="-3">
                <a:latin typeface="Times New Roman"/>
                <a:cs typeface="Times New Roman"/>
              </a:rPr>
              <a:t> </a:t>
            </a:r>
            <a:r>
              <a:rPr dirty="0" smtClean="0" sz="1800" spc="-3">
                <a:latin typeface="Times New Roman"/>
                <a:cs typeface="Times New Roman"/>
              </a:rPr>
              <a:t>c</a:t>
            </a:r>
            <a:r>
              <a:rPr dirty="0" smtClean="0" sz="1800" spc="-3">
                <a:latin typeface="Times New Roman"/>
                <a:cs typeface="Times New Roman"/>
              </a:rPr>
              <a:t>a</a:t>
            </a:r>
            <a:r>
              <a:rPr dirty="0" smtClean="0" sz="1800" spc="-3">
                <a:latin typeface="Times New Roman"/>
                <a:cs typeface="Times New Roman"/>
              </a:rPr>
              <a:t>m</a:t>
            </a:r>
            <a:r>
              <a:rPr dirty="0" smtClean="0" sz="1800" spc="-3">
                <a:latin typeface="Times New Roman"/>
                <a:cs typeface="Times New Roman"/>
              </a:rPr>
              <a:t>po,</a:t>
            </a:r>
            <a:endParaRPr sz="1800">
              <a:latin typeface="Times New Roman"/>
              <a:cs typeface="Times New Roman"/>
            </a:endParaRPr>
          </a:p>
          <a:p>
            <a:pPr marL="249524" marR="261829" indent="0" algn="ctr">
              <a:lnSpc>
                <a:spcPts val="2069"/>
              </a:lnSpc>
              <a:spcBef>
                <a:spcPts val="8"/>
              </a:spcBef>
            </a:pPr>
            <a:r>
              <a:rPr dirty="0" smtClean="0" sz="1800">
                <a:latin typeface="Times New Roman"/>
                <a:cs typeface="Times New Roman"/>
              </a:rPr>
              <a:t>e</a:t>
            </a:r>
            <a:r>
              <a:rPr dirty="0" smtClean="0" sz="1800">
                <a:latin typeface="Times New Roman"/>
                <a:cs typeface="Times New Roman"/>
              </a:rPr>
              <a:t>s</a:t>
            </a:r>
            <a:r>
              <a:rPr dirty="0" smtClean="0" sz="1800">
                <a:latin typeface="Times New Roman"/>
                <a:cs typeface="Times New Roman"/>
              </a:rPr>
              <a:t> </a:t>
            </a:r>
            <a:r>
              <a:rPr dirty="0" smtClean="0" sz="1800">
                <a:latin typeface="Times New Roman"/>
                <a:cs typeface="Times New Roman"/>
              </a:rPr>
              <a:t>c</a:t>
            </a:r>
            <a:r>
              <a:rPr dirty="0" smtClean="0" sz="1800">
                <a:latin typeface="Times New Roman"/>
                <a:cs typeface="Times New Roman"/>
              </a:rPr>
              <a:t>l</a:t>
            </a:r>
            <a:r>
              <a:rPr dirty="0" smtClean="0" sz="1800">
                <a:latin typeface="Times New Roman"/>
                <a:cs typeface="Times New Roman"/>
              </a:rPr>
              <a:t>a</a:t>
            </a:r>
            <a:r>
              <a:rPr dirty="0" smtClean="0" sz="1800">
                <a:latin typeface="Times New Roman"/>
                <a:cs typeface="Times New Roman"/>
              </a:rPr>
              <a:t>ve</a:t>
            </a:r>
            <a:r>
              <a:rPr dirty="0" smtClean="0" sz="1800">
                <a:latin typeface="Times New Roman"/>
                <a:cs typeface="Times New Roman"/>
              </a:rPr>
              <a:t> </a:t>
            </a:r>
            <a:r>
              <a:rPr dirty="0" smtClean="0" sz="1800">
                <a:latin typeface="Times New Roman"/>
                <a:cs typeface="Times New Roman"/>
              </a:rPr>
              <a:t>p</a:t>
            </a:r>
            <a:r>
              <a:rPr dirty="0" smtClean="0" sz="1800">
                <a:latin typeface="Times New Roman"/>
                <a:cs typeface="Times New Roman"/>
              </a:rPr>
              <a:t>a</a:t>
            </a:r>
            <a:r>
              <a:rPr dirty="0" smtClean="0" sz="1800">
                <a:latin typeface="Times New Roman"/>
                <a:cs typeface="Times New Roman"/>
              </a:rPr>
              <a:t>ra</a:t>
            </a:r>
            <a:r>
              <a:rPr dirty="0" smtClean="0" sz="1800">
                <a:latin typeface="Times New Roman"/>
                <a:cs typeface="Times New Roman"/>
              </a:rPr>
              <a:t> </a:t>
            </a:r>
            <a:r>
              <a:rPr dirty="0" smtClean="0" sz="1800">
                <a:latin typeface="Times New Roman"/>
                <a:cs typeface="Times New Roman"/>
              </a:rPr>
              <a:t>a</a:t>
            </a:r>
            <a:r>
              <a:rPr dirty="0" smtClean="0" sz="1800">
                <a:latin typeface="Times New Roman"/>
                <a:cs typeface="Times New Roman"/>
              </a:rPr>
              <a:t>s</a:t>
            </a:r>
            <a:r>
              <a:rPr dirty="0" smtClean="0" sz="1800">
                <a:latin typeface="Times New Roman"/>
                <a:cs typeface="Times New Roman"/>
              </a:rPr>
              <a:t>e</a:t>
            </a:r>
            <a:r>
              <a:rPr dirty="0" smtClean="0" sz="1800">
                <a:latin typeface="Times New Roman"/>
                <a:cs typeface="Times New Roman"/>
              </a:rPr>
              <a:t>gur</a:t>
            </a:r>
            <a:r>
              <a:rPr dirty="0" smtClean="0" sz="1800">
                <a:latin typeface="Times New Roman"/>
                <a:cs typeface="Times New Roman"/>
              </a:rPr>
              <a:t>a</a:t>
            </a:r>
            <a:r>
              <a:rPr dirty="0" smtClean="0" sz="1800">
                <a:latin typeface="Times New Roman"/>
                <a:cs typeface="Times New Roman"/>
              </a:rPr>
              <a:t>r</a:t>
            </a:r>
            <a:r>
              <a:rPr dirty="0" smtClean="0" sz="1800">
                <a:latin typeface="Times New Roman"/>
                <a:cs typeface="Times New Roman"/>
              </a:rPr>
              <a:t> </a:t>
            </a:r>
            <a:r>
              <a:rPr dirty="0" smtClean="0" sz="1800">
                <a:latin typeface="Times New Roman"/>
                <a:cs typeface="Times New Roman"/>
              </a:rPr>
              <a:t>s</a:t>
            </a:r>
            <a:r>
              <a:rPr dirty="0" smtClean="0" sz="1800">
                <a:latin typeface="Times New Roman"/>
                <a:cs typeface="Times New Roman"/>
              </a:rPr>
              <a:t>u</a:t>
            </a:r>
            <a:r>
              <a:rPr dirty="0" smtClean="0" sz="1800">
                <a:latin typeface="Times New Roman"/>
                <a:cs typeface="Times New Roman"/>
              </a:rPr>
              <a:t> </a:t>
            </a:r>
            <a:r>
              <a:rPr dirty="0" smtClean="0" sz="1800">
                <a:latin typeface="Times New Roman"/>
                <a:cs typeface="Times New Roman"/>
              </a:rPr>
              <a:t>c</a:t>
            </a:r>
            <a:r>
              <a:rPr dirty="0" smtClean="0" sz="1800">
                <a:latin typeface="Times New Roman"/>
                <a:cs typeface="Times New Roman"/>
              </a:rPr>
              <a:t>a</a:t>
            </a:r>
            <a:r>
              <a:rPr dirty="0" smtClean="0" sz="1800">
                <a:latin typeface="Times New Roman"/>
                <a:cs typeface="Times New Roman"/>
              </a:rPr>
              <a:t>l</a:t>
            </a:r>
            <a:r>
              <a:rPr dirty="0" smtClean="0" sz="1800">
                <a:latin typeface="Times New Roman"/>
                <a:cs typeface="Times New Roman"/>
              </a:rPr>
              <a:t>i</a:t>
            </a:r>
            <a:r>
              <a:rPr dirty="0" smtClean="0" sz="1800">
                <a:latin typeface="Times New Roman"/>
                <a:cs typeface="Times New Roman"/>
              </a:rPr>
              <a:t>d</a:t>
            </a:r>
            <a:r>
              <a:rPr dirty="0" smtClean="0" sz="1800">
                <a:latin typeface="Times New Roman"/>
                <a:cs typeface="Times New Roman"/>
              </a:rPr>
              <a:t>a</a:t>
            </a:r>
            <a:r>
              <a:rPr dirty="0" smtClean="0" sz="1800">
                <a:latin typeface="Times New Roman"/>
                <a:cs typeface="Times New Roman"/>
              </a:rPr>
              <a:t>d,</a:t>
            </a:r>
            <a:r>
              <a:rPr dirty="0" smtClean="0" sz="1800">
                <a:latin typeface="Times New Roman"/>
                <a:cs typeface="Times New Roman"/>
              </a:rPr>
              <a:t> </a:t>
            </a:r>
            <a:r>
              <a:rPr dirty="0" smtClean="0" sz="1800">
                <a:latin typeface="Times New Roman"/>
                <a:cs typeface="Times New Roman"/>
              </a:rPr>
              <a:t>g</a:t>
            </a:r>
            <a:r>
              <a:rPr dirty="0" smtClean="0" sz="1800">
                <a:latin typeface="Times New Roman"/>
                <a:cs typeface="Times New Roman"/>
              </a:rPr>
              <a:t>a</a:t>
            </a:r>
            <a:r>
              <a:rPr dirty="0" smtClean="0" sz="1800">
                <a:latin typeface="Times New Roman"/>
                <a:cs typeface="Times New Roman"/>
              </a:rPr>
              <a:t>r</a:t>
            </a:r>
            <a:r>
              <a:rPr dirty="0" smtClean="0" sz="1800">
                <a:latin typeface="Times New Roman"/>
                <a:cs typeface="Times New Roman"/>
              </a:rPr>
              <a:t>a</a:t>
            </a:r>
            <a:r>
              <a:rPr dirty="0" smtClean="0" sz="1800">
                <a:latin typeface="Times New Roman"/>
                <a:cs typeface="Times New Roman"/>
              </a:rPr>
              <a:t>n</a:t>
            </a:r>
            <a:r>
              <a:rPr dirty="0" smtClean="0" sz="1800">
                <a:latin typeface="Times New Roman"/>
                <a:cs typeface="Times New Roman"/>
              </a:rPr>
              <a:t>t</a:t>
            </a:r>
            <a:r>
              <a:rPr dirty="0" smtClean="0" sz="1800">
                <a:latin typeface="Times New Roman"/>
                <a:cs typeface="Times New Roman"/>
              </a:rPr>
              <a:t>i</a:t>
            </a:r>
            <a:r>
              <a:rPr dirty="0" smtClean="0" sz="1800">
                <a:latin typeface="Times New Roman"/>
                <a:cs typeface="Times New Roman"/>
              </a:rPr>
              <a:t>z</a:t>
            </a:r>
            <a:r>
              <a:rPr dirty="0" smtClean="0" sz="1800">
                <a:latin typeface="Times New Roman"/>
                <a:cs typeface="Times New Roman"/>
              </a:rPr>
              <a:t>a</a:t>
            </a:r>
            <a:r>
              <a:rPr dirty="0" smtClean="0" sz="1800">
                <a:latin typeface="Times New Roman"/>
                <a:cs typeface="Times New Roman"/>
              </a:rPr>
              <a:t>ndo</a:t>
            </a:r>
            <a:r>
              <a:rPr dirty="0" smtClean="0" sz="1800">
                <a:latin typeface="Times New Roman"/>
                <a:cs typeface="Times New Roman"/>
              </a:rPr>
              <a:t> </a:t>
            </a:r>
            <a:r>
              <a:rPr dirty="0" smtClean="0" sz="1800">
                <a:latin typeface="Times New Roman"/>
                <a:cs typeface="Times New Roman"/>
              </a:rPr>
              <a:t>r</a:t>
            </a:r>
            <a:r>
              <a:rPr dirty="0" smtClean="0" sz="1800">
                <a:latin typeface="Times New Roman"/>
                <a:cs typeface="Times New Roman"/>
              </a:rPr>
              <a:t>e</a:t>
            </a:r>
            <a:r>
              <a:rPr dirty="0" smtClean="0" sz="1800">
                <a:latin typeface="Times New Roman"/>
                <a:cs typeface="Times New Roman"/>
              </a:rPr>
              <a:t>s</a:t>
            </a:r>
            <a:r>
              <a:rPr dirty="0" smtClean="0" sz="1800">
                <a:latin typeface="Times New Roman"/>
                <a:cs typeface="Times New Roman"/>
              </a:rPr>
              <a:t>u</a:t>
            </a:r>
            <a:r>
              <a:rPr dirty="0" smtClean="0" sz="1800">
                <a:latin typeface="Times New Roman"/>
                <a:cs typeface="Times New Roman"/>
              </a:rPr>
              <a:t>l</a:t>
            </a:r>
            <a:r>
              <a:rPr dirty="0" smtClean="0" sz="1800">
                <a:latin typeface="Times New Roman"/>
                <a:cs typeface="Times New Roman"/>
              </a:rPr>
              <a:t>t</a:t>
            </a:r>
            <a:r>
              <a:rPr dirty="0" smtClean="0" sz="1800">
                <a:latin typeface="Times New Roman"/>
                <a:cs typeface="Times New Roman"/>
              </a:rPr>
              <a:t>a</a:t>
            </a:r>
            <a:r>
              <a:rPr dirty="0" smtClean="0" sz="1800">
                <a:latin typeface="Times New Roman"/>
                <a:cs typeface="Times New Roman"/>
              </a:rPr>
              <a:t>dos</a:t>
            </a:r>
            <a:r>
              <a:rPr dirty="0" smtClean="0" sz="1800">
                <a:latin typeface="Times New Roman"/>
                <a:cs typeface="Times New Roman"/>
              </a:rPr>
              <a:t> </a:t>
            </a:r>
            <a:endParaRPr sz="1800">
              <a:latin typeface="Times New Roman"/>
              <a:cs typeface="Times New Roman"/>
            </a:endParaRPr>
          </a:p>
          <a:p>
            <a:pPr marL="249524" marR="261829" algn="ctr">
              <a:lnSpc>
                <a:spcPts val="2069"/>
              </a:lnSpc>
              <a:spcBef>
                <a:spcPts val="109"/>
              </a:spcBef>
            </a:pPr>
            <a:r>
              <a:rPr dirty="0" smtClean="0" sz="1800" spc="0">
                <a:latin typeface="Times New Roman"/>
                <a:cs typeface="Times New Roman"/>
              </a:rPr>
              <a:t>c</a:t>
            </a:r>
            <a:r>
              <a:rPr dirty="0" smtClean="0" sz="1800" spc="0">
                <a:latin typeface="Times New Roman"/>
                <a:cs typeface="Times New Roman"/>
              </a:rPr>
              <a:t>onf</a:t>
            </a:r>
            <a:r>
              <a:rPr dirty="0" smtClean="0" sz="1800" spc="0">
                <a:latin typeface="Times New Roman"/>
                <a:cs typeface="Times New Roman"/>
              </a:rPr>
              <a:t>i</a:t>
            </a:r>
            <a:r>
              <a:rPr dirty="0" smtClean="0" sz="1800" spc="0">
                <a:latin typeface="Times New Roman"/>
                <a:cs typeface="Times New Roman"/>
              </a:rPr>
              <a:t>a</a:t>
            </a:r>
            <a:r>
              <a:rPr dirty="0" smtClean="0" sz="1800" spc="0">
                <a:latin typeface="Times New Roman"/>
                <a:cs typeface="Times New Roman"/>
              </a:rPr>
              <a:t>b</a:t>
            </a:r>
            <a:r>
              <a:rPr dirty="0" smtClean="0" sz="1800" spc="0">
                <a:latin typeface="Times New Roman"/>
                <a:cs typeface="Times New Roman"/>
              </a:rPr>
              <a:t>l</a:t>
            </a:r>
            <a:r>
              <a:rPr dirty="0" smtClean="0" sz="1800" spc="0">
                <a:latin typeface="Times New Roman"/>
                <a:cs typeface="Times New Roman"/>
              </a:rPr>
              <a:t>e</a:t>
            </a:r>
            <a:r>
              <a:rPr dirty="0" smtClean="0" sz="1800" spc="0">
                <a:latin typeface="Times New Roman"/>
                <a:cs typeface="Times New Roman"/>
              </a:rPr>
              <a:t>s</a:t>
            </a:r>
            <a:r>
              <a:rPr dirty="0" smtClean="0" sz="1800" spc="0">
                <a:latin typeface="Times New Roman"/>
                <a:cs typeface="Times New Roman"/>
              </a:rPr>
              <a:t> </a:t>
            </a:r>
            <a:r>
              <a:rPr dirty="0" smtClean="0" sz="1800" spc="0">
                <a:latin typeface="Times New Roman"/>
                <a:cs typeface="Times New Roman"/>
              </a:rPr>
              <a:t>p</a:t>
            </a:r>
            <a:r>
              <a:rPr dirty="0" smtClean="0" sz="1800" spc="0">
                <a:latin typeface="Times New Roman"/>
                <a:cs typeface="Times New Roman"/>
              </a:rPr>
              <a:t>a</a:t>
            </a:r>
            <a:r>
              <a:rPr dirty="0" smtClean="0" sz="1800" spc="0">
                <a:latin typeface="Times New Roman"/>
                <a:cs typeface="Times New Roman"/>
              </a:rPr>
              <a:t>ra</a:t>
            </a:r>
            <a:r>
              <a:rPr dirty="0" smtClean="0" sz="1800" spc="0">
                <a:latin typeface="Times New Roman"/>
                <a:cs typeface="Times New Roman"/>
              </a:rPr>
              <a:t> </a:t>
            </a:r>
            <a:r>
              <a:rPr dirty="0" smtClean="0" sz="1800" spc="0">
                <a:latin typeface="Times New Roman"/>
                <a:cs typeface="Times New Roman"/>
              </a:rPr>
              <a:t>e</a:t>
            </a:r>
            <a:r>
              <a:rPr dirty="0" smtClean="0" sz="1800" spc="0">
                <a:latin typeface="Times New Roman"/>
                <a:cs typeface="Times New Roman"/>
              </a:rPr>
              <a:t>l</a:t>
            </a:r>
            <a:r>
              <a:rPr dirty="0" smtClean="0" sz="1800" spc="0">
                <a:latin typeface="Times New Roman"/>
                <a:cs typeface="Times New Roman"/>
              </a:rPr>
              <a:t> </a:t>
            </a:r>
            <a:r>
              <a:rPr dirty="0" smtClean="0" sz="1800" spc="0">
                <a:latin typeface="Times New Roman"/>
                <a:cs typeface="Times New Roman"/>
              </a:rPr>
              <a:t>a</a:t>
            </a:r>
            <a:r>
              <a:rPr dirty="0" smtClean="0" sz="1800" spc="0">
                <a:latin typeface="Times New Roman"/>
                <a:cs typeface="Times New Roman"/>
              </a:rPr>
              <a:t>n</a:t>
            </a:r>
            <a:r>
              <a:rPr dirty="0" smtClean="0" sz="1800" spc="0">
                <a:latin typeface="Times New Roman"/>
                <a:cs typeface="Times New Roman"/>
              </a:rPr>
              <a:t>á</a:t>
            </a:r>
            <a:r>
              <a:rPr dirty="0" smtClean="0" sz="1800" spc="0">
                <a:latin typeface="Times New Roman"/>
                <a:cs typeface="Times New Roman"/>
              </a:rPr>
              <a:t>l</a:t>
            </a:r>
            <a:r>
              <a:rPr dirty="0" smtClean="0" sz="1800" spc="0">
                <a:latin typeface="Times New Roman"/>
                <a:cs typeface="Times New Roman"/>
              </a:rPr>
              <a:t>i</a:t>
            </a:r>
            <a:r>
              <a:rPr dirty="0" smtClean="0" sz="1800" spc="0">
                <a:latin typeface="Times New Roman"/>
                <a:cs typeface="Times New Roman"/>
              </a:rPr>
              <a:t>s</a:t>
            </a:r>
            <a:r>
              <a:rPr dirty="0" smtClean="0" sz="1800" spc="0">
                <a:latin typeface="Times New Roman"/>
                <a:cs typeface="Times New Roman"/>
              </a:rPr>
              <a:t>i</a:t>
            </a:r>
            <a:r>
              <a:rPr dirty="0" smtClean="0" sz="1800" spc="0">
                <a:latin typeface="Times New Roman"/>
                <a:cs typeface="Times New Roman"/>
              </a:rPr>
              <a:t>s</a:t>
            </a:r>
            <a:r>
              <a:rPr dirty="0" smtClean="0" sz="1800" spc="0">
                <a:latin typeface="Times New Roman"/>
                <a:cs typeface="Times New Roman"/>
              </a:rPr>
              <a:t> </a:t>
            </a:r>
            <a:r>
              <a:rPr dirty="0" smtClean="0" sz="1800" spc="0">
                <a:latin typeface="Times New Roman"/>
                <a:cs typeface="Times New Roman"/>
              </a:rPr>
              <a:t>po</a:t>
            </a:r>
            <a:r>
              <a:rPr dirty="0" smtClean="0" sz="1800" spc="0">
                <a:latin typeface="Times New Roman"/>
                <a:cs typeface="Times New Roman"/>
              </a:rPr>
              <a:t>s</a:t>
            </a:r>
            <a:r>
              <a:rPr dirty="0" smtClean="0" sz="1800" spc="0">
                <a:latin typeface="Times New Roman"/>
                <a:cs typeface="Times New Roman"/>
              </a:rPr>
              <a:t>t</a:t>
            </a:r>
            <a:r>
              <a:rPr dirty="0" smtClean="0" sz="1800" spc="0">
                <a:latin typeface="Times New Roman"/>
                <a:cs typeface="Times New Roman"/>
              </a:rPr>
              <a:t>e</a:t>
            </a:r>
            <a:r>
              <a:rPr dirty="0" smtClean="0" sz="1800" spc="0">
                <a:latin typeface="Times New Roman"/>
                <a:cs typeface="Times New Roman"/>
              </a:rPr>
              <a:t>r</a:t>
            </a:r>
            <a:r>
              <a:rPr dirty="0" smtClean="0" sz="1800" spc="0">
                <a:latin typeface="Times New Roman"/>
                <a:cs typeface="Times New Roman"/>
              </a:rPr>
              <a:t>i</a:t>
            </a:r>
            <a:r>
              <a:rPr dirty="0" smtClean="0" sz="1800" spc="0">
                <a:latin typeface="Times New Roman"/>
                <a:cs typeface="Times New Roman"/>
              </a:rPr>
              <a:t>or</a:t>
            </a:r>
            <a:r>
              <a:rPr dirty="0" smtClean="0" sz="1800" spc="0">
                <a:latin typeface="Times New Roman"/>
                <a:cs typeface="Times New Roman"/>
              </a:rPr>
              <a:t> </a:t>
            </a:r>
            <a:r>
              <a:rPr dirty="0" smtClean="0" sz="1800" spc="0">
                <a:latin typeface="Times New Roman"/>
                <a:cs typeface="Times New Roman"/>
              </a:rPr>
              <a:t>m</a:t>
            </a:r>
            <a:r>
              <a:rPr dirty="0" smtClean="0" sz="1800" spc="0">
                <a:latin typeface="Times New Roman"/>
                <a:cs typeface="Times New Roman"/>
              </a:rPr>
              <a:t>e</a:t>
            </a:r>
            <a:r>
              <a:rPr dirty="0" smtClean="0" sz="1800" spc="0">
                <a:latin typeface="Times New Roman"/>
                <a:cs typeface="Times New Roman"/>
              </a:rPr>
              <a:t>d</a:t>
            </a:r>
            <a:r>
              <a:rPr dirty="0" smtClean="0" sz="1800" spc="0">
                <a:latin typeface="Times New Roman"/>
                <a:cs typeface="Times New Roman"/>
              </a:rPr>
              <a:t>i</a:t>
            </a:r>
            <a:r>
              <a:rPr dirty="0" smtClean="0" sz="1800" spc="0">
                <a:latin typeface="Times New Roman"/>
                <a:cs typeface="Times New Roman"/>
              </a:rPr>
              <a:t>a</a:t>
            </a:r>
            <a:r>
              <a:rPr dirty="0" smtClean="0" sz="1800" spc="0">
                <a:latin typeface="Times New Roman"/>
                <a:cs typeface="Times New Roman"/>
              </a:rPr>
              <a:t>n</a:t>
            </a:r>
            <a:r>
              <a:rPr dirty="0" smtClean="0" sz="1800" spc="0">
                <a:latin typeface="Times New Roman"/>
                <a:cs typeface="Times New Roman"/>
              </a:rPr>
              <a:t>t</a:t>
            </a:r>
            <a:r>
              <a:rPr dirty="0" smtClean="0" sz="1800" spc="0">
                <a:latin typeface="Times New Roman"/>
                <a:cs typeface="Times New Roman"/>
              </a:rPr>
              <a:t>e</a:t>
            </a:r>
            <a:r>
              <a:rPr dirty="0" smtClean="0" sz="1800" spc="0">
                <a:latin typeface="Times New Roman"/>
                <a:cs typeface="Times New Roman"/>
              </a:rPr>
              <a:t> </a:t>
            </a:r>
            <a:r>
              <a:rPr dirty="0" smtClean="0" sz="1800" spc="0">
                <a:latin typeface="Times New Roman"/>
                <a:cs typeface="Times New Roman"/>
              </a:rPr>
              <a:t>s</a:t>
            </a:r>
            <a:r>
              <a:rPr dirty="0" smtClean="0" sz="1800" spc="0">
                <a:latin typeface="Times New Roman"/>
                <a:cs typeface="Times New Roman"/>
              </a:rPr>
              <a:t>of</a:t>
            </a:r>
            <a:r>
              <a:rPr dirty="0" smtClean="0" sz="1800" spc="0">
                <a:latin typeface="Times New Roman"/>
                <a:cs typeface="Times New Roman"/>
              </a:rPr>
              <a:t>t</a:t>
            </a:r>
            <a:r>
              <a:rPr dirty="0" smtClean="0" sz="1800" spc="0">
                <a:latin typeface="Times New Roman"/>
                <a:cs typeface="Times New Roman"/>
              </a:rPr>
              <a:t>w</a:t>
            </a:r>
            <a:r>
              <a:rPr dirty="0" smtClean="0" sz="1800" spc="0">
                <a:latin typeface="Times New Roman"/>
                <a:cs typeface="Times New Roman"/>
              </a:rPr>
              <a:t>a</a:t>
            </a:r>
            <a:r>
              <a:rPr dirty="0" smtClean="0" sz="1800" spc="0">
                <a:latin typeface="Times New Roman"/>
                <a:cs typeface="Times New Roman"/>
              </a:rPr>
              <a:t>re</a:t>
            </a:r>
            <a:r>
              <a:rPr dirty="0" smtClean="0" sz="1800" spc="0">
                <a:latin typeface="Times New Roman"/>
                <a:cs typeface="Times New Roman"/>
              </a:rPr>
              <a:t> </a:t>
            </a:r>
            <a:endParaRPr sz="1800">
              <a:latin typeface="Times New Roman"/>
              <a:cs typeface="Times New Roman"/>
            </a:endParaRPr>
          </a:p>
          <a:p>
            <a:pPr marL="249524" marR="261829" algn="ctr">
              <a:lnSpc>
                <a:spcPts val="2069"/>
              </a:lnSpc>
              <a:spcBef>
                <a:spcPts val="109"/>
              </a:spcBef>
            </a:pPr>
            <a:r>
              <a:rPr dirty="0" smtClean="0" sz="1800" spc="0">
                <a:latin typeface="Times New Roman"/>
                <a:cs typeface="Times New Roman"/>
              </a:rPr>
              <a:t>e</a:t>
            </a:r>
            <a:r>
              <a:rPr dirty="0" smtClean="0" sz="1800" spc="0">
                <a:latin typeface="Times New Roman"/>
                <a:cs typeface="Times New Roman"/>
              </a:rPr>
              <a:t>s</a:t>
            </a:r>
            <a:r>
              <a:rPr dirty="0" smtClean="0" sz="1800" spc="0">
                <a:latin typeface="Times New Roman"/>
                <a:cs typeface="Times New Roman"/>
              </a:rPr>
              <a:t>p</a:t>
            </a:r>
            <a:r>
              <a:rPr dirty="0" smtClean="0" sz="1800" spc="0">
                <a:latin typeface="Times New Roman"/>
                <a:cs typeface="Times New Roman"/>
              </a:rPr>
              <a:t>e</a:t>
            </a:r>
            <a:r>
              <a:rPr dirty="0" smtClean="0" sz="1800" spc="0">
                <a:latin typeface="Times New Roman"/>
                <a:cs typeface="Times New Roman"/>
              </a:rPr>
              <a:t>c</a:t>
            </a:r>
            <a:r>
              <a:rPr dirty="0" smtClean="0" sz="1800" spc="0">
                <a:latin typeface="Times New Roman"/>
                <a:cs typeface="Times New Roman"/>
              </a:rPr>
              <a:t>i</a:t>
            </a:r>
            <a:r>
              <a:rPr dirty="0" smtClean="0" sz="1800" spc="0">
                <a:latin typeface="Times New Roman"/>
                <a:cs typeface="Times New Roman"/>
              </a:rPr>
              <a:t>a</a:t>
            </a:r>
            <a:r>
              <a:rPr dirty="0" smtClean="0" sz="1800" spc="0">
                <a:latin typeface="Times New Roman"/>
                <a:cs typeface="Times New Roman"/>
              </a:rPr>
              <a:t>l</a:t>
            </a:r>
            <a:r>
              <a:rPr dirty="0" smtClean="0" sz="1800" spc="0">
                <a:latin typeface="Times New Roman"/>
                <a:cs typeface="Times New Roman"/>
              </a:rPr>
              <a:t>i</a:t>
            </a:r>
            <a:r>
              <a:rPr dirty="0" smtClean="0" sz="1800" spc="0">
                <a:latin typeface="Times New Roman"/>
                <a:cs typeface="Times New Roman"/>
              </a:rPr>
              <a:t>z</a:t>
            </a:r>
            <a:r>
              <a:rPr dirty="0" smtClean="0" sz="1800" spc="0">
                <a:latin typeface="Times New Roman"/>
                <a:cs typeface="Times New Roman"/>
              </a:rPr>
              <a:t>a</a:t>
            </a:r>
            <a:r>
              <a:rPr dirty="0" smtClean="0" sz="1800" spc="0">
                <a:latin typeface="Times New Roman"/>
                <a:cs typeface="Times New Roman"/>
              </a:rPr>
              <a:t>do</a:t>
            </a:r>
            <a:r>
              <a:rPr dirty="0" smtClean="0" sz="1800" spc="0">
                <a:latin typeface="Times New Roman"/>
                <a:cs typeface="Times New Roman"/>
              </a:rPr>
              <a:t>s</a:t>
            </a:r>
            <a:r>
              <a:rPr dirty="0" smtClean="0" sz="1800" spc="0"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95387" y="1478279"/>
            <a:ext cx="3049587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8025384" y="1478279"/>
            <a:ext cx="3136899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0" y="6400800"/>
            <a:ext cx="12192000" cy="457199"/>
          </a:xfrm>
          <a:custGeom>
            <a:avLst/>
            <a:gdLst/>
            <a:ahLst/>
            <a:cxnLst/>
            <a:rect l="l" t="t" r="r" b="b"/>
            <a:pathLst>
              <a:path w="12192000" h="457199">
                <a:moveTo>
                  <a:pt x="12192000" y="457199"/>
                </a:moveTo>
                <a:lnTo>
                  <a:pt x="12192000" y="0"/>
                </a:lnTo>
                <a:lnTo>
                  <a:pt x="0" y="0"/>
                </a:lnTo>
                <a:lnTo>
                  <a:pt x="0" y="457199"/>
                </a:lnTo>
                <a:lnTo>
                  <a:pt x="12192000" y="457199"/>
                </a:lnTo>
                <a:close/>
              </a:path>
            </a:pathLst>
          </a:custGeom>
          <a:solidFill>
            <a:srgbClr val="BC572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0" y="6334125"/>
            <a:ext cx="12192000" cy="66675"/>
          </a:xfrm>
          <a:custGeom>
            <a:avLst/>
            <a:gdLst/>
            <a:ahLst/>
            <a:cxnLst/>
            <a:rect l="l" t="t" r="r" b="b"/>
            <a:pathLst>
              <a:path w="12192000" h="66675">
                <a:moveTo>
                  <a:pt x="0" y="66675"/>
                </a:moveTo>
                <a:lnTo>
                  <a:pt x="12192000" y="66675"/>
                </a:lnTo>
                <a:lnTo>
                  <a:pt x="12192000" y="0"/>
                </a:lnTo>
                <a:lnTo>
                  <a:pt x="0" y="0"/>
                </a:lnTo>
                <a:lnTo>
                  <a:pt x="0" y="66675"/>
                </a:lnTo>
                <a:close/>
              </a:path>
            </a:pathLst>
          </a:custGeom>
          <a:solidFill>
            <a:srgbClr val="E3831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2990850" y="2657475"/>
            <a:ext cx="6534150" cy="36480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182687" y="1236491"/>
            <a:ext cx="10060971" cy="48323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79"/>
              </a:lnSpc>
              <a:tabLst>
                <a:tab pos="9969500" algn="l"/>
              </a:tabLst>
            </a:pPr>
            <a:r>
              <a:rPr dirty="0" smtClean="0" sz="3600" b="1" u="sng">
                <a:solidFill>
                  <a:srgbClr val="404040"/>
                </a:solidFill>
                <a:latin typeface="Times New Roman"/>
                <a:cs typeface="Times New Roman"/>
              </a:rPr>
              <a:t>         </a:t>
            </a:r>
            <a:r>
              <a:rPr dirty="0" smtClean="0" sz="3600" spc="14" b="1" u="sng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mtClean="0" sz="3600" spc="-79" b="1" u="sng">
                <a:solidFill>
                  <a:srgbClr val="404040"/>
                </a:solidFill>
                <a:latin typeface="Times New Roman"/>
                <a:cs typeface="Times New Roman"/>
              </a:rPr>
              <a:t>E</a:t>
            </a:r>
            <a:r>
              <a:rPr dirty="0" smtClean="0" sz="3600" spc="-54" b="1" u="sng">
                <a:solidFill>
                  <a:srgbClr val="404040"/>
                </a:solidFill>
                <a:latin typeface="Times New Roman"/>
                <a:cs typeface="Times New Roman"/>
              </a:rPr>
              <a:t>S</a:t>
            </a:r>
            <a:r>
              <a:rPr dirty="0" smtClean="0" sz="3600" spc="-29" b="1" u="sng">
                <a:solidFill>
                  <a:srgbClr val="404040"/>
                </a:solidFill>
                <a:latin typeface="Times New Roman"/>
                <a:cs typeface="Times New Roman"/>
              </a:rPr>
              <a:t>P</a:t>
            </a:r>
            <a:r>
              <a:rPr dirty="0" smtClean="0" sz="3600" spc="-79" b="1" u="sng">
                <a:solidFill>
                  <a:srgbClr val="404040"/>
                </a:solidFill>
                <a:latin typeface="Times New Roman"/>
                <a:cs typeface="Times New Roman"/>
              </a:rPr>
              <a:t>E</a:t>
            </a:r>
            <a:r>
              <a:rPr dirty="0" smtClean="0" sz="3600" spc="-50" b="1" u="sng">
                <a:solidFill>
                  <a:srgbClr val="404040"/>
                </a:solidFill>
                <a:latin typeface="Times New Roman"/>
                <a:cs typeface="Times New Roman"/>
              </a:rPr>
              <a:t>C</a:t>
            </a:r>
            <a:r>
              <a:rPr dirty="0" smtClean="0" sz="3600" spc="0" b="1" u="sng">
                <a:solidFill>
                  <a:srgbClr val="404040"/>
                </a:solidFill>
                <a:latin typeface="Times New Roman"/>
                <a:cs typeface="Times New Roman"/>
              </a:rPr>
              <a:t>T</a:t>
            </a:r>
            <a:r>
              <a:rPr dirty="0" smtClean="0" sz="3600" spc="-54" b="1" u="sng">
                <a:solidFill>
                  <a:srgbClr val="404040"/>
                </a:solidFill>
                <a:latin typeface="Times New Roman"/>
                <a:cs typeface="Times New Roman"/>
              </a:rPr>
              <a:t>R</a:t>
            </a:r>
            <a:r>
              <a:rPr dirty="0" smtClean="0" sz="3600" spc="0" b="1" u="sng">
                <a:solidFill>
                  <a:srgbClr val="404040"/>
                </a:solidFill>
                <a:latin typeface="Times New Roman"/>
                <a:cs typeface="Times New Roman"/>
              </a:rPr>
              <a:t>O</a:t>
            </a:r>
            <a:r>
              <a:rPr dirty="0" smtClean="0" sz="3600" spc="-100" b="1" u="sng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mtClean="0" sz="3600" spc="-79" b="1" u="sng">
                <a:solidFill>
                  <a:srgbClr val="404040"/>
                </a:solidFill>
                <a:latin typeface="Times New Roman"/>
                <a:cs typeface="Times New Roman"/>
              </a:rPr>
              <a:t>E</a:t>
            </a:r>
            <a:r>
              <a:rPr dirty="0" smtClean="0" sz="3600" spc="-79" b="1" u="sng">
                <a:solidFill>
                  <a:srgbClr val="404040"/>
                </a:solidFill>
                <a:latin typeface="Times New Roman"/>
                <a:cs typeface="Times New Roman"/>
              </a:rPr>
              <a:t>L</a:t>
            </a:r>
            <a:r>
              <a:rPr dirty="0" smtClean="0" sz="3600" spc="0" b="1" u="sng">
                <a:solidFill>
                  <a:srgbClr val="404040"/>
                </a:solidFill>
                <a:latin typeface="Times New Roman"/>
                <a:cs typeface="Times New Roman"/>
              </a:rPr>
              <a:t>E</a:t>
            </a:r>
            <a:r>
              <a:rPr dirty="0" smtClean="0" sz="3600" spc="-54" b="1" u="sng">
                <a:solidFill>
                  <a:srgbClr val="404040"/>
                </a:solidFill>
                <a:latin typeface="Times New Roman"/>
                <a:cs typeface="Times New Roman"/>
              </a:rPr>
              <a:t>C</a:t>
            </a:r>
            <a:r>
              <a:rPr dirty="0" smtClean="0" sz="3600" spc="-79" b="1" u="sng">
                <a:solidFill>
                  <a:srgbClr val="404040"/>
                </a:solidFill>
                <a:latin typeface="Times New Roman"/>
                <a:cs typeface="Times New Roman"/>
              </a:rPr>
              <a:t>T</a:t>
            </a:r>
            <a:r>
              <a:rPr dirty="0" smtClean="0" sz="3600" spc="-50" b="1" u="sng">
                <a:solidFill>
                  <a:srgbClr val="404040"/>
                </a:solidFill>
                <a:latin typeface="Times New Roman"/>
                <a:cs typeface="Times New Roman"/>
              </a:rPr>
              <a:t>R</a:t>
            </a:r>
            <a:r>
              <a:rPr dirty="0" smtClean="0" sz="3600" spc="-29" b="1" u="sng">
                <a:solidFill>
                  <a:srgbClr val="404040"/>
                </a:solidFill>
                <a:latin typeface="Times New Roman"/>
                <a:cs typeface="Times New Roman"/>
              </a:rPr>
              <a:t>O</a:t>
            </a:r>
            <a:r>
              <a:rPr dirty="0" smtClean="0" sz="3600" spc="-100" b="1" u="sng">
                <a:solidFill>
                  <a:srgbClr val="404040"/>
                </a:solidFill>
                <a:latin typeface="Times New Roman"/>
                <a:cs typeface="Times New Roman"/>
              </a:rPr>
              <a:t>M</a:t>
            </a:r>
            <a:r>
              <a:rPr dirty="0" smtClean="0" sz="3600" spc="-50" b="1" u="sng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dirty="0" smtClean="0" sz="3600" spc="-29" b="1" u="sng">
                <a:solidFill>
                  <a:srgbClr val="404040"/>
                </a:solidFill>
                <a:latin typeface="Times New Roman"/>
                <a:cs typeface="Times New Roman"/>
              </a:rPr>
              <a:t>G</a:t>
            </a:r>
            <a:r>
              <a:rPr dirty="0" smtClean="0" sz="3600" spc="-50" b="1" u="sng">
                <a:solidFill>
                  <a:srgbClr val="404040"/>
                </a:solidFill>
                <a:latin typeface="Times New Roman"/>
                <a:cs typeface="Times New Roman"/>
              </a:rPr>
              <a:t>N</a:t>
            </a:r>
            <a:r>
              <a:rPr dirty="0" smtClean="0" sz="3600" spc="-79" b="1" u="sng">
                <a:solidFill>
                  <a:srgbClr val="404040"/>
                </a:solidFill>
                <a:latin typeface="Times New Roman"/>
                <a:cs typeface="Times New Roman"/>
              </a:rPr>
              <a:t>É</a:t>
            </a:r>
            <a:r>
              <a:rPr dirty="0" smtClean="0" sz="3600" spc="0" b="1" u="sng">
                <a:solidFill>
                  <a:srgbClr val="404040"/>
                </a:solidFill>
                <a:latin typeface="Times New Roman"/>
                <a:cs typeface="Times New Roman"/>
              </a:rPr>
              <a:t>T</a:t>
            </a:r>
            <a:r>
              <a:rPr dirty="0" smtClean="0" sz="3600" spc="-59" b="1" u="sng">
                <a:solidFill>
                  <a:srgbClr val="404040"/>
                </a:solidFill>
                <a:latin typeface="Times New Roman"/>
                <a:cs typeface="Times New Roman"/>
              </a:rPr>
              <a:t>I</a:t>
            </a:r>
            <a:r>
              <a:rPr dirty="0" smtClean="0" sz="3600" spc="-50" b="1" u="sng">
                <a:solidFill>
                  <a:srgbClr val="404040"/>
                </a:solidFill>
                <a:latin typeface="Times New Roman"/>
                <a:cs typeface="Times New Roman"/>
              </a:rPr>
              <a:t>C</a:t>
            </a:r>
            <a:r>
              <a:rPr dirty="0" smtClean="0" sz="3600" spc="0" b="1" u="sng">
                <a:solidFill>
                  <a:srgbClr val="404040"/>
                </a:solidFill>
                <a:latin typeface="Times New Roman"/>
                <a:cs typeface="Times New Roman"/>
              </a:rPr>
              <a:t>O</a:t>
            </a:r>
            <a:r>
              <a:rPr dirty="0" smtClean="0" sz="3600" spc="0" b="1" u="sng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mtClean="0" sz="3600" spc="0" b="1" u="sng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75969" y="1961080"/>
            <a:ext cx="9739903" cy="530923"/>
          </a:xfrm>
          <a:prstGeom prst="rect">
            <a:avLst/>
          </a:prstGeom>
        </p:spPr>
        <p:txBody>
          <a:bodyPr wrap="square" lIns="0" tIns="12319" rIns="0" bIns="0" rtlCol="0">
            <a:noAutofit/>
          </a:bodyPr>
          <a:lstStyle/>
          <a:p>
            <a:pPr marL="12700">
              <a:lnSpc>
                <a:spcPts val="1939"/>
              </a:lnSpc>
            </a:pPr>
            <a:r>
              <a:rPr dirty="0" smtClean="0" sz="1800" spc="0">
                <a:latin typeface="Times New Roman"/>
                <a:cs typeface="Times New Roman"/>
              </a:rPr>
              <a:t>L</a:t>
            </a:r>
            <a:r>
              <a:rPr dirty="0" smtClean="0" sz="1800" spc="0">
                <a:latin typeface="Times New Roman"/>
                <a:cs typeface="Times New Roman"/>
              </a:rPr>
              <a:t>a</a:t>
            </a:r>
            <a:r>
              <a:rPr dirty="0" smtClean="0" sz="1800" spc="0">
                <a:latin typeface="Times New Roman"/>
                <a:cs typeface="Times New Roman"/>
              </a:rPr>
              <a:t>s</a:t>
            </a:r>
            <a:r>
              <a:rPr dirty="0" smtClean="0" sz="1800" spc="0">
                <a:latin typeface="Times New Roman"/>
                <a:cs typeface="Times New Roman"/>
              </a:rPr>
              <a:t> </a:t>
            </a:r>
            <a:r>
              <a:rPr dirty="0" smtClean="0" sz="1800" spc="0">
                <a:latin typeface="Times New Roman"/>
                <a:cs typeface="Times New Roman"/>
              </a:rPr>
              <a:t>c</a:t>
            </a:r>
            <a:r>
              <a:rPr dirty="0" smtClean="0" sz="1800" spc="0">
                <a:latin typeface="Times New Roman"/>
                <a:cs typeface="Times New Roman"/>
              </a:rPr>
              <a:t>á</a:t>
            </a:r>
            <a:r>
              <a:rPr dirty="0" smtClean="0" sz="1800" spc="0">
                <a:latin typeface="Times New Roman"/>
                <a:cs typeface="Times New Roman"/>
              </a:rPr>
              <a:t>m</a:t>
            </a:r>
            <a:r>
              <a:rPr dirty="0" smtClean="0" sz="1800" spc="0">
                <a:latin typeface="Times New Roman"/>
                <a:cs typeface="Times New Roman"/>
              </a:rPr>
              <a:t>a</a:t>
            </a:r>
            <a:r>
              <a:rPr dirty="0" smtClean="0" sz="1800" spc="0">
                <a:latin typeface="Times New Roman"/>
                <a:cs typeface="Times New Roman"/>
              </a:rPr>
              <a:t>r</a:t>
            </a:r>
            <a:r>
              <a:rPr dirty="0" smtClean="0" sz="1800" spc="0">
                <a:latin typeface="Times New Roman"/>
                <a:cs typeface="Times New Roman"/>
              </a:rPr>
              <a:t>a</a:t>
            </a:r>
            <a:r>
              <a:rPr dirty="0" smtClean="0" sz="1800" spc="0">
                <a:latin typeface="Times New Roman"/>
                <a:cs typeface="Times New Roman"/>
              </a:rPr>
              <a:t>s</a:t>
            </a:r>
            <a:r>
              <a:rPr dirty="0" smtClean="0" sz="1800" spc="0">
                <a:latin typeface="Times New Roman"/>
                <a:cs typeface="Times New Roman"/>
              </a:rPr>
              <a:t> </a:t>
            </a:r>
            <a:r>
              <a:rPr dirty="0" smtClean="0" sz="1800" spc="0">
                <a:latin typeface="Times New Roman"/>
                <a:cs typeface="Times New Roman"/>
              </a:rPr>
              <a:t>m</a:t>
            </a:r>
            <a:r>
              <a:rPr dirty="0" smtClean="0" sz="1800" spc="0">
                <a:latin typeface="Times New Roman"/>
                <a:cs typeface="Times New Roman"/>
              </a:rPr>
              <a:t>u</a:t>
            </a:r>
            <a:r>
              <a:rPr dirty="0" smtClean="0" sz="1800" spc="0">
                <a:latin typeface="Times New Roman"/>
                <a:cs typeface="Times New Roman"/>
              </a:rPr>
              <a:t>l</a:t>
            </a:r>
            <a:r>
              <a:rPr dirty="0" smtClean="0" sz="1800" spc="0">
                <a:latin typeface="Times New Roman"/>
                <a:cs typeface="Times New Roman"/>
              </a:rPr>
              <a:t>t</a:t>
            </a:r>
            <a:r>
              <a:rPr dirty="0" smtClean="0" sz="1800" spc="0">
                <a:latin typeface="Times New Roman"/>
                <a:cs typeface="Times New Roman"/>
              </a:rPr>
              <a:t>i</a:t>
            </a:r>
            <a:r>
              <a:rPr dirty="0" smtClean="0" sz="1800" spc="0">
                <a:latin typeface="Times New Roman"/>
                <a:cs typeface="Times New Roman"/>
              </a:rPr>
              <a:t>e</a:t>
            </a:r>
            <a:r>
              <a:rPr dirty="0" smtClean="0" sz="1800" spc="0">
                <a:latin typeface="Times New Roman"/>
                <a:cs typeface="Times New Roman"/>
              </a:rPr>
              <a:t>s</a:t>
            </a:r>
            <a:r>
              <a:rPr dirty="0" smtClean="0" sz="1800" spc="0">
                <a:latin typeface="Times New Roman"/>
                <a:cs typeface="Times New Roman"/>
              </a:rPr>
              <a:t>p</a:t>
            </a:r>
            <a:r>
              <a:rPr dirty="0" smtClean="0" sz="1800" spc="0">
                <a:latin typeface="Times New Roman"/>
                <a:cs typeface="Times New Roman"/>
              </a:rPr>
              <a:t>e</a:t>
            </a:r>
            <a:r>
              <a:rPr dirty="0" smtClean="0" sz="1800" spc="0">
                <a:latin typeface="Times New Roman"/>
                <a:cs typeface="Times New Roman"/>
              </a:rPr>
              <a:t>c</a:t>
            </a:r>
            <a:r>
              <a:rPr dirty="0" smtClean="0" sz="1800" spc="0">
                <a:latin typeface="Times New Roman"/>
                <a:cs typeface="Times New Roman"/>
              </a:rPr>
              <a:t>t</a:t>
            </a:r>
            <a:r>
              <a:rPr dirty="0" smtClean="0" sz="1800" spc="0">
                <a:latin typeface="Times New Roman"/>
                <a:cs typeface="Times New Roman"/>
              </a:rPr>
              <a:t>r</a:t>
            </a:r>
            <a:r>
              <a:rPr dirty="0" smtClean="0" sz="1800" spc="0">
                <a:latin typeface="Times New Roman"/>
                <a:cs typeface="Times New Roman"/>
              </a:rPr>
              <a:t>a</a:t>
            </a:r>
            <a:r>
              <a:rPr dirty="0" smtClean="0" sz="1800" spc="0">
                <a:latin typeface="Times New Roman"/>
                <a:cs typeface="Times New Roman"/>
              </a:rPr>
              <a:t>l</a:t>
            </a:r>
            <a:r>
              <a:rPr dirty="0" smtClean="0" sz="1800" spc="0">
                <a:latin typeface="Times New Roman"/>
                <a:cs typeface="Times New Roman"/>
              </a:rPr>
              <a:t>e</a:t>
            </a:r>
            <a:r>
              <a:rPr dirty="0" smtClean="0" sz="1800" spc="0">
                <a:latin typeface="Times New Roman"/>
                <a:cs typeface="Times New Roman"/>
              </a:rPr>
              <a:t>s</a:t>
            </a:r>
            <a:r>
              <a:rPr dirty="0" smtClean="0" sz="1800" spc="0">
                <a:latin typeface="Times New Roman"/>
                <a:cs typeface="Times New Roman"/>
              </a:rPr>
              <a:t> </a:t>
            </a:r>
            <a:r>
              <a:rPr dirty="0" smtClean="0" sz="1800" spc="0">
                <a:latin typeface="Times New Roman"/>
                <a:cs typeface="Times New Roman"/>
              </a:rPr>
              <a:t>c</a:t>
            </a:r>
            <a:r>
              <a:rPr dirty="0" smtClean="0" sz="1800" spc="0">
                <a:latin typeface="Times New Roman"/>
                <a:cs typeface="Times New Roman"/>
              </a:rPr>
              <a:t>a</a:t>
            </a:r>
            <a:r>
              <a:rPr dirty="0" smtClean="0" sz="1800" spc="0">
                <a:latin typeface="Times New Roman"/>
                <a:cs typeface="Times New Roman"/>
              </a:rPr>
              <a:t>p</a:t>
            </a:r>
            <a:r>
              <a:rPr dirty="0" smtClean="0" sz="1800" spc="0">
                <a:latin typeface="Times New Roman"/>
                <a:cs typeface="Times New Roman"/>
              </a:rPr>
              <a:t>t</a:t>
            </a:r>
            <a:r>
              <a:rPr dirty="0" smtClean="0" sz="1800" spc="0">
                <a:latin typeface="Times New Roman"/>
                <a:cs typeface="Times New Roman"/>
              </a:rPr>
              <a:t>a</a:t>
            </a:r>
            <a:r>
              <a:rPr dirty="0" smtClean="0" sz="1800" spc="0">
                <a:latin typeface="Times New Roman"/>
                <a:cs typeface="Times New Roman"/>
              </a:rPr>
              <a:t>n</a:t>
            </a:r>
            <a:r>
              <a:rPr dirty="0" smtClean="0" sz="1800" spc="0">
                <a:latin typeface="Times New Roman"/>
                <a:cs typeface="Times New Roman"/>
              </a:rPr>
              <a:t> </a:t>
            </a:r>
            <a:r>
              <a:rPr dirty="0" smtClean="0" sz="1800" spc="0">
                <a:latin typeface="Times New Roman"/>
                <a:cs typeface="Times New Roman"/>
              </a:rPr>
              <a:t>i</a:t>
            </a:r>
            <a:r>
              <a:rPr dirty="0" smtClean="0" sz="1800" spc="0">
                <a:latin typeface="Times New Roman"/>
                <a:cs typeface="Times New Roman"/>
              </a:rPr>
              <a:t>nfo</a:t>
            </a:r>
            <a:r>
              <a:rPr dirty="0" smtClean="0" sz="1800" spc="0">
                <a:latin typeface="Times New Roman"/>
                <a:cs typeface="Times New Roman"/>
              </a:rPr>
              <a:t>r</a:t>
            </a:r>
            <a:r>
              <a:rPr dirty="0" smtClean="0" sz="1800" spc="0">
                <a:latin typeface="Times New Roman"/>
                <a:cs typeface="Times New Roman"/>
              </a:rPr>
              <a:t>m</a:t>
            </a:r>
            <a:r>
              <a:rPr dirty="0" smtClean="0" sz="1800" spc="0">
                <a:latin typeface="Times New Roman"/>
                <a:cs typeface="Times New Roman"/>
              </a:rPr>
              <a:t>a</a:t>
            </a:r>
            <a:r>
              <a:rPr dirty="0" smtClean="0" sz="1800" spc="0">
                <a:latin typeface="Times New Roman"/>
                <a:cs typeface="Times New Roman"/>
              </a:rPr>
              <a:t>c</a:t>
            </a:r>
            <a:r>
              <a:rPr dirty="0" smtClean="0" sz="1800" spc="0">
                <a:latin typeface="Times New Roman"/>
                <a:cs typeface="Times New Roman"/>
              </a:rPr>
              <a:t>i</a:t>
            </a:r>
            <a:r>
              <a:rPr dirty="0" smtClean="0" sz="1800" spc="0">
                <a:latin typeface="Times New Roman"/>
                <a:cs typeface="Times New Roman"/>
              </a:rPr>
              <a:t>ón,</a:t>
            </a:r>
            <a:r>
              <a:rPr dirty="0" smtClean="0" sz="1800" spc="0">
                <a:latin typeface="Times New Roman"/>
                <a:cs typeface="Times New Roman"/>
              </a:rPr>
              <a:t> </a:t>
            </a:r>
            <a:r>
              <a:rPr dirty="0" smtClean="0" sz="1800" spc="0">
                <a:latin typeface="Times New Roman"/>
                <a:cs typeface="Times New Roman"/>
              </a:rPr>
              <a:t>m</a:t>
            </a:r>
            <a:r>
              <a:rPr dirty="0" smtClean="0" sz="1800" spc="0">
                <a:latin typeface="Times New Roman"/>
                <a:cs typeface="Times New Roman"/>
              </a:rPr>
              <a:t>á</a:t>
            </a:r>
            <a:r>
              <a:rPr dirty="0" smtClean="0" sz="1800" spc="0">
                <a:latin typeface="Times New Roman"/>
                <a:cs typeface="Times New Roman"/>
              </a:rPr>
              <a:t>s</a:t>
            </a:r>
            <a:r>
              <a:rPr dirty="0" smtClean="0" sz="1800" spc="0">
                <a:latin typeface="Times New Roman"/>
                <a:cs typeface="Times New Roman"/>
              </a:rPr>
              <a:t> </a:t>
            </a:r>
            <a:r>
              <a:rPr dirty="0" smtClean="0" sz="1800" spc="0">
                <a:latin typeface="Times New Roman"/>
                <a:cs typeface="Times New Roman"/>
              </a:rPr>
              <a:t>a</a:t>
            </a:r>
            <a:r>
              <a:rPr dirty="0" smtClean="0" sz="1800" spc="0">
                <a:latin typeface="Times New Roman"/>
                <a:cs typeface="Times New Roman"/>
              </a:rPr>
              <a:t>l</a:t>
            </a:r>
            <a:r>
              <a:rPr dirty="0" smtClean="0" sz="1800" spc="0">
                <a:latin typeface="Times New Roman"/>
                <a:cs typeface="Times New Roman"/>
              </a:rPr>
              <a:t>l</a:t>
            </a:r>
            <a:r>
              <a:rPr dirty="0" smtClean="0" sz="1800" spc="0">
                <a:latin typeface="Times New Roman"/>
                <a:cs typeface="Times New Roman"/>
              </a:rPr>
              <a:t>á</a:t>
            </a:r>
            <a:r>
              <a:rPr dirty="0" smtClean="0" sz="1800" spc="0">
                <a:latin typeface="Times New Roman"/>
                <a:cs typeface="Times New Roman"/>
              </a:rPr>
              <a:t> </a:t>
            </a:r>
            <a:r>
              <a:rPr dirty="0" smtClean="0" sz="1800" spc="0">
                <a:latin typeface="Times New Roman"/>
                <a:cs typeface="Times New Roman"/>
              </a:rPr>
              <a:t>d</a:t>
            </a:r>
            <a:r>
              <a:rPr dirty="0" smtClean="0" sz="1800" spc="0">
                <a:latin typeface="Times New Roman"/>
                <a:cs typeface="Times New Roman"/>
              </a:rPr>
              <a:t>e</a:t>
            </a:r>
            <a:r>
              <a:rPr dirty="0" smtClean="0" sz="1800" spc="0">
                <a:latin typeface="Times New Roman"/>
                <a:cs typeface="Times New Roman"/>
              </a:rPr>
              <a:t>l</a:t>
            </a:r>
            <a:r>
              <a:rPr dirty="0" smtClean="0" sz="1800" spc="0">
                <a:latin typeface="Times New Roman"/>
                <a:cs typeface="Times New Roman"/>
              </a:rPr>
              <a:t> </a:t>
            </a:r>
            <a:r>
              <a:rPr dirty="0" smtClean="0" sz="1800" spc="0">
                <a:latin typeface="Times New Roman"/>
                <a:cs typeface="Times New Roman"/>
              </a:rPr>
              <a:t>r</a:t>
            </a:r>
            <a:r>
              <a:rPr dirty="0" smtClean="0" sz="1800" spc="0">
                <a:latin typeface="Times New Roman"/>
                <a:cs typeface="Times New Roman"/>
              </a:rPr>
              <a:t>a</a:t>
            </a:r>
            <a:r>
              <a:rPr dirty="0" smtClean="0" sz="1800" spc="0">
                <a:latin typeface="Times New Roman"/>
                <a:cs typeface="Times New Roman"/>
              </a:rPr>
              <a:t>ngo</a:t>
            </a:r>
            <a:r>
              <a:rPr dirty="0" smtClean="0" sz="1800" spc="0">
                <a:latin typeface="Times New Roman"/>
                <a:cs typeface="Times New Roman"/>
              </a:rPr>
              <a:t> </a:t>
            </a:r>
            <a:r>
              <a:rPr dirty="0" smtClean="0" sz="1800" spc="0">
                <a:latin typeface="Times New Roman"/>
                <a:cs typeface="Times New Roman"/>
              </a:rPr>
              <a:t>v</a:t>
            </a:r>
            <a:r>
              <a:rPr dirty="0" smtClean="0" sz="1800" spc="0">
                <a:latin typeface="Times New Roman"/>
                <a:cs typeface="Times New Roman"/>
              </a:rPr>
              <a:t>i</a:t>
            </a:r>
            <a:r>
              <a:rPr dirty="0" smtClean="0" sz="1800" spc="0">
                <a:latin typeface="Times New Roman"/>
                <a:cs typeface="Times New Roman"/>
              </a:rPr>
              <a:t>s</a:t>
            </a:r>
            <a:r>
              <a:rPr dirty="0" smtClean="0" sz="1800" spc="0">
                <a:latin typeface="Times New Roman"/>
                <a:cs typeface="Times New Roman"/>
              </a:rPr>
              <a:t>i</a:t>
            </a:r>
            <a:r>
              <a:rPr dirty="0" smtClean="0" sz="1800" spc="0">
                <a:latin typeface="Times New Roman"/>
                <a:cs typeface="Times New Roman"/>
              </a:rPr>
              <a:t>b</a:t>
            </a:r>
            <a:r>
              <a:rPr dirty="0" smtClean="0" sz="1800" spc="0">
                <a:latin typeface="Times New Roman"/>
                <a:cs typeface="Times New Roman"/>
              </a:rPr>
              <a:t>l</a:t>
            </a:r>
            <a:r>
              <a:rPr dirty="0" smtClean="0" sz="1800" spc="0">
                <a:latin typeface="Times New Roman"/>
                <a:cs typeface="Times New Roman"/>
              </a:rPr>
              <a:t>e</a:t>
            </a:r>
            <a:r>
              <a:rPr dirty="0" smtClean="0" sz="1800" spc="0">
                <a:latin typeface="Times New Roman"/>
                <a:cs typeface="Times New Roman"/>
              </a:rPr>
              <a:t> </a:t>
            </a:r>
            <a:r>
              <a:rPr dirty="0" smtClean="0" sz="1800" spc="0">
                <a:latin typeface="Times New Roman"/>
                <a:cs typeface="Times New Roman"/>
              </a:rPr>
              <a:t>a</a:t>
            </a:r>
            <a:r>
              <a:rPr dirty="0" smtClean="0" sz="1800" spc="0">
                <a:latin typeface="Times New Roman"/>
                <a:cs typeface="Times New Roman"/>
              </a:rPr>
              <a:t>l</a:t>
            </a:r>
            <a:r>
              <a:rPr dirty="0" smtClean="0" sz="1800" spc="0">
                <a:latin typeface="Times New Roman"/>
                <a:cs typeface="Times New Roman"/>
              </a:rPr>
              <a:t> </a:t>
            </a:r>
            <a:r>
              <a:rPr dirty="0" smtClean="0" sz="1800" spc="0">
                <a:latin typeface="Times New Roman"/>
                <a:cs typeface="Times New Roman"/>
              </a:rPr>
              <a:t>o</a:t>
            </a:r>
            <a:r>
              <a:rPr dirty="0" smtClean="0" sz="1800" spc="0">
                <a:latin typeface="Times New Roman"/>
                <a:cs typeface="Times New Roman"/>
              </a:rPr>
              <a:t>j</a:t>
            </a:r>
            <a:r>
              <a:rPr dirty="0" smtClean="0" sz="1800" spc="0">
                <a:latin typeface="Times New Roman"/>
                <a:cs typeface="Times New Roman"/>
              </a:rPr>
              <a:t>o</a:t>
            </a:r>
            <a:r>
              <a:rPr dirty="0" smtClean="0" sz="1800" spc="0">
                <a:latin typeface="Times New Roman"/>
                <a:cs typeface="Times New Roman"/>
              </a:rPr>
              <a:t> </a:t>
            </a:r>
            <a:r>
              <a:rPr dirty="0" smtClean="0" sz="1800" spc="0">
                <a:latin typeface="Times New Roman"/>
                <a:cs typeface="Times New Roman"/>
              </a:rPr>
              <a:t>hu</a:t>
            </a:r>
            <a:r>
              <a:rPr dirty="0" smtClean="0" sz="1800" spc="0">
                <a:latin typeface="Times New Roman"/>
                <a:cs typeface="Times New Roman"/>
              </a:rPr>
              <a:t>m</a:t>
            </a:r>
            <a:r>
              <a:rPr dirty="0" smtClean="0" sz="1800" spc="0">
                <a:latin typeface="Times New Roman"/>
                <a:cs typeface="Times New Roman"/>
              </a:rPr>
              <a:t>a</a:t>
            </a:r>
            <a:r>
              <a:rPr dirty="0" smtClean="0" sz="1800" spc="0">
                <a:latin typeface="Times New Roman"/>
                <a:cs typeface="Times New Roman"/>
              </a:rPr>
              <a:t>n</a:t>
            </a:r>
            <a:r>
              <a:rPr dirty="0" smtClean="0" sz="1800" spc="0">
                <a:latin typeface="Times New Roman"/>
                <a:cs typeface="Times New Roman"/>
              </a:rPr>
              <a:t>o</a:t>
            </a:r>
            <a:r>
              <a:rPr dirty="0" smtClean="0" sz="1800" spc="0">
                <a:latin typeface="Times New Roman"/>
                <a:cs typeface="Times New Roman"/>
              </a:rPr>
              <a:t>,</a:t>
            </a:r>
            <a:r>
              <a:rPr dirty="0" smtClean="0" sz="1800" spc="0">
                <a:latin typeface="Times New Roman"/>
                <a:cs typeface="Times New Roman"/>
              </a:rPr>
              <a:t> </a:t>
            </a:r>
            <a:r>
              <a:rPr dirty="0" smtClean="0" sz="1800" spc="0">
                <a:latin typeface="Times New Roman"/>
                <a:cs typeface="Times New Roman"/>
              </a:rPr>
              <a:t>i</a:t>
            </a:r>
            <a:r>
              <a:rPr dirty="0" smtClean="0" sz="1800" spc="0">
                <a:latin typeface="Times New Roman"/>
                <a:cs typeface="Times New Roman"/>
              </a:rPr>
              <a:t>n</a:t>
            </a:r>
            <a:r>
              <a:rPr dirty="0" smtClean="0" sz="1800" spc="0">
                <a:latin typeface="Times New Roman"/>
                <a:cs typeface="Times New Roman"/>
              </a:rPr>
              <a:t>c</a:t>
            </a:r>
            <a:r>
              <a:rPr dirty="0" smtClean="0" sz="1800" spc="0">
                <a:latin typeface="Times New Roman"/>
                <a:cs typeface="Times New Roman"/>
              </a:rPr>
              <a:t>l</a:t>
            </a:r>
            <a:r>
              <a:rPr dirty="0" smtClean="0" sz="1800" spc="0">
                <a:latin typeface="Times New Roman"/>
                <a:cs typeface="Times New Roman"/>
              </a:rPr>
              <a:t>uy</a:t>
            </a:r>
            <a:r>
              <a:rPr dirty="0" smtClean="0" sz="1800" spc="0">
                <a:latin typeface="Times New Roman"/>
                <a:cs typeface="Times New Roman"/>
              </a:rPr>
              <a:t>e</a:t>
            </a:r>
            <a:r>
              <a:rPr dirty="0" smtClean="0" sz="1800" spc="0">
                <a:latin typeface="Times New Roman"/>
                <a:cs typeface="Times New Roman"/>
              </a:rPr>
              <a:t>ndo</a:t>
            </a:r>
            <a:r>
              <a:rPr dirty="0" smtClean="0" sz="1800" spc="0">
                <a:latin typeface="Times New Roman"/>
                <a:cs typeface="Times New Roman"/>
              </a:rPr>
              <a:t> </a:t>
            </a:r>
            <a:r>
              <a:rPr dirty="0" smtClean="0" sz="1800" spc="0">
                <a:latin typeface="Times New Roman"/>
                <a:cs typeface="Times New Roman"/>
              </a:rPr>
              <a:t>e</a:t>
            </a:r>
            <a:r>
              <a:rPr dirty="0" smtClean="0" sz="1800" spc="0">
                <a:latin typeface="Times New Roman"/>
                <a:cs typeface="Times New Roman"/>
              </a:rPr>
              <a:t>l</a:t>
            </a:r>
            <a:endParaRPr sz="1800">
              <a:latin typeface="Times New Roman"/>
              <a:cs typeface="Times New Roman"/>
            </a:endParaRPr>
          </a:p>
          <a:p>
            <a:pPr marL="50927" marR="34337">
              <a:lnSpc>
                <a:spcPct val="95825"/>
              </a:lnSpc>
              <a:spcBef>
                <a:spcPts val="8"/>
              </a:spcBef>
            </a:pPr>
            <a:r>
              <a:rPr dirty="0" smtClean="0" sz="1800" spc="-1">
                <a:latin typeface="Times New Roman"/>
                <a:cs typeface="Times New Roman"/>
              </a:rPr>
              <a:t>i</a:t>
            </a:r>
            <a:r>
              <a:rPr dirty="0" smtClean="0" sz="1800" spc="-1">
                <a:latin typeface="Times New Roman"/>
                <a:cs typeface="Times New Roman"/>
              </a:rPr>
              <a:t>nfr</a:t>
            </a:r>
            <a:r>
              <a:rPr dirty="0" smtClean="0" sz="1800" spc="-1">
                <a:latin typeface="Times New Roman"/>
                <a:cs typeface="Times New Roman"/>
              </a:rPr>
              <a:t>a</a:t>
            </a:r>
            <a:r>
              <a:rPr dirty="0" smtClean="0" sz="1800" spc="-1">
                <a:latin typeface="Times New Roman"/>
                <a:cs typeface="Times New Roman"/>
              </a:rPr>
              <a:t>rro</a:t>
            </a:r>
            <a:r>
              <a:rPr dirty="0" smtClean="0" sz="1800" spc="-1">
                <a:latin typeface="Times New Roman"/>
                <a:cs typeface="Times New Roman"/>
              </a:rPr>
              <a:t>j</a:t>
            </a:r>
            <a:r>
              <a:rPr dirty="0" smtClean="0" sz="1800" spc="-1">
                <a:latin typeface="Times New Roman"/>
                <a:cs typeface="Times New Roman"/>
              </a:rPr>
              <a:t>o,</a:t>
            </a:r>
            <a:r>
              <a:rPr dirty="0" smtClean="0" sz="1800" spc="-1">
                <a:latin typeface="Times New Roman"/>
                <a:cs typeface="Times New Roman"/>
              </a:rPr>
              <a:t> </a:t>
            </a:r>
            <a:r>
              <a:rPr dirty="0" smtClean="0" sz="1800" spc="-1">
                <a:latin typeface="Times New Roman"/>
                <a:cs typeface="Times New Roman"/>
              </a:rPr>
              <a:t>l</a:t>
            </a:r>
            <a:r>
              <a:rPr dirty="0" smtClean="0" sz="1800" spc="-1">
                <a:latin typeface="Times New Roman"/>
                <a:cs typeface="Times New Roman"/>
              </a:rPr>
              <a:t>o</a:t>
            </a:r>
            <a:r>
              <a:rPr dirty="0" smtClean="0" sz="1800" spc="-1">
                <a:latin typeface="Times New Roman"/>
                <a:cs typeface="Times New Roman"/>
              </a:rPr>
              <a:t> </a:t>
            </a:r>
            <a:r>
              <a:rPr dirty="0" smtClean="0" sz="1800" spc="-1">
                <a:latin typeface="Times New Roman"/>
                <a:cs typeface="Times New Roman"/>
              </a:rPr>
              <a:t>que</a:t>
            </a:r>
            <a:r>
              <a:rPr dirty="0" smtClean="0" sz="1800" spc="-1">
                <a:latin typeface="Times New Roman"/>
                <a:cs typeface="Times New Roman"/>
              </a:rPr>
              <a:t> </a:t>
            </a:r>
            <a:r>
              <a:rPr dirty="0" smtClean="0" sz="1800" spc="-1">
                <a:latin typeface="Times New Roman"/>
                <a:cs typeface="Times New Roman"/>
              </a:rPr>
              <a:t>p</a:t>
            </a:r>
            <a:r>
              <a:rPr dirty="0" smtClean="0" sz="1800" spc="-1">
                <a:latin typeface="Times New Roman"/>
                <a:cs typeface="Times New Roman"/>
              </a:rPr>
              <a:t>e</a:t>
            </a:r>
            <a:r>
              <a:rPr dirty="0" smtClean="0" sz="1800" spc="-1">
                <a:latin typeface="Times New Roman"/>
                <a:cs typeface="Times New Roman"/>
              </a:rPr>
              <a:t>r</a:t>
            </a:r>
            <a:r>
              <a:rPr dirty="0" smtClean="0" sz="1800" spc="-1">
                <a:latin typeface="Times New Roman"/>
                <a:cs typeface="Times New Roman"/>
              </a:rPr>
              <a:t>m</a:t>
            </a:r>
            <a:r>
              <a:rPr dirty="0" smtClean="0" sz="1800" spc="-1">
                <a:latin typeface="Times New Roman"/>
                <a:cs typeface="Times New Roman"/>
              </a:rPr>
              <a:t>i</a:t>
            </a:r>
            <a:r>
              <a:rPr dirty="0" smtClean="0" sz="1800" spc="-1">
                <a:latin typeface="Times New Roman"/>
                <a:cs typeface="Times New Roman"/>
              </a:rPr>
              <a:t>t</a:t>
            </a:r>
            <a:r>
              <a:rPr dirty="0" smtClean="0" sz="1800" spc="-1">
                <a:latin typeface="Times New Roman"/>
                <a:cs typeface="Times New Roman"/>
              </a:rPr>
              <a:t>e</a:t>
            </a:r>
            <a:r>
              <a:rPr dirty="0" smtClean="0" sz="1800" spc="-1">
                <a:latin typeface="Times New Roman"/>
                <a:cs typeface="Times New Roman"/>
              </a:rPr>
              <a:t> </a:t>
            </a:r>
            <a:r>
              <a:rPr dirty="0" smtClean="0" sz="1800" spc="-1">
                <a:latin typeface="Times New Roman"/>
                <a:cs typeface="Times New Roman"/>
              </a:rPr>
              <a:t>a</a:t>
            </a:r>
            <a:r>
              <a:rPr dirty="0" smtClean="0" sz="1800" spc="-1">
                <a:latin typeface="Times New Roman"/>
                <a:cs typeface="Times New Roman"/>
              </a:rPr>
              <a:t>n</a:t>
            </a:r>
            <a:r>
              <a:rPr dirty="0" smtClean="0" sz="1800" spc="-1">
                <a:latin typeface="Times New Roman"/>
                <a:cs typeface="Times New Roman"/>
              </a:rPr>
              <a:t>a</a:t>
            </a:r>
            <a:r>
              <a:rPr dirty="0" smtClean="0" sz="1800" spc="-1">
                <a:latin typeface="Times New Roman"/>
                <a:cs typeface="Times New Roman"/>
              </a:rPr>
              <a:t>l</a:t>
            </a:r>
            <a:r>
              <a:rPr dirty="0" smtClean="0" sz="1800" spc="-1">
                <a:latin typeface="Times New Roman"/>
                <a:cs typeface="Times New Roman"/>
              </a:rPr>
              <a:t>i</a:t>
            </a:r>
            <a:r>
              <a:rPr dirty="0" smtClean="0" sz="1800" spc="-1">
                <a:latin typeface="Times New Roman"/>
                <a:cs typeface="Times New Roman"/>
              </a:rPr>
              <a:t>z</a:t>
            </a:r>
            <a:r>
              <a:rPr dirty="0" smtClean="0" sz="1800" spc="-1">
                <a:latin typeface="Times New Roman"/>
                <a:cs typeface="Times New Roman"/>
              </a:rPr>
              <a:t>a</a:t>
            </a:r>
            <a:r>
              <a:rPr dirty="0" smtClean="0" sz="1800" spc="-1">
                <a:latin typeface="Times New Roman"/>
                <a:cs typeface="Times New Roman"/>
              </a:rPr>
              <a:t>r</a:t>
            </a:r>
            <a:r>
              <a:rPr dirty="0" smtClean="0" sz="1800" spc="-1">
                <a:latin typeface="Times New Roman"/>
                <a:cs typeface="Times New Roman"/>
              </a:rPr>
              <a:t> </a:t>
            </a:r>
            <a:r>
              <a:rPr dirty="0" smtClean="0" sz="1800" spc="-1">
                <a:latin typeface="Times New Roman"/>
                <a:cs typeface="Times New Roman"/>
              </a:rPr>
              <a:t>l</a:t>
            </a:r>
            <a:r>
              <a:rPr dirty="0" smtClean="0" sz="1800" spc="-1">
                <a:latin typeface="Times New Roman"/>
                <a:cs typeface="Times New Roman"/>
              </a:rPr>
              <a:t>a</a:t>
            </a:r>
            <a:r>
              <a:rPr dirty="0" smtClean="0" sz="1800" spc="-1">
                <a:latin typeface="Times New Roman"/>
                <a:cs typeface="Times New Roman"/>
              </a:rPr>
              <a:t> </a:t>
            </a:r>
            <a:r>
              <a:rPr dirty="0" smtClean="0" sz="1800" spc="-1">
                <a:latin typeface="Times New Roman"/>
                <a:cs typeface="Times New Roman"/>
              </a:rPr>
              <a:t>s</a:t>
            </a:r>
            <a:r>
              <a:rPr dirty="0" smtClean="0" sz="1800" spc="-1">
                <a:latin typeface="Times New Roman"/>
                <a:cs typeface="Times New Roman"/>
              </a:rPr>
              <a:t>a</a:t>
            </a:r>
            <a:r>
              <a:rPr dirty="0" smtClean="0" sz="1800" spc="-1">
                <a:latin typeface="Times New Roman"/>
                <a:cs typeface="Times New Roman"/>
              </a:rPr>
              <a:t>l</a:t>
            </a:r>
            <a:r>
              <a:rPr dirty="0" smtClean="0" sz="1800" spc="-1">
                <a:latin typeface="Times New Roman"/>
                <a:cs typeface="Times New Roman"/>
              </a:rPr>
              <a:t>ud</a:t>
            </a:r>
            <a:r>
              <a:rPr dirty="0" smtClean="0" sz="1800" spc="-1">
                <a:latin typeface="Times New Roman"/>
                <a:cs typeface="Times New Roman"/>
              </a:rPr>
              <a:t> </a:t>
            </a:r>
            <a:r>
              <a:rPr dirty="0" smtClean="0" sz="1800" spc="-1">
                <a:latin typeface="Times New Roman"/>
                <a:cs typeface="Times New Roman"/>
              </a:rPr>
              <a:t>de</a:t>
            </a:r>
            <a:r>
              <a:rPr dirty="0" smtClean="0" sz="1800" spc="-1">
                <a:latin typeface="Times New Roman"/>
                <a:cs typeface="Times New Roman"/>
              </a:rPr>
              <a:t> </a:t>
            </a:r>
            <a:r>
              <a:rPr dirty="0" smtClean="0" sz="1800" spc="-1">
                <a:latin typeface="Times New Roman"/>
                <a:cs typeface="Times New Roman"/>
              </a:rPr>
              <a:t>l</a:t>
            </a:r>
            <a:r>
              <a:rPr dirty="0" smtClean="0" sz="1800" spc="-1">
                <a:latin typeface="Times New Roman"/>
                <a:cs typeface="Times New Roman"/>
              </a:rPr>
              <a:t>a</a:t>
            </a:r>
            <a:r>
              <a:rPr dirty="0" smtClean="0" sz="1800" spc="-1">
                <a:latin typeface="Times New Roman"/>
                <a:cs typeface="Times New Roman"/>
              </a:rPr>
              <a:t> </a:t>
            </a:r>
            <a:r>
              <a:rPr dirty="0" smtClean="0" sz="1800" spc="-1">
                <a:latin typeface="Times New Roman"/>
                <a:cs typeface="Times New Roman"/>
              </a:rPr>
              <a:t>v</a:t>
            </a:r>
            <a:r>
              <a:rPr dirty="0" smtClean="0" sz="1800" spc="-1">
                <a:latin typeface="Times New Roman"/>
                <a:cs typeface="Times New Roman"/>
              </a:rPr>
              <a:t>e</a:t>
            </a:r>
            <a:r>
              <a:rPr dirty="0" smtClean="0" sz="1800" spc="-1">
                <a:latin typeface="Times New Roman"/>
                <a:cs typeface="Times New Roman"/>
              </a:rPr>
              <a:t>g</a:t>
            </a:r>
            <a:r>
              <a:rPr dirty="0" smtClean="0" sz="1800" spc="-1">
                <a:latin typeface="Times New Roman"/>
                <a:cs typeface="Times New Roman"/>
              </a:rPr>
              <a:t>e</a:t>
            </a:r>
            <a:r>
              <a:rPr dirty="0" smtClean="0" sz="1800" spc="-1">
                <a:latin typeface="Times New Roman"/>
                <a:cs typeface="Times New Roman"/>
              </a:rPr>
              <a:t>t</a:t>
            </a:r>
            <a:r>
              <a:rPr dirty="0" smtClean="0" sz="1800" spc="-1">
                <a:latin typeface="Times New Roman"/>
                <a:cs typeface="Times New Roman"/>
              </a:rPr>
              <a:t>a</a:t>
            </a:r>
            <a:r>
              <a:rPr dirty="0" smtClean="0" sz="1800" spc="-1">
                <a:latin typeface="Times New Roman"/>
                <a:cs typeface="Times New Roman"/>
              </a:rPr>
              <a:t>c</a:t>
            </a:r>
            <a:r>
              <a:rPr dirty="0" smtClean="0" sz="1800" spc="-1">
                <a:latin typeface="Times New Roman"/>
                <a:cs typeface="Times New Roman"/>
              </a:rPr>
              <a:t>i</a:t>
            </a:r>
            <a:r>
              <a:rPr dirty="0" smtClean="0" sz="1800" spc="-1">
                <a:latin typeface="Times New Roman"/>
                <a:cs typeface="Times New Roman"/>
              </a:rPr>
              <a:t>ón,</a:t>
            </a:r>
            <a:r>
              <a:rPr dirty="0" smtClean="0" sz="1800" spc="-1">
                <a:latin typeface="Times New Roman"/>
                <a:cs typeface="Times New Roman"/>
              </a:rPr>
              <a:t> </a:t>
            </a:r>
            <a:r>
              <a:rPr dirty="0" smtClean="0" sz="1800" spc="-1">
                <a:latin typeface="Times New Roman"/>
                <a:cs typeface="Times New Roman"/>
              </a:rPr>
              <a:t>l</a:t>
            </a:r>
            <a:r>
              <a:rPr dirty="0" smtClean="0" sz="1800" spc="-1">
                <a:latin typeface="Times New Roman"/>
                <a:cs typeface="Times New Roman"/>
              </a:rPr>
              <a:t>a</a:t>
            </a:r>
            <a:r>
              <a:rPr dirty="0" smtClean="0" sz="1800" spc="-1">
                <a:latin typeface="Times New Roman"/>
                <a:cs typeface="Times New Roman"/>
              </a:rPr>
              <a:t> </a:t>
            </a:r>
            <a:r>
              <a:rPr dirty="0" smtClean="0" sz="1800" spc="-1">
                <a:latin typeface="Times New Roman"/>
                <a:cs typeface="Times New Roman"/>
              </a:rPr>
              <a:t>hu</a:t>
            </a:r>
            <a:r>
              <a:rPr dirty="0" smtClean="0" sz="1800" spc="-1">
                <a:latin typeface="Times New Roman"/>
                <a:cs typeface="Times New Roman"/>
              </a:rPr>
              <a:t>m</a:t>
            </a:r>
            <a:r>
              <a:rPr dirty="0" smtClean="0" sz="1800" spc="-1">
                <a:latin typeface="Times New Roman"/>
                <a:cs typeface="Times New Roman"/>
              </a:rPr>
              <a:t>e</a:t>
            </a:r>
            <a:r>
              <a:rPr dirty="0" smtClean="0" sz="1800" spc="-1">
                <a:latin typeface="Times New Roman"/>
                <a:cs typeface="Times New Roman"/>
              </a:rPr>
              <a:t>d</a:t>
            </a:r>
            <a:r>
              <a:rPr dirty="0" smtClean="0" sz="1800" spc="-1">
                <a:latin typeface="Times New Roman"/>
                <a:cs typeface="Times New Roman"/>
              </a:rPr>
              <a:t>a</a:t>
            </a:r>
            <a:r>
              <a:rPr dirty="0" smtClean="0" sz="1800" spc="-1">
                <a:latin typeface="Times New Roman"/>
                <a:cs typeface="Times New Roman"/>
              </a:rPr>
              <a:t>d</a:t>
            </a:r>
            <a:r>
              <a:rPr dirty="0" smtClean="0" sz="1800" spc="-1">
                <a:latin typeface="Times New Roman"/>
                <a:cs typeface="Times New Roman"/>
              </a:rPr>
              <a:t> </a:t>
            </a:r>
            <a:r>
              <a:rPr dirty="0" smtClean="0" sz="1800" spc="-1">
                <a:latin typeface="Times New Roman"/>
                <a:cs typeface="Times New Roman"/>
              </a:rPr>
              <a:t>d</a:t>
            </a:r>
            <a:r>
              <a:rPr dirty="0" smtClean="0" sz="1800" spc="-1">
                <a:latin typeface="Times New Roman"/>
                <a:cs typeface="Times New Roman"/>
              </a:rPr>
              <a:t>e</a:t>
            </a:r>
            <a:r>
              <a:rPr dirty="0" smtClean="0" sz="1800" spc="-1">
                <a:latin typeface="Times New Roman"/>
                <a:cs typeface="Times New Roman"/>
              </a:rPr>
              <a:t>l</a:t>
            </a:r>
            <a:r>
              <a:rPr dirty="0" smtClean="0" sz="1800" spc="-1">
                <a:latin typeface="Times New Roman"/>
                <a:cs typeface="Times New Roman"/>
              </a:rPr>
              <a:t> </a:t>
            </a:r>
            <a:r>
              <a:rPr dirty="0" smtClean="0" sz="1800" spc="-1">
                <a:latin typeface="Times New Roman"/>
                <a:cs typeface="Times New Roman"/>
              </a:rPr>
              <a:t>s</a:t>
            </a:r>
            <a:r>
              <a:rPr dirty="0" smtClean="0" sz="1800" spc="-1">
                <a:latin typeface="Times New Roman"/>
                <a:cs typeface="Times New Roman"/>
              </a:rPr>
              <a:t>u</a:t>
            </a:r>
            <a:r>
              <a:rPr dirty="0" smtClean="0" sz="1800" spc="-1">
                <a:latin typeface="Times New Roman"/>
                <a:cs typeface="Times New Roman"/>
              </a:rPr>
              <a:t>e</a:t>
            </a:r>
            <a:r>
              <a:rPr dirty="0" smtClean="0" sz="1800" spc="-1">
                <a:latin typeface="Times New Roman"/>
                <a:cs typeface="Times New Roman"/>
              </a:rPr>
              <a:t>l</a:t>
            </a:r>
            <a:r>
              <a:rPr dirty="0" smtClean="0" sz="1800" spc="-1">
                <a:latin typeface="Times New Roman"/>
                <a:cs typeface="Times New Roman"/>
              </a:rPr>
              <a:t>o</a:t>
            </a:r>
            <a:r>
              <a:rPr dirty="0" smtClean="0" sz="1800" spc="-1">
                <a:latin typeface="Times New Roman"/>
                <a:cs typeface="Times New Roman"/>
              </a:rPr>
              <a:t> </a:t>
            </a:r>
            <a:r>
              <a:rPr dirty="0" smtClean="0" sz="1800" spc="-1">
                <a:latin typeface="Times New Roman"/>
                <a:cs typeface="Times New Roman"/>
              </a:rPr>
              <a:t>y</a:t>
            </a:r>
            <a:r>
              <a:rPr dirty="0" smtClean="0" sz="1800" spc="-1">
                <a:latin typeface="Times New Roman"/>
                <a:cs typeface="Times New Roman"/>
              </a:rPr>
              <a:t> </a:t>
            </a:r>
            <a:r>
              <a:rPr dirty="0" smtClean="0" sz="1800" spc="-1">
                <a:latin typeface="Times New Roman"/>
                <a:cs typeface="Times New Roman"/>
              </a:rPr>
              <a:t>o</a:t>
            </a:r>
            <a:r>
              <a:rPr dirty="0" smtClean="0" sz="1800" spc="-1">
                <a:latin typeface="Times New Roman"/>
                <a:cs typeface="Times New Roman"/>
              </a:rPr>
              <a:t>t</a:t>
            </a:r>
            <a:r>
              <a:rPr dirty="0" smtClean="0" sz="1800" spc="-1">
                <a:latin typeface="Times New Roman"/>
                <a:cs typeface="Times New Roman"/>
              </a:rPr>
              <a:t>r</a:t>
            </a:r>
            <a:r>
              <a:rPr dirty="0" smtClean="0" sz="1800" spc="-1">
                <a:latin typeface="Times New Roman"/>
                <a:cs typeface="Times New Roman"/>
              </a:rPr>
              <a:t>a</a:t>
            </a:r>
            <a:r>
              <a:rPr dirty="0" smtClean="0" sz="1800" spc="-1">
                <a:latin typeface="Times New Roman"/>
                <a:cs typeface="Times New Roman"/>
              </a:rPr>
              <a:t>s</a:t>
            </a:r>
            <a:r>
              <a:rPr dirty="0" smtClean="0" sz="1800" spc="-1">
                <a:latin typeface="Times New Roman"/>
                <a:cs typeface="Times New Roman"/>
              </a:rPr>
              <a:t> </a:t>
            </a:r>
            <a:r>
              <a:rPr dirty="0" smtClean="0" sz="1800" spc="-1">
                <a:latin typeface="Times New Roman"/>
                <a:cs typeface="Times New Roman"/>
              </a:rPr>
              <a:t>v</a:t>
            </a:r>
            <a:r>
              <a:rPr dirty="0" smtClean="0" sz="1800" spc="-1">
                <a:latin typeface="Times New Roman"/>
                <a:cs typeface="Times New Roman"/>
              </a:rPr>
              <a:t>a</a:t>
            </a:r>
            <a:r>
              <a:rPr dirty="0" smtClean="0" sz="1800" spc="-1">
                <a:latin typeface="Times New Roman"/>
                <a:cs typeface="Times New Roman"/>
              </a:rPr>
              <a:t>r</a:t>
            </a:r>
            <a:r>
              <a:rPr dirty="0" smtClean="0" sz="1800" spc="-1">
                <a:latin typeface="Times New Roman"/>
                <a:cs typeface="Times New Roman"/>
              </a:rPr>
              <a:t>i</a:t>
            </a:r>
            <a:r>
              <a:rPr dirty="0" smtClean="0" sz="1800" spc="-1">
                <a:latin typeface="Times New Roman"/>
                <a:cs typeface="Times New Roman"/>
              </a:rPr>
              <a:t>a</a:t>
            </a:r>
            <a:r>
              <a:rPr dirty="0" smtClean="0" sz="1800" spc="-1">
                <a:latin typeface="Times New Roman"/>
                <a:cs typeface="Times New Roman"/>
              </a:rPr>
              <a:t>b</a:t>
            </a:r>
            <a:r>
              <a:rPr dirty="0" smtClean="0" sz="1800" spc="-1">
                <a:latin typeface="Times New Roman"/>
                <a:cs typeface="Times New Roman"/>
              </a:rPr>
              <a:t>l</a:t>
            </a:r>
            <a:r>
              <a:rPr dirty="0" smtClean="0" sz="1800" spc="-1">
                <a:latin typeface="Times New Roman"/>
                <a:cs typeface="Times New Roman"/>
              </a:rPr>
              <a:t>e</a:t>
            </a:r>
            <a:r>
              <a:rPr dirty="0" smtClean="0" sz="1800" spc="-1">
                <a:latin typeface="Times New Roman"/>
                <a:cs typeface="Times New Roman"/>
              </a:rPr>
              <a:t>s</a:t>
            </a:r>
            <a:r>
              <a:rPr dirty="0" smtClean="0" sz="1800" spc="-1">
                <a:latin typeface="Times New Roman"/>
                <a:cs typeface="Times New Roman"/>
              </a:rPr>
              <a:t> </a:t>
            </a:r>
            <a:r>
              <a:rPr dirty="0" smtClean="0" sz="1800" spc="-1">
                <a:latin typeface="Times New Roman"/>
                <a:cs typeface="Times New Roman"/>
              </a:rPr>
              <a:t>c</a:t>
            </a:r>
            <a:r>
              <a:rPr dirty="0" smtClean="0" sz="1800" spc="-1">
                <a:latin typeface="Times New Roman"/>
                <a:cs typeface="Times New Roman"/>
              </a:rPr>
              <a:t>l</a:t>
            </a:r>
            <a:r>
              <a:rPr dirty="0" smtClean="0" sz="1800" spc="-1">
                <a:latin typeface="Times New Roman"/>
                <a:cs typeface="Times New Roman"/>
              </a:rPr>
              <a:t>a</a:t>
            </a:r>
            <a:r>
              <a:rPr dirty="0" smtClean="0" sz="1800" spc="-1">
                <a:latin typeface="Times New Roman"/>
                <a:cs typeface="Times New Roman"/>
              </a:rPr>
              <a:t>v</a:t>
            </a:r>
            <a:r>
              <a:rPr dirty="0" smtClean="0" sz="1800" spc="-1">
                <a:latin typeface="Times New Roman"/>
                <a:cs typeface="Times New Roman"/>
              </a:rPr>
              <a:t>e</a:t>
            </a:r>
            <a:r>
              <a:rPr dirty="0" smtClean="0" sz="1800" spc="-1"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95387" y="1477899"/>
            <a:ext cx="1145222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4764311" y="1477899"/>
            <a:ext cx="101716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9929606" y="1477899"/>
            <a:ext cx="1232677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/>
          <p:nvPr/>
        </p:nvSpPr>
        <p:spPr>
          <a:xfrm>
            <a:off x="0" y="6400800"/>
            <a:ext cx="12192000" cy="457199"/>
          </a:xfrm>
          <a:custGeom>
            <a:avLst/>
            <a:gdLst/>
            <a:ahLst/>
            <a:cxnLst/>
            <a:rect l="l" t="t" r="r" b="b"/>
            <a:pathLst>
              <a:path w="12192000" h="457199">
                <a:moveTo>
                  <a:pt x="12192000" y="457199"/>
                </a:moveTo>
                <a:lnTo>
                  <a:pt x="12192000" y="0"/>
                </a:lnTo>
                <a:lnTo>
                  <a:pt x="0" y="0"/>
                </a:lnTo>
                <a:lnTo>
                  <a:pt x="0" y="457199"/>
                </a:lnTo>
                <a:lnTo>
                  <a:pt x="12192000" y="457199"/>
                </a:lnTo>
                <a:close/>
              </a:path>
            </a:pathLst>
          </a:custGeom>
          <a:solidFill>
            <a:srgbClr val="BC572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0" y="6334125"/>
            <a:ext cx="12192000" cy="66675"/>
          </a:xfrm>
          <a:custGeom>
            <a:avLst/>
            <a:gdLst/>
            <a:ahLst/>
            <a:cxnLst/>
            <a:rect l="l" t="t" r="r" b="b"/>
            <a:pathLst>
              <a:path w="12192000" h="66675">
                <a:moveTo>
                  <a:pt x="0" y="66675"/>
                </a:moveTo>
                <a:lnTo>
                  <a:pt x="12192000" y="66675"/>
                </a:lnTo>
                <a:lnTo>
                  <a:pt x="12192000" y="0"/>
                </a:lnTo>
                <a:lnTo>
                  <a:pt x="0" y="0"/>
                </a:lnTo>
                <a:lnTo>
                  <a:pt x="0" y="66675"/>
                </a:lnTo>
                <a:close/>
              </a:path>
            </a:pathLst>
          </a:custGeom>
          <a:solidFill>
            <a:srgbClr val="E3831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1195387" y="1738376"/>
            <a:ext cx="9966896" cy="0"/>
          </a:xfrm>
          <a:custGeom>
            <a:avLst/>
            <a:gdLst/>
            <a:ahLst/>
            <a:cxnLst/>
            <a:rect l="l" t="t" r="r" b="b"/>
            <a:pathLst>
              <a:path w="9966896" h="0">
                <a:moveTo>
                  <a:pt x="0" y="0"/>
                </a:moveTo>
                <a:lnTo>
                  <a:pt x="9966896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361950" y="2466975"/>
            <a:ext cx="5514975" cy="3733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5981700" y="2466975"/>
            <a:ext cx="5505450" cy="373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9420225" y="5819775"/>
            <a:ext cx="2066925" cy="3238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3381375" y="1885950"/>
            <a:ext cx="4838700" cy="428625"/>
          </a:xfrm>
          <a:custGeom>
            <a:avLst/>
            <a:gdLst/>
            <a:ahLst/>
            <a:cxnLst/>
            <a:rect l="l" t="t" r="r" b="b"/>
            <a:pathLst>
              <a:path w="4838700" h="428625">
                <a:moveTo>
                  <a:pt x="0" y="428625"/>
                </a:moveTo>
                <a:lnTo>
                  <a:pt x="4838700" y="428625"/>
                </a:lnTo>
                <a:lnTo>
                  <a:pt x="4838700" y="0"/>
                </a:lnTo>
                <a:lnTo>
                  <a:pt x="0" y="0"/>
                </a:lnTo>
                <a:lnTo>
                  <a:pt x="0" y="428625"/>
                </a:lnTo>
                <a:close/>
              </a:path>
            </a:pathLst>
          </a:custGeom>
          <a:solidFill>
            <a:srgbClr val="BC572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176972" y="1044134"/>
            <a:ext cx="3985951" cy="635952"/>
          </a:xfrm>
          <a:prstGeom prst="rect">
            <a:avLst/>
          </a:prstGeom>
        </p:spPr>
        <p:txBody>
          <a:bodyPr wrap="square" lIns="0" tIns="31781" rIns="0" bIns="0" rtlCol="0">
            <a:noAutofit/>
          </a:bodyPr>
          <a:lstStyle/>
          <a:p>
            <a:pPr marL="12700">
              <a:lnSpc>
                <a:spcPts val="5005"/>
              </a:lnSpc>
            </a:pPr>
            <a:r>
              <a:rPr dirty="0" smtClean="0" sz="4800" spc="-57" b="1">
                <a:solidFill>
                  <a:srgbClr val="404040"/>
                </a:solidFill>
                <a:latin typeface="Times New Roman"/>
                <a:cs typeface="Times New Roman"/>
              </a:rPr>
              <a:t>M</a:t>
            </a:r>
            <a:r>
              <a:rPr dirty="0" smtClean="0" sz="4800" spc="-57" b="1">
                <a:solidFill>
                  <a:srgbClr val="404040"/>
                </a:solidFill>
                <a:latin typeface="Times New Roman"/>
                <a:cs typeface="Times New Roman"/>
              </a:rPr>
              <a:t>O</a:t>
            </a:r>
            <a:r>
              <a:rPr dirty="0" smtClean="0" sz="4800" spc="-57" b="1">
                <a:solidFill>
                  <a:srgbClr val="404040"/>
                </a:solidFill>
                <a:latin typeface="Times New Roman"/>
                <a:cs typeface="Times New Roman"/>
              </a:rPr>
              <a:t>N</a:t>
            </a:r>
            <a:r>
              <a:rPr dirty="0" smtClean="0" sz="4800" spc="-57" b="1">
                <a:solidFill>
                  <a:srgbClr val="404040"/>
                </a:solidFill>
                <a:latin typeface="Times New Roman"/>
                <a:cs typeface="Times New Roman"/>
              </a:rPr>
              <a:t>I</a:t>
            </a:r>
            <a:r>
              <a:rPr dirty="0" smtClean="0" sz="4800" spc="-57" b="1">
                <a:solidFill>
                  <a:srgbClr val="404040"/>
                </a:solidFill>
                <a:latin typeface="Times New Roman"/>
                <a:cs typeface="Times New Roman"/>
              </a:rPr>
              <a:t>T</a:t>
            </a:r>
            <a:r>
              <a:rPr dirty="0" smtClean="0" sz="4800" spc="-57" b="1">
                <a:solidFill>
                  <a:srgbClr val="404040"/>
                </a:solidFill>
                <a:latin typeface="Times New Roman"/>
                <a:cs typeface="Times New Roman"/>
              </a:rPr>
              <a:t>O</a:t>
            </a:r>
            <a:r>
              <a:rPr dirty="0" smtClean="0" sz="4800" spc="-57" b="1">
                <a:solidFill>
                  <a:srgbClr val="404040"/>
                </a:solidFill>
                <a:latin typeface="Times New Roman"/>
                <a:cs typeface="Times New Roman"/>
              </a:rPr>
              <a:t>R</a:t>
            </a:r>
            <a:r>
              <a:rPr dirty="0" smtClean="0" sz="4800" spc="-57" b="1">
                <a:solidFill>
                  <a:srgbClr val="404040"/>
                </a:solidFill>
                <a:latin typeface="Times New Roman"/>
                <a:cs typeface="Times New Roman"/>
              </a:rPr>
              <a:t>E</a:t>
            </a:r>
            <a:r>
              <a:rPr dirty="0" smtClean="0" sz="4800" spc="-57" b="1">
                <a:solidFill>
                  <a:srgbClr val="404040"/>
                </a:solidFill>
                <a:latin typeface="Times New Roman"/>
                <a:cs typeface="Times New Roman"/>
              </a:rPr>
              <a:t>O</a:t>
            </a:r>
            <a:endParaRPr sz="4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90744" y="1044134"/>
            <a:ext cx="4442742" cy="635952"/>
          </a:xfrm>
          <a:prstGeom prst="rect">
            <a:avLst/>
          </a:prstGeom>
        </p:spPr>
        <p:txBody>
          <a:bodyPr wrap="square" lIns="0" tIns="31781" rIns="0" bIns="0" rtlCol="0">
            <a:noAutofit/>
          </a:bodyPr>
          <a:lstStyle/>
          <a:p>
            <a:pPr marL="12700">
              <a:lnSpc>
                <a:spcPts val="5005"/>
              </a:lnSpc>
            </a:pPr>
            <a:r>
              <a:rPr dirty="0" smtClean="0" sz="4800" spc="-84" b="1">
                <a:solidFill>
                  <a:srgbClr val="404040"/>
                </a:solidFill>
                <a:latin typeface="Times New Roman"/>
                <a:cs typeface="Times New Roman"/>
              </a:rPr>
              <a:t>G</a:t>
            </a:r>
            <a:r>
              <a:rPr dirty="0" smtClean="0" sz="4800" spc="-84" b="1">
                <a:solidFill>
                  <a:srgbClr val="404040"/>
                </a:solidFill>
                <a:latin typeface="Times New Roman"/>
                <a:cs typeface="Times New Roman"/>
              </a:rPr>
              <a:t>E</a:t>
            </a:r>
            <a:r>
              <a:rPr dirty="0" smtClean="0" sz="4800" spc="-84" b="1">
                <a:solidFill>
                  <a:srgbClr val="404040"/>
                </a:solidFill>
                <a:latin typeface="Times New Roman"/>
                <a:cs typeface="Times New Roman"/>
              </a:rPr>
              <a:t>O</a:t>
            </a:r>
            <a:r>
              <a:rPr dirty="0" smtClean="0" sz="4800" spc="-84" b="1">
                <a:solidFill>
                  <a:srgbClr val="404040"/>
                </a:solidFill>
                <a:latin typeface="Times New Roman"/>
                <a:cs typeface="Times New Roman"/>
              </a:rPr>
              <a:t>E</a:t>
            </a:r>
            <a:r>
              <a:rPr dirty="0" smtClean="0" sz="4800" spc="-84" b="1">
                <a:solidFill>
                  <a:srgbClr val="404040"/>
                </a:solidFill>
                <a:latin typeface="Times New Roman"/>
                <a:cs typeface="Times New Roman"/>
              </a:rPr>
              <a:t>S</a:t>
            </a:r>
            <a:r>
              <a:rPr dirty="0" smtClean="0" sz="4800" spc="-84" b="1">
                <a:solidFill>
                  <a:srgbClr val="404040"/>
                </a:solidFill>
                <a:latin typeface="Times New Roman"/>
                <a:cs typeface="Times New Roman"/>
              </a:rPr>
              <a:t>P</a:t>
            </a:r>
            <a:r>
              <a:rPr dirty="0" smtClean="0" sz="4800" spc="-84" b="1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dirty="0" smtClean="0" sz="4800" spc="-84" b="1">
                <a:solidFill>
                  <a:srgbClr val="404040"/>
                </a:solidFill>
                <a:latin typeface="Times New Roman"/>
                <a:cs typeface="Times New Roman"/>
              </a:rPr>
              <a:t>C</a:t>
            </a:r>
            <a:r>
              <a:rPr dirty="0" smtClean="0" sz="4800" spc="-84" b="1">
                <a:solidFill>
                  <a:srgbClr val="404040"/>
                </a:solidFill>
                <a:latin typeface="Times New Roman"/>
                <a:cs typeface="Times New Roman"/>
              </a:rPr>
              <a:t>I</a:t>
            </a:r>
            <a:r>
              <a:rPr dirty="0" smtClean="0" sz="4800" spc="-84" b="1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dirty="0" smtClean="0" sz="4800" spc="-84" b="1">
                <a:solidFill>
                  <a:srgbClr val="404040"/>
                </a:solidFill>
                <a:latin typeface="Times New Roman"/>
                <a:cs typeface="Times New Roman"/>
              </a:rPr>
              <a:t>L</a:t>
            </a:r>
            <a:endParaRPr sz="4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42741" y="5713898"/>
            <a:ext cx="2036952" cy="452437"/>
          </a:xfrm>
          <a:prstGeom prst="rect">
            <a:avLst/>
          </a:prstGeom>
        </p:spPr>
        <p:txBody>
          <a:bodyPr wrap="square" lIns="0" tIns="9842" rIns="0" bIns="0" rtlCol="0">
            <a:noAutofit/>
          </a:bodyPr>
          <a:lstStyle/>
          <a:p>
            <a:pPr marL="337177" marR="300722" algn="ctr">
              <a:lnSpc>
                <a:spcPts val="1550"/>
              </a:lnSpc>
            </a:pPr>
            <a:r>
              <a:rPr dirty="0" smtClean="0" sz="1450" spc="-5" b="1">
                <a:solidFill>
                  <a:srgbClr val="FFFFFF"/>
                </a:solidFill>
                <a:latin typeface="Times New Roman"/>
                <a:cs typeface="Times New Roman"/>
              </a:rPr>
              <a:t>8</a:t>
            </a:r>
            <a:r>
              <a:rPr dirty="0" smtClean="0" sz="1450" spc="-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450" spc="-5" b="1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dirty="0" smtClean="0" sz="1450" spc="-5" b="1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mtClean="0" sz="1450" spc="-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450" spc="-5" b="1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mtClean="0" sz="1450" spc="-5" b="1">
                <a:solidFill>
                  <a:srgbClr val="FFFFFF"/>
                </a:solidFill>
                <a:latin typeface="Times New Roman"/>
                <a:cs typeface="Times New Roman"/>
              </a:rPr>
              <a:t>b</a:t>
            </a:r>
            <a:r>
              <a:rPr dirty="0" smtClean="0" sz="1450" spc="-5" b="1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mtClean="0" sz="1450" spc="-5" b="1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mtClean="0" sz="1450" spc="-5" b="1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dirty="0" smtClean="0" sz="1450" spc="-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450" spc="-5" b="1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dirty="0" smtClean="0" sz="1450" spc="-5" b="1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mtClean="0" sz="1450" spc="-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450" spc="-5" b="1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r>
              <a:rPr dirty="0" smtClean="0" sz="1450" spc="-5" b="1">
                <a:solidFill>
                  <a:srgbClr val="FFFFFF"/>
                </a:solidFill>
                <a:latin typeface="Times New Roman"/>
                <a:cs typeface="Times New Roman"/>
              </a:rPr>
              <a:t>0</a:t>
            </a:r>
            <a:r>
              <a:rPr dirty="0" smtClean="0" sz="1450" spc="-5" b="1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r>
              <a:rPr dirty="0" smtClean="0" sz="1450" spc="-5" b="1">
                <a:solidFill>
                  <a:srgbClr val="FFFFFF"/>
                </a:solidFill>
                <a:latin typeface="Times New Roman"/>
                <a:cs typeface="Times New Roman"/>
              </a:rPr>
              <a:t>5</a:t>
            </a:r>
            <a:endParaRPr sz="1450">
              <a:latin typeface="Times New Roman"/>
              <a:cs typeface="Times New Roman"/>
            </a:endParaRPr>
          </a:p>
          <a:p>
            <a:pPr algn="ctr">
              <a:lnSpc>
                <a:spcPct val="95825"/>
              </a:lnSpc>
              <a:spcBef>
                <a:spcPts val="247"/>
              </a:spcBef>
            </a:pPr>
            <a:r>
              <a:rPr dirty="0" smtClean="0" sz="1450" spc="-8" b="1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dirty="0" smtClean="0" sz="1450" spc="-8" b="1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mtClean="0" sz="1450" spc="-8" b="1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mtClean="0" sz="1450" spc="-8" b="1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dirty="0" smtClean="0" sz="1450" spc="-8" b="1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dirty="0" smtClean="0" sz="1450" spc="-8" b="1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dirty="0" smtClean="0" sz="1450" spc="-8" b="1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dirty="0" smtClean="0" sz="1450" spc="-8" b="1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mtClean="0" sz="1450" spc="-8" b="1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mtClean="0" sz="1450" spc="-8" b="1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dirty="0" smtClean="0" sz="1450" spc="-8" b="1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dirty="0" smtClean="0" sz="1450" spc="-8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450" spc="-8" b="1">
                <a:solidFill>
                  <a:srgbClr val="FFFFFF"/>
                </a:solidFill>
                <a:latin typeface="Times New Roman"/>
                <a:cs typeface="Times New Roman"/>
              </a:rPr>
              <a:t>–</a:t>
            </a:r>
            <a:r>
              <a:rPr dirty="0" smtClean="0" sz="1450" spc="-8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450" spc="-8" b="1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mtClean="0" sz="1450" spc="-8" b="1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mtClean="0" sz="1450" spc="-8" b="1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dirty="0" smtClean="0" sz="1450" spc="-8" b="1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mtClean="0" sz="1450" spc="-8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450" spc="-8" b="1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dirty="0" smtClean="0" sz="1450" spc="-8" b="1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dirty="0" smtClean="0" sz="1450" spc="-8" b="1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dirty="0" smtClean="0" sz="1450" spc="-8" b="1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dirty="0" smtClean="0" sz="1450" spc="-8" b="1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09919" y="5868459"/>
            <a:ext cx="1364539" cy="206375"/>
          </a:xfrm>
          <a:prstGeom prst="rect">
            <a:avLst/>
          </a:prstGeom>
        </p:spPr>
        <p:txBody>
          <a:bodyPr wrap="square" lIns="0" tIns="9842" rIns="0" bIns="0" rtlCol="0">
            <a:noAutofit/>
          </a:bodyPr>
          <a:lstStyle/>
          <a:p>
            <a:pPr marL="12700">
              <a:lnSpc>
                <a:spcPts val="1550"/>
              </a:lnSpc>
            </a:pPr>
            <a:r>
              <a:rPr dirty="0" smtClean="0" sz="1450" spc="-7" b="1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dirty="0" smtClean="0" sz="1450" spc="-7" b="1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mtClean="0" sz="1450" spc="-7" b="1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mtClean="0" sz="1450" spc="-7" b="1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dirty="0" smtClean="0" sz="1450" spc="-7" b="1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mtClean="0" sz="1450" spc="-7" b="1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dirty="0" smtClean="0" sz="1450" spc="-7" b="1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mtClean="0" sz="1450" spc="-7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450" spc="-7" b="1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dirty="0" smtClean="0" sz="1450" spc="-7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450" spc="-7" b="1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dirty="0" smtClean="0" sz="1450" spc="-7" b="1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dirty="0" smtClean="0" sz="1450" spc="-7" b="1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dirty="0" smtClean="0" sz="1450" spc="-7" b="1">
                <a:solidFill>
                  <a:srgbClr val="FFFFFF"/>
                </a:solidFill>
                <a:latin typeface="Times New Roman"/>
                <a:cs typeface="Times New Roman"/>
              </a:rPr>
              <a:t>V</a:t>
            </a:r>
            <a:r>
              <a:rPr dirty="0" smtClean="0" sz="1450" spc="-7" b="1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81375" y="1885950"/>
            <a:ext cx="4838700" cy="428625"/>
          </a:xfrm>
          <a:prstGeom prst="rect">
            <a:avLst/>
          </a:prstGeom>
        </p:spPr>
        <p:txBody>
          <a:bodyPr wrap="square" lIns="0" tIns="59690" rIns="0" bIns="0" rtlCol="0">
            <a:noAutofit/>
          </a:bodyPr>
          <a:lstStyle/>
          <a:p>
            <a:pPr marL="2087221" marR="2078873" algn="ctr">
              <a:lnSpc>
                <a:spcPct val="95825"/>
              </a:lnSpc>
            </a:pPr>
            <a:r>
              <a:rPr dirty="0" smtClean="0" sz="2400" spc="-66" b="1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mtClean="0" sz="2400" spc="-66" b="1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dirty="0" smtClean="0" sz="2400" spc="-66" b="1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95387" y="1598676"/>
            <a:ext cx="9966896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/>
          <p:nvPr/>
        </p:nvSpPr>
        <p:spPr>
          <a:xfrm>
            <a:off x="0" y="6400800"/>
            <a:ext cx="12192000" cy="457199"/>
          </a:xfrm>
          <a:custGeom>
            <a:avLst/>
            <a:gdLst/>
            <a:ahLst/>
            <a:cxnLst/>
            <a:rect l="l" t="t" r="r" b="b"/>
            <a:pathLst>
              <a:path w="12192000" h="457199">
                <a:moveTo>
                  <a:pt x="12192000" y="457199"/>
                </a:moveTo>
                <a:lnTo>
                  <a:pt x="12192000" y="0"/>
                </a:lnTo>
                <a:lnTo>
                  <a:pt x="0" y="0"/>
                </a:lnTo>
                <a:lnTo>
                  <a:pt x="0" y="457199"/>
                </a:lnTo>
                <a:lnTo>
                  <a:pt x="12192000" y="457199"/>
                </a:lnTo>
                <a:close/>
              </a:path>
            </a:pathLst>
          </a:custGeom>
          <a:solidFill>
            <a:srgbClr val="BC572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0" y="6334125"/>
            <a:ext cx="12192000" cy="66675"/>
          </a:xfrm>
          <a:custGeom>
            <a:avLst/>
            <a:gdLst/>
            <a:ahLst/>
            <a:cxnLst/>
            <a:rect l="l" t="t" r="r" b="b"/>
            <a:pathLst>
              <a:path w="12192000" h="66675">
                <a:moveTo>
                  <a:pt x="0" y="66675"/>
                </a:moveTo>
                <a:lnTo>
                  <a:pt x="12192000" y="66675"/>
                </a:lnTo>
                <a:lnTo>
                  <a:pt x="12192000" y="0"/>
                </a:lnTo>
                <a:lnTo>
                  <a:pt x="0" y="0"/>
                </a:lnTo>
                <a:lnTo>
                  <a:pt x="0" y="66675"/>
                </a:lnTo>
                <a:close/>
              </a:path>
            </a:pathLst>
          </a:custGeom>
          <a:solidFill>
            <a:srgbClr val="E3831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1195387" y="1738376"/>
            <a:ext cx="9966896" cy="0"/>
          </a:xfrm>
          <a:custGeom>
            <a:avLst/>
            <a:gdLst/>
            <a:ahLst/>
            <a:cxnLst/>
            <a:rect l="l" t="t" r="r" b="b"/>
            <a:pathLst>
              <a:path w="9966896" h="0">
                <a:moveTo>
                  <a:pt x="0" y="0"/>
                </a:moveTo>
                <a:lnTo>
                  <a:pt x="9966896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1095375" y="2466975"/>
            <a:ext cx="4762500" cy="3733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6057900" y="2466975"/>
            <a:ext cx="4876800" cy="37052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3381375" y="1885950"/>
            <a:ext cx="4838700" cy="428625"/>
          </a:xfrm>
          <a:custGeom>
            <a:avLst/>
            <a:gdLst/>
            <a:ahLst/>
            <a:cxnLst/>
            <a:rect l="l" t="t" r="r" b="b"/>
            <a:pathLst>
              <a:path w="4838700" h="428625">
                <a:moveTo>
                  <a:pt x="0" y="428625"/>
                </a:moveTo>
                <a:lnTo>
                  <a:pt x="4838700" y="428625"/>
                </a:lnTo>
                <a:lnTo>
                  <a:pt x="4838700" y="0"/>
                </a:lnTo>
                <a:lnTo>
                  <a:pt x="0" y="0"/>
                </a:lnTo>
                <a:lnTo>
                  <a:pt x="0" y="428625"/>
                </a:lnTo>
                <a:close/>
              </a:path>
            </a:pathLst>
          </a:custGeom>
          <a:solidFill>
            <a:srgbClr val="BC572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176972" y="1044134"/>
            <a:ext cx="3985951" cy="635952"/>
          </a:xfrm>
          <a:prstGeom prst="rect">
            <a:avLst/>
          </a:prstGeom>
        </p:spPr>
        <p:txBody>
          <a:bodyPr wrap="square" lIns="0" tIns="31781" rIns="0" bIns="0" rtlCol="0">
            <a:noAutofit/>
          </a:bodyPr>
          <a:lstStyle/>
          <a:p>
            <a:pPr marL="12700">
              <a:lnSpc>
                <a:spcPts val="5005"/>
              </a:lnSpc>
            </a:pPr>
            <a:r>
              <a:rPr dirty="0" smtClean="0" sz="4800" spc="-57" b="1">
                <a:solidFill>
                  <a:srgbClr val="404040"/>
                </a:solidFill>
                <a:latin typeface="Times New Roman"/>
                <a:cs typeface="Times New Roman"/>
              </a:rPr>
              <a:t>M</a:t>
            </a:r>
            <a:r>
              <a:rPr dirty="0" smtClean="0" sz="4800" spc="-57" b="1">
                <a:solidFill>
                  <a:srgbClr val="404040"/>
                </a:solidFill>
                <a:latin typeface="Times New Roman"/>
                <a:cs typeface="Times New Roman"/>
              </a:rPr>
              <a:t>O</a:t>
            </a:r>
            <a:r>
              <a:rPr dirty="0" smtClean="0" sz="4800" spc="-57" b="1">
                <a:solidFill>
                  <a:srgbClr val="404040"/>
                </a:solidFill>
                <a:latin typeface="Times New Roman"/>
                <a:cs typeface="Times New Roman"/>
              </a:rPr>
              <a:t>N</a:t>
            </a:r>
            <a:r>
              <a:rPr dirty="0" smtClean="0" sz="4800" spc="-57" b="1">
                <a:solidFill>
                  <a:srgbClr val="404040"/>
                </a:solidFill>
                <a:latin typeface="Times New Roman"/>
                <a:cs typeface="Times New Roman"/>
              </a:rPr>
              <a:t>I</a:t>
            </a:r>
            <a:r>
              <a:rPr dirty="0" smtClean="0" sz="4800" spc="-57" b="1">
                <a:solidFill>
                  <a:srgbClr val="404040"/>
                </a:solidFill>
                <a:latin typeface="Times New Roman"/>
                <a:cs typeface="Times New Roman"/>
              </a:rPr>
              <a:t>T</a:t>
            </a:r>
            <a:r>
              <a:rPr dirty="0" smtClean="0" sz="4800" spc="-57" b="1">
                <a:solidFill>
                  <a:srgbClr val="404040"/>
                </a:solidFill>
                <a:latin typeface="Times New Roman"/>
                <a:cs typeface="Times New Roman"/>
              </a:rPr>
              <a:t>O</a:t>
            </a:r>
            <a:r>
              <a:rPr dirty="0" smtClean="0" sz="4800" spc="-57" b="1">
                <a:solidFill>
                  <a:srgbClr val="404040"/>
                </a:solidFill>
                <a:latin typeface="Times New Roman"/>
                <a:cs typeface="Times New Roman"/>
              </a:rPr>
              <a:t>R</a:t>
            </a:r>
            <a:r>
              <a:rPr dirty="0" smtClean="0" sz="4800" spc="-57" b="1">
                <a:solidFill>
                  <a:srgbClr val="404040"/>
                </a:solidFill>
                <a:latin typeface="Times New Roman"/>
                <a:cs typeface="Times New Roman"/>
              </a:rPr>
              <a:t>E</a:t>
            </a:r>
            <a:r>
              <a:rPr dirty="0" smtClean="0" sz="4800" spc="-57" b="1">
                <a:solidFill>
                  <a:srgbClr val="404040"/>
                </a:solidFill>
                <a:latin typeface="Times New Roman"/>
                <a:cs typeface="Times New Roman"/>
              </a:rPr>
              <a:t>O</a:t>
            </a:r>
            <a:endParaRPr sz="4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90744" y="1044134"/>
            <a:ext cx="4442742" cy="635952"/>
          </a:xfrm>
          <a:prstGeom prst="rect">
            <a:avLst/>
          </a:prstGeom>
        </p:spPr>
        <p:txBody>
          <a:bodyPr wrap="square" lIns="0" tIns="31781" rIns="0" bIns="0" rtlCol="0">
            <a:noAutofit/>
          </a:bodyPr>
          <a:lstStyle/>
          <a:p>
            <a:pPr marL="12700">
              <a:lnSpc>
                <a:spcPts val="5005"/>
              </a:lnSpc>
            </a:pPr>
            <a:r>
              <a:rPr dirty="0" smtClean="0" sz="4800" spc="-84" b="1">
                <a:solidFill>
                  <a:srgbClr val="404040"/>
                </a:solidFill>
                <a:latin typeface="Times New Roman"/>
                <a:cs typeface="Times New Roman"/>
              </a:rPr>
              <a:t>G</a:t>
            </a:r>
            <a:r>
              <a:rPr dirty="0" smtClean="0" sz="4800" spc="-84" b="1">
                <a:solidFill>
                  <a:srgbClr val="404040"/>
                </a:solidFill>
                <a:latin typeface="Times New Roman"/>
                <a:cs typeface="Times New Roman"/>
              </a:rPr>
              <a:t>E</a:t>
            </a:r>
            <a:r>
              <a:rPr dirty="0" smtClean="0" sz="4800" spc="-84" b="1">
                <a:solidFill>
                  <a:srgbClr val="404040"/>
                </a:solidFill>
                <a:latin typeface="Times New Roman"/>
                <a:cs typeface="Times New Roman"/>
              </a:rPr>
              <a:t>O</a:t>
            </a:r>
            <a:r>
              <a:rPr dirty="0" smtClean="0" sz="4800" spc="-84" b="1">
                <a:solidFill>
                  <a:srgbClr val="404040"/>
                </a:solidFill>
                <a:latin typeface="Times New Roman"/>
                <a:cs typeface="Times New Roman"/>
              </a:rPr>
              <a:t>E</a:t>
            </a:r>
            <a:r>
              <a:rPr dirty="0" smtClean="0" sz="4800" spc="-84" b="1">
                <a:solidFill>
                  <a:srgbClr val="404040"/>
                </a:solidFill>
                <a:latin typeface="Times New Roman"/>
                <a:cs typeface="Times New Roman"/>
              </a:rPr>
              <a:t>S</a:t>
            </a:r>
            <a:r>
              <a:rPr dirty="0" smtClean="0" sz="4800" spc="-84" b="1">
                <a:solidFill>
                  <a:srgbClr val="404040"/>
                </a:solidFill>
                <a:latin typeface="Times New Roman"/>
                <a:cs typeface="Times New Roman"/>
              </a:rPr>
              <a:t>P</a:t>
            </a:r>
            <a:r>
              <a:rPr dirty="0" smtClean="0" sz="4800" spc="-84" b="1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dirty="0" smtClean="0" sz="4800" spc="-84" b="1">
                <a:solidFill>
                  <a:srgbClr val="404040"/>
                </a:solidFill>
                <a:latin typeface="Times New Roman"/>
                <a:cs typeface="Times New Roman"/>
              </a:rPr>
              <a:t>C</a:t>
            </a:r>
            <a:r>
              <a:rPr dirty="0" smtClean="0" sz="4800" spc="-84" b="1">
                <a:solidFill>
                  <a:srgbClr val="404040"/>
                </a:solidFill>
                <a:latin typeface="Times New Roman"/>
                <a:cs typeface="Times New Roman"/>
              </a:rPr>
              <a:t>I</a:t>
            </a:r>
            <a:r>
              <a:rPr dirty="0" smtClean="0" sz="4800" spc="-84" b="1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dirty="0" smtClean="0" sz="4800" spc="-84" b="1">
                <a:solidFill>
                  <a:srgbClr val="404040"/>
                </a:solidFill>
                <a:latin typeface="Times New Roman"/>
                <a:cs typeface="Times New Roman"/>
              </a:rPr>
              <a:t>L</a:t>
            </a:r>
            <a:endParaRPr sz="4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59429" y="5747871"/>
            <a:ext cx="2295163" cy="432752"/>
          </a:xfrm>
          <a:prstGeom prst="rect">
            <a:avLst/>
          </a:prstGeom>
        </p:spPr>
        <p:txBody>
          <a:bodyPr wrap="square" lIns="0" tIns="9842" rIns="0" bIns="0" rtlCol="0">
            <a:noAutofit/>
          </a:bodyPr>
          <a:lstStyle/>
          <a:p>
            <a:pPr marL="396740" marR="451509" algn="ctr">
              <a:lnSpc>
                <a:spcPts val="1550"/>
              </a:lnSpc>
            </a:pPr>
            <a:r>
              <a:rPr dirty="0" smtClean="0" sz="1450" spc="-6" b="1">
                <a:solidFill>
                  <a:srgbClr val="FFFFFF"/>
                </a:solidFill>
                <a:latin typeface="Times New Roman"/>
                <a:cs typeface="Times New Roman"/>
              </a:rPr>
              <a:t>8</a:t>
            </a:r>
            <a:r>
              <a:rPr dirty="0" smtClean="0" sz="1450" spc="-6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450" spc="-6" b="1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dirty="0" smtClean="0" sz="1450" spc="-6" b="1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mtClean="0" sz="1450" spc="-6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450" spc="-6" b="1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dirty="0" smtClean="0" sz="1450" spc="-6" b="1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mtClean="0" sz="1450" spc="-6" b="1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dirty="0" smtClean="0" sz="1450" spc="-6" b="1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dirty="0" smtClean="0" sz="1450" spc="-6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450" spc="-6" b="1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dirty="0" smtClean="0" sz="1450" spc="-6" b="1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mtClean="0" sz="1450" spc="-6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450" spc="-6" b="1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r>
              <a:rPr dirty="0" smtClean="0" sz="1450" spc="-6" b="1">
                <a:solidFill>
                  <a:srgbClr val="FFFFFF"/>
                </a:solidFill>
                <a:latin typeface="Times New Roman"/>
                <a:cs typeface="Times New Roman"/>
              </a:rPr>
              <a:t>0</a:t>
            </a:r>
            <a:r>
              <a:rPr dirty="0" smtClean="0" sz="1450" spc="-6" b="1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r>
              <a:rPr dirty="0" smtClean="0" sz="1450" spc="-6" b="1">
                <a:solidFill>
                  <a:srgbClr val="FFFFFF"/>
                </a:solidFill>
                <a:latin typeface="Times New Roman"/>
                <a:cs typeface="Times New Roman"/>
              </a:rPr>
              <a:t>5</a:t>
            </a:r>
            <a:endParaRPr sz="1450">
              <a:latin typeface="Times New Roman"/>
              <a:cs typeface="Times New Roman"/>
            </a:endParaRPr>
          </a:p>
          <a:p>
            <a:pPr algn="ctr">
              <a:lnSpc>
                <a:spcPct val="95825"/>
              </a:lnSpc>
              <a:spcBef>
                <a:spcPts val="92"/>
              </a:spcBef>
            </a:pPr>
            <a:r>
              <a:rPr dirty="0" smtClean="0" sz="1450" spc="-9" b="1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mtClean="0" sz="1450" spc="-9" b="1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dirty="0" smtClean="0" sz="1450" spc="-9" b="1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mtClean="0" sz="1450" spc="-9" b="1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dirty="0" smtClean="0" sz="1450" spc="-9" b="1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mtClean="0" sz="1450" spc="-9" b="1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dirty="0" smtClean="0" sz="1450" spc="-9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450" spc="-9" b="1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dirty="0" smtClean="0" sz="1450" spc="-9" b="1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mtClean="0" sz="1450" spc="-9" b="1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mtClean="0" sz="1450" spc="-9" b="1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mtClean="0" sz="1450" spc="-9" b="1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dirty="0" smtClean="0" sz="1450" spc="-9" b="1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mtClean="0" sz="1450" spc="-9" b="1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mtClean="0" sz="1450" spc="-9" b="1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mtClean="0" sz="1450" spc="-9" b="1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dirty="0" smtClean="0" sz="1450" spc="-9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450" spc="-9" b="1">
                <a:solidFill>
                  <a:srgbClr val="FFFFFF"/>
                </a:solidFill>
                <a:latin typeface="Times New Roman"/>
                <a:cs typeface="Times New Roman"/>
              </a:rPr>
              <a:t>–</a:t>
            </a:r>
            <a:r>
              <a:rPr dirty="0" smtClean="0" sz="1450" spc="-9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450" spc="-9" b="1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mtClean="0" sz="1450" spc="-9" b="1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mtClean="0" sz="1450" spc="-9" b="1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dirty="0" smtClean="0" sz="1450" spc="-9" b="1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mtClean="0" sz="1450" spc="-9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450" spc="-9" b="1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dirty="0" smtClean="0" sz="1450" spc="-9" b="1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dirty="0" smtClean="0" sz="1450" spc="-9" b="1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dirty="0" smtClean="0" sz="1450" spc="-9" b="1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dirty="0" smtClean="0" sz="1450" spc="-9" b="1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38184" y="5902431"/>
            <a:ext cx="1930603" cy="206374"/>
          </a:xfrm>
          <a:prstGeom prst="rect">
            <a:avLst/>
          </a:prstGeom>
        </p:spPr>
        <p:txBody>
          <a:bodyPr wrap="square" lIns="0" tIns="9842" rIns="0" bIns="0" rtlCol="0">
            <a:noAutofit/>
          </a:bodyPr>
          <a:lstStyle/>
          <a:p>
            <a:pPr marL="12700">
              <a:lnSpc>
                <a:spcPts val="1550"/>
              </a:lnSpc>
            </a:pPr>
            <a:r>
              <a:rPr dirty="0" smtClean="0" sz="1450" spc="-3" b="1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mtClean="0" sz="1450" spc="-3" b="1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dirty="0" smtClean="0" sz="1450" spc="-3" b="1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mtClean="0" sz="1450" spc="-3" b="1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dirty="0" smtClean="0" sz="1450" spc="-3" b="1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mtClean="0" sz="1450" spc="-3" b="1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dirty="0" smtClean="0" sz="1450" spc="-3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450" spc="-3" b="1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dirty="0" smtClean="0" sz="1450" spc="-3" b="1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mtClean="0" sz="1450" spc="-3" b="1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mtClean="0" sz="1450" spc="-3" b="1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mtClean="0" sz="1450" spc="-3" b="1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dirty="0" smtClean="0" sz="1450" spc="-3" b="1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mtClean="0" sz="1450" spc="-3" b="1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mtClean="0" sz="1450" spc="-3" b="1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mtClean="0" sz="1450" spc="-3" b="1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dirty="0" smtClean="0" sz="1450" spc="-3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450" spc="-3" b="1">
                <a:solidFill>
                  <a:srgbClr val="FFFFFF"/>
                </a:solidFill>
                <a:latin typeface="Times New Roman"/>
                <a:cs typeface="Times New Roman"/>
              </a:rPr>
              <a:t>–</a:t>
            </a:r>
            <a:r>
              <a:rPr dirty="0" smtClean="0" sz="1450" spc="-3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450" spc="-3" b="1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dirty="0" smtClean="0" sz="1450" spc="-3" b="1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dirty="0" smtClean="0" sz="1450" spc="-3" b="1">
                <a:solidFill>
                  <a:srgbClr val="FFFFFF"/>
                </a:solidFill>
                <a:latin typeface="Times New Roman"/>
                <a:cs typeface="Times New Roman"/>
              </a:rPr>
              <a:t>V</a:t>
            </a:r>
            <a:r>
              <a:rPr dirty="0" smtClean="0" sz="1450" spc="-3" b="1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81375" y="1885950"/>
            <a:ext cx="4838700" cy="428625"/>
          </a:xfrm>
          <a:prstGeom prst="rect">
            <a:avLst/>
          </a:prstGeom>
        </p:spPr>
        <p:txBody>
          <a:bodyPr wrap="square" lIns="0" tIns="30480" rIns="0" bIns="0" rtlCol="0">
            <a:noAutofit/>
          </a:bodyPr>
          <a:lstStyle/>
          <a:p>
            <a:pPr marL="893826">
              <a:lnSpc>
                <a:spcPct val="95825"/>
              </a:lnSpc>
            </a:pPr>
            <a:r>
              <a:rPr dirty="0" smtClean="0" sz="2400" spc="-10" b="1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dirty="0" smtClean="0" sz="2400" spc="-10" b="1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mtClean="0" sz="2400" spc="-10" b="1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mtClean="0" sz="2400" spc="-10" b="1">
                <a:solidFill>
                  <a:srgbClr val="FFFFFF"/>
                </a:solidFill>
                <a:latin typeface="Times New Roman"/>
                <a:cs typeface="Times New Roman"/>
              </a:rPr>
              <a:t>É</a:t>
            </a:r>
            <a:r>
              <a:rPr dirty="0" smtClean="0" sz="2400" spc="-10" b="1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dirty="0" smtClean="0" sz="2400" spc="-10" b="1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mtClean="0" sz="2400" spc="-10" b="1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mtClean="0" sz="2400" spc="-10" b="1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mtClean="0" sz="2400" spc="-1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400" spc="-10" b="1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dirty="0" smtClean="0" sz="2400" spc="-10" b="1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dirty="0" smtClean="0" sz="2400" spc="-10" b="1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mtClean="0" sz="2400" spc="-10" b="1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dirty="0" smtClean="0" sz="2400" spc="-10" b="1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mtClean="0" sz="2400" spc="-10" b="1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mtClean="0" sz="2400" spc="-10" b="1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dirty="0" smtClean="0" sz="2400" spc="-10" b="1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mtClean="0" sz="2400" spc="-10" b="1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dirty="0" smtClean="0" sz="2400" spc="-1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400" spc="-10" b="1">
                <a:solidFill>
                  <a:srgbClr val="FFFFFF"/>
                </a:solidFill>
                <a:latin typeface="Times New Roman"/>
                <a:cs typeface="Times New Roman"/>
              </a:rPr>
              <a:t>2)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95387" y="1598676"/>
            <a:ext cx="9966896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mitype="http://purl.org/dc/dcmitype/" xmlns:xsi="http://www.w3.org/2001/XMLSchema-instance"/>
</file>